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72DA5-4E5D-4008-8A25-306FC922BDFD}" v="8404" dt="2020-11-14T02:05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0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56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9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9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YandexEditor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1854" y="5703255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/>
              <a:t>Выполнил ученик 2-ой группы</a:t>
            </a:r>
          </a:p>
          <a:p>
            <a:pPr algn="r"/>
            <a:r>
              <a:rPr lang="ru-RU"/>
              <a:t>Гребенщиков Юрий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938A-61A9-49BE-8251-A1AEE998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964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/>
              <a:t>В файле содержатся некоторые функции, которые нужны для выполнения программы. Они вынесены в отдельный файл, чтобы не засорять другие файлы *.py глобальными функциями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2A4464-94BB-4DA5-9F7D-04D02427E529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9237B-346E-4FF5-9CB7-DE8E7BD61AF1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classes/utils.py</a:t>
            </a:r>
          </a:p>
        </p:txBody>
      </p:sp>
    </p:spTree>
    <p:extLst>
      <p:ext uri="{BB962C8B-B14F-4D97-AF65-F5344CB8AC3E}">
        <p14:creationId xmlns:p14="http://schemas.microsoft.com/office/powerpoint/2010/main" val="348284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CBFD-E81E-48EA-96A3-71C5F9AA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entury Gothic"/>
              </a:rPr>
              <a:t>Используемые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4C02-BCF6-4CA3-A27A-69A477C9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903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Стандартная библиотека:</a:t>
            </a:r>
          </a:p>
          <a:p>
            <a:pPr marL="342900" indent="-342900">
              <a:buAutoNum type="arabicPeriod"/>
            </a:pPr>
            <a:r>
              <a:rPr lang="ru-RU"/>
              <a:t>typing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sys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subprocess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builtins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json</a:t>
            </a:r>
            <a:endParaRPr lang="ru-RU" dirty="0"/>
          </a:p>
          <a:p>
            <a:pPr marL="0" indent="0">
              <a:buNone/>
            </a:pPr>
            <a:r>
              <a:rPr lang="ru-RU"/>
              <a:t>Сторонние модули:</a:t>
            </a:r>
          </a:p>
          <a:p>
            <a:pPr marL="342900" indent="-342900">
              <a:buAutoNum type="arabicPeriod"/>
            </a:pPr>
            <a:r>
              <a:rPr lang="ru-RU"/>
              <a:t>PyQT5</a:t>
            </a:r>
          </a:p>
          <a:p>
            <a:pPr marL="342900" indent="-342900">
              <a:buAutoNum type="arabicPeriod"/>
            </a:pPr>
            <a:r>
              <a:rPr lang="ru-RU"/>
              <a:t>Pillow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82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84-854A-4AEE-A416-88CEDD3F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Объём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B036-889A-4650-8D51-37F947C0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69168"/>
            <a:ext cx="8595360" cy="400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Воспользуемся утилитой Count Lines of Code: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6A9CC5-9AB9-4290-BFFA-38990CF5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21" y="2483139"/>
            <a:ext cx="8789068" cy="29645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6E857B-1E94-4FCC-84E0-DA18CE3072DE}"/>
              </a:ext>
            </a:extLst>
          </p:cNvPr>
          <p:cNvSpPr txBox="1">
            <a:spLocks/>
          </p:cNvSpPr>
          <p:nvPr/>
        </p:nvSpPr>
        <p:spPr>
          <a:xfrm>
            <a:off x="1261872" y="5713854"/>
            <a:ext cx="8595360" cy="40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/>
              <a:t>Количество строк Python: 761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5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26C-36E6-479A-BFEA-4D86064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0F53-96F6-4C3B-8D7F-B9BD2450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2971"/>
            <a:ext cx="8595360" cy="4612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Работа над проектом является хорошей практикой в использовании PyQT5 и QT5 в целом, я узнал некоторые новые составляющие фреймворка, о которых не слышал до этого</a:t>
            </a:r>
            <a:endParaRPr lang="ru-RU"/>
          </a:p>
          <a:p>
            <a:r>
              <a:rPr lang="ru-RU" sz="2000"/>
              <a:t>Доработки обозначены в коде метками FIXME и TODO. Среди них переход с моего расширения QPlainTextEdit на готовый редактор QScintilla, добавление запуска программы непосредственно в окне, без использования дополнительного окна CMD и исправления в подстветке синтаксиса</a:t>
            </a:r>
          </a:p>
          <a:p>
            <a:r>
              <a:rPr lang="ru-RU" sz="2000"/>
              <a:t>Разумеется, список доработок далеко не закончен, у меня есть много идей для расширения функционала, которые я, возможно, реализую в будущем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96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6AD2-6A87-4A88-9A0C-F7D4EF7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ru-RU" sz="2400">
                <a:ea typeface="+mn-lt"/>
                <a:cs typeface="+mn-lt"/>
              </a:rPr>
              <a:t>В ходе работы с этим модулем, я стал считать его устаревшим и неудобным для создания крупных проектов. Чего стоит только QPlainTextEdit.setPlainText, который очищает стек команд, и приходится придумывать "костыли", чтобы undo/redo работали. К сожалению, я такой путь не смог найти</a:t>
            </a:r>
            <a:endParaRPr lang="ru-RU" sz="2400" dirty="0"/>
          </a:p>
          <a:p>
            <a:pPr marL="285750" indent="-285750"/>
            <a:r>
              <a:rPr lang="ru-RU" sz="2400"/>
              <a:t>Для подобных больших приложений я бы предпочёл и буду в будущем использовать более продвинутые и удобные фреймворки на других языках по типу Vue или React Native под JavaScript, или же Flutter на Dart. К тому же, эти фреймворки лучше подходят под кроссплатформенность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45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63ED-6C7B-4A28-B49B-B5F48D1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>
                <a:latin typeface="Century Gothic"/>
              </a:rPr>
              <a:t>Задача</a:t>
            </a:r>
            <a:endParaRPr lang="ru-RU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1A9B-9CBC-4994-867E-0EFFD3EE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400">
                <a:ea typeface="+mn-lt"/>
                <a:cs typeface="+mn-lt"/>
              </a:rPr>
              <a:t>Создать редактор кода Python со стильным оформлением, помощью при вводе (автоматическое закрытие скобок, расставление табов при вложенности), подстветкой синтаксиса, запуском приложения непосредственно через редактор, и ещё некоторыми полезными функциями</a:t>
            </a:r>
          </a:p>
          <a:p>
            <a:r>
              <a:rPr lang="ru-RU" sz="2400"/>
              <a:t>Цель создания проекта заключается в добавлении только нужных и удобных в пользовании для меня функций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300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A59D-1B9F-4916-A73A-E889C92F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1824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В корневой папке находятся файлы main.py, settings.py, style.qss и requirements.txt</a:t>
            </a:r>
          </a:p>
          <a:p>
            <a:r>
              <a:rPr lang="ru-RU" sz="2000">
                <a:ea typeface="+mn-lt"/>
                <a:cs typeface="+mn-lt"/>
              </a:rPr>
              <a:t>Проект зависит только от 2-ух модулей: PyQT5 и Pillow. Установить из можно командой "pip install -r requirements.txt"</a:t>
            </a:r>
          </a:p>
          <a:p>
            <a:r>
              <a:rPr lang="ru-RU" sz="2000"/>
              <a:t>style.qss содержит таблицу стилей для виджетов</a:t>
            </a:r>
          </a:p>
          <a:p>
            <a:r>
              <a:rPr lang="ru-RU" sz="2000"/>
              <a:t>В settings.py можно изменить некоторые настройки, но их изменение пользователем может привести к ошибкам</a:t>
            </a:r>
          </a:p>
          <a:p>
            <a:r>
              <a:rPr lang="ru-RU" sz="2000"/>
              <a:t>Для запуска приложения используется команда "python main.py"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C2368A-0D9D-448A-A30B-10D2EB5A8429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</p:spTree>
    <p:extLst>
      <p:ext uri="{BB962C8B-B14F-4D97-AF65-F5344CB8AC3E}">
        <p14:creationId xmlns:p14="http://schemas.microsoft.com/office/powerpoint/2010/main" val="1211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04FD58-8035-4D53-AE96-EE4B5685F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"/>
          <a:stretch/>
        </p:blipFill>
        <p:spPr>
          <a:xfrm>
            <a:off x="1260050" y="2332860"/>
            <a:ext cx="7520602" cy="39172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8BCEFA-B851-4170-8A87-FC89F1520B8B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2CF73-5C8F-4648-8267-A8D161680E83}"/>
              </a:ext>
            </a:extLst>
          </p:cNvPr>
          <p:cNvSpPr txBox="1"/>
          <p:nvPr/>
        </p:nvSpPr>
        <p:spPr>
          <a:xfrm>
            <a:off x="1606216" y="12252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107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4478-693C-4A59-A394-0F9B2C6D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0274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/>
              <a:t>Директория, содержащая весь код проекта, в их числе такие главные классы как: FramelessWindow, CodeEditor, PythonHighlighter, SettingsWindow и MainWindow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181026-05B8-45F5-9BF9-F8C79837CF85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B5D4A-AF01-42D6-946B-010A6A6139BD}"/>
              </a:ext>
            </a:extLst>
          </p:cNvPr>
          <p:cNvSpPr txBox="1"/>
          <p:nvPr/>
        </p:nvSpPr>
        <p:spPr>
          <a:xfrm>
            <a:off x="1606216" y="1225216"/>
            <a:ext cx="4758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5249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65B4-E4EA-4F07-8DC7-6A6F422C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9484"/>
            <a:ext cx="8595360" cy="4090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Директория является основой для главного окна приложения и всех его дочерних окон</a:t>
            </a:r>
          </a:p>
          <a:p>
            <a:r>
              <a:rPr lang="ru-RU"/>
              <a:t>Она состоит из папки с иконками кнопок заголовка окна и файла с классами Button, Ui_MainWindow (сгенерированный из .xml) и FramelessWindow, который далее используется в остальном </a:t>
            </a:r>
            <a:r>
              <a:rPr lang="ru-RU" dirty="0"/>
              <a:t>коде</a:t>
            </a:r>
          </a:p>
          <a:p>
            <a:r>
              <a:rPr lang="ru-RU"/>
              <a:t>Класс FramelessWindow наследуется от QMainWindow, при этом имеет свойтсво окна QtCore.</a:t>
            </a:r>
            <a:r>
              <a:rPr lang="ru-RU">
                <a:latin typeface="Century Schoolbook"/>
              </a:rPr>
              <a:t>Qt.FramelessWindowHint</a:t>
            </a:r>
            <a:endParaRPr lang="ru-RU" dirty="0">
              <a:latin typeface="Century Schoolbook" panose="02040604050505020304"/>
            </a:endParaRPr>
          </a:p>
          <a:p>
            <a:r>
              <a:rPr lang="ru-RU">
                <a:latin typeface="Century Schoolbook"/>
              </a:rPr>
              <a:t>При инициализации класса создается заголовок окна, при этом визуальные элементы изменяют свой размер под разрешение экрана, который содержит в себе ещё и кнопки меню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5A16DF-005C-4AC7-9C6F-3BF84D3A8386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39B6-2AAD-454D-A0E1-F4D5E11F1AD8}"/>
              </a:ext>
            </a:extLst>
          </p:cNvPr>
          <p:cNvSpPr txBox="1"/>
          <p:nvPr/>
        </p:nvSpPr>
        <p:spPr>
          <a:xfrm>
            <a:off x="1606216" y="1225216"/>
            <a:ext cx="5991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classes/framelessWindow</a:t>
            </a:r>
          </a:p>
        </p:txBody>
      </p:sp>
    </p:spTree>
    <p:extLst>
      <p:ext uri="{BB962C8B-B14F-4D97-AF65-F5344CB8AC3E}">
        <p14:creationId xmlns:p14="http://schemas.microsoft.com/office/powerpoint/2010/main" val="8681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6834-0F01-4707-AD30-199864C5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767" y="2079459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В файле находится классе CodeEditor(QWidget), который представляет собой виджет-область для размещения поля ввода</a:t>
            </a:r>
            <a:endParaRPr lang="ru-RU" sz="2000" dirty="0"/>
          </a:p>
          <a:p>
            <a:r>
              <a:rPr lang="ru-RU" sz="2000"/>
              <a:t>Класс, помимо самого ввода кода и реализации помощи ввода, также отвечает за манипуляции с файлом (создать новый, открыть, сохранить) и запуск программы</a:t>
            </a:r>
            <a:endParaRPr lang="ru-RU" sz="2000" dirty="0"/>
          </a:p>
          <a:p>
            <a:r>
              <a:rPr lang="ru-RU" sz="2000"/>
              <a:t>Запуск происходит через класс subprocess.Popen, при этом генерируется файл run.bat, который выполняется в окне CMD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0EF879-528C-4D32-A0E8-6D0180AE17B6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D97CE-22F0-42E3-A85B-1BA6570B7851}"/>
              </a:ext>
            </a:extLst>
          </p:cNvPr>
          <p:cNvSpPr txBox="1"/>
          <p:nvPr/>
        </p:nvSpPr>
        <p:spPr>
          <a:xfrm>
            <a:off x="1606216" y="1225216"/>
            <a:ext cx="5991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classes/code_editor.py</a:t>
            </a:r>
          </a:p>
        </p:txBody>
      </p:sp>
    </p:spTree>
    <p:extLst>
      <p:ext uri="{BB962C8B-B14F-4D97-AF65-F5344CB8AC3E}">
        <p14:creationId xmlns:p14="http://schemas.microsoft.com/office/powerpoint/2010/main" val="18989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83BD-307D-4BEE-A561-C98AE9FF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945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PythonHighlighter</a:t>
            </a:r>
            <a:r>
              <a:rPr lang="ru-RU" dirty="0"/>
              <a:t> был взят со стороннего источника, который указан в начале файла. Были изменены цвета, добавлена </a:t>
            </a:r>
            <a:r>
              <a:rPr lang="ru-RU" dirty="0" err="1"/>
              <a:t>подстветка</a:t>
            </a:r>
            <a:r>
              <a:rPr lang="ru-RU" dirty="0"/>
              <a:t> встроенных функций, аргументов методов </a:t>
            </a:r>
            <a:r>
              <a:rPr lang="ru-RU" dirty="0" err="1"/>
              <a:t>self</a:t>
            </a:r>
            <a:r>
              <a:rPr lang="ru-RU" dirty="0"/>
              <a:t> и </a:t>
            </a:r>
            <a:r>
              <a:rPr lang="ru-RU" dirty="0" err="1"/>
              <a:t>cls</a:t>
            </a:r>
            <a:r>
              <a:rPr lang="ru-RU" dirty="0"/>
              <a:t>, специальных методов (таких как __</a:t>
            </a:r>
            <a:r>
              <a:rPr lang="ru-RU" dirty="0" err="1"/>
              <a:t>init</a:t>
            </a:r>
            <a:r>
              <a:rPr lang="ru-RU" dirty="0"/>
              <a:t>__) и специальных глобальных переменных. Также, внесены некоторые правки</a:t>
            </a:r>
          </a:p>
          <a:p>
            <a:r>
              <a:rPr lang="ru-RU" dirty="0" err="1"/>
              <a:t>SettingsWindow</a:t>
            </a:r>
            <a:r>
              <a:rPr lang="ru-RU" dirty="0"/>
              <a:t> наследуется от </a:t>
            </a:r>
            <a:r>
              <a:rPr lang="ru-RU" dirty="0" err="1"/>
              <a:t>FramelessWindow</a:t>
            </a:r>
            <a:r>
              <a:rPr lang="ru-RU" dirty="0"/>
              <a:t> и является дочерним окном с настройками, которое появляется после нажатия соответствующего поля в меню </a:t>
            </a:r>
            <a:r>
              <a:rPr lang="ru-RU" dirty="0" err="1"/>
              <a:t>Tools</a:t>
            </a:r>
            <a:r>
              <a:rPr lang="ru-RU" dirty="0"/>
              <a:t>. Пока существует две настройки: включение/выключение </a:t>
            </a:r>
            <a:r>
              <a:rPr lang="ru-RU" dirty="0" err="1"/>
              <a:t>подстветки</a:t>
            </a:r>
            <a:r>
              <a:rPr lang="ru-RU" dirty="0"/>
              <a:t> синтаксиса и включение </a:t>
            </a:r>
            <a:r>
              <a:rPr lang="ru-RU" dirty="0" err="1"/>
              <a:t>undo</a:t>
            </a:r>
            <a:r>
              <a:rPr lang="ru-RU" dirty="0"/>
              <a:t>/</a:t>
            </a:r>
            <a:r>
              <a:rPr lang="ru-RU" dirty="0" err="1"/>
              <a:t>redo</a:t>
            </a:r>
            <a:r>
              <a:rPr lang="ru-RU" dirty="0"/>
              <a:t> (об этом позже). Вторую настройку пришлось </a:t>
            </a:r>
            <a:r>
              <a:rPr lang="ru-RU"/>
              <a:t>временно </a:t>
            </a:r>
            <a:r>
              <a:rPr lang="ru-RU" smtClean="0"/>
              <a:t>отключить </a:t>
            </a:r>
            <a:r>
              <a:rPr lang="ru-RU"/>
              <a:t>из-за ошибок</a:t>
            </a:r>
          </a:p>
          <a:p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9A70D-2DDE-40E5-BCAE-53EE0728C73E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98611-5B47-4920-BF3C-FA8D96414A17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classes/highlighter.py и classes/settings.py</a:t>
            </a:r>
          </a:p>
        </p:txBody>
      </p:sp>
    </p:spTree>
    <p:extLst>
      <p:ext uri="{BB962C8B-B14F-4D97-AF65-F5344CB8AC3E}">
        <p14:creationId xmlns:p14="http://schemas.microsoft.com/office/powerpoint/2010/main" val="35732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CF5C-4A38-46BC-A4ED-427A6BA6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945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Класс MainWindow(FramelessWindow) является главным окном программы.</a:t>
            </a:r>
          </a:p>
          <a:p>
            <a:r>
              <a:rPr lang="ru-RU"/>
              <a:t>Конструктор класса создаёт объекты CodeEditor и SettingsWindow, назначает действия для разделов меню, восстанавливает состояние и настройки</a:t>
            </a:r>
            <a:endParaRPr lang="ru-RU" dirty="0"/>
          </a:p>
          <a:p>
            <a:r>
              <a:rPr lang="ru-RU"/>
              <a:t>Программа имеет функцию восстановления своего последнего состояния. При этом учитывается расположение на экране и факт развёртывания окна на весь экран</a:t>
            </a:r>
          </a:p>
          <a:p>
            <a:r>
              <a:rPr lang="ru-RU"/>
              <a:t>Определяются действия для сочетания клавиш, которые упомянуты в разделах меню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348B8D-F0D3-439E-BEEA-6A670399F837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8AD29-0681-40DE-84D6-33EF9CFA8862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classes/main_window.py</a:t>
            </a:r>
          </a:p>
        </p:txBody>
      </p:sp>
    </p:spTree>
    <p:extLst>
      <p:ext uri="{BB962C8B-B14F-4D97-AF65-F5344CB8AC3E}">
        <p14:creationId xmlns:p14="http://schemas.microsoft.com/office/powerpoint/2010/main" val="40943983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Century Schoolbook</vt:lpstr>
      <vt:lpstr>Wingdings 2</vt:lpstr>
      <vt:lpstr>View</vt:lpstr>
      <vt:lpstr>YandexEditor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технологии</vt:lpstr>
      <vt:lpstr>Объём кода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Yandex Liceum 2</cp:lastModifiedBy>
  <cp:revision>820</cp:revision>
  <dcterms:created xsi:type="dcterms:W3CDTF">2020-11-13T22:46:44Z</dcterms:created>
  <dcterms:modified xsi:type="dcterms:W3CDTF">2020-11-14T12:38:46Z</dcterms:modified>
</cp:coreProperties>
</file>