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4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5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0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3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6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814-89AF-2C42-9FC0-1A1B467CA13F}" type="datetimeFigureOut">
              <a:rPr lang="es-ES" smtClean="0"/>
              <a:t>21/4/16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38DF-142F-E64E-8A9A-7B7248D969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4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ulltrainingcaratula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" y="0"/>
            <a:ext cx="9120377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33528" y="5001028"/>
            <a:ext cx="3652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ANÁLISIS TÉCNICO</a:t>
            </a:r>
          </a:p>
          <a:p>
            <a:pPr algn="ctr">
              <a:spcBef>
                <a:spcPct val="0"/>
              </a:spcBef>
            </a:pP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ANÁLISIS 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CUANTITATIVO</a:t>
            </a:r>
          </a:p>
        </p:txBody>
      </p:sp>
    </p:spTree>
    <p:extLst>
      <p:ext uri="{BB962C8B-B14F-4D97-AF65-F5344CB8AC3E}">
        <p14:creationId xmlns:p14="http://schemas.microsoft.com/office/powerpoint/2010/main" val="9543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ulltraininghojappt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0"/>
            <a:ext cx="9120377" cy="6858000"/>
          </a:xfrm>
          <a:prstGeom prst="rect">
            <a:avLst/>
          </a:prstGeom>
        </p:spPr>
      </p:pic>
      <p:sp>
        <p:nvSpPr>
          <p:cNvPr id="5" name="Marcador de conteni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 smtClean="0">
                <a:solidFill>
                  <a:srgbClr val="17375E"/>
                </a:solidFill>
                <a:latin typeface="Arial"/>
                <a:cs typeface="Arial"/>
              </a:rPr>
              <a:t>A TENER EN CUENTA PPT</a:t>
            </a:r>
          </a:p>
          <a:p>
            <a:pPr marL="0" indent="0" algn="ctr">
              <a:buNone/>
            </a:pPr>
            <a:r>
              <a:rPr lang="es-AR" sz="2000" dirty="0" smtClean="0">
                <a:solidFill>
                  <a:srgbClr val="17375E"/>
                </a:solidFill>
                <a:latin typeface="Arial"/>
                <a:cs typeface="Arial"/>
              </a:rPr>
              <a:t>Titulo centrado, en mayuscula</a:t>
            </a:r>
            <a:endParaRPr lang="es-AR" sz="2000" dirty="0" smtClean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AR" sz="1800" dirty="0" smtClean="0">
                <a:solidFill>
                  <a:srgbClr val="17375E"/>
                </a:solidFill>
                <a:latin typeface="Arial"/>
                <a:cs typeface="Arial"/>
              </a:rPr>
              <a:t>Texto de corrido sin justificar, dependiendo de si es puro texto, con imágenes y dependiendo como es la imagen que hay que incorporar, es que se va a diagramar la diapositiva de cada ppt. Intentar utilizar solo 1 familia tipografica.</a:t>
            </a:r>
          </a:p>
          <a:p>
            <a:pPr marL="0" indent="0">
              <a:buNone/>
            </a:pPr>
            <a:r>
              <a:rPr lang="es-AR" sz="1800" dirty="0" smtClean="0">
                <a:solidFill>
                  <a:srgbClr val="17375E"/>
                </a:solidFill>
                <a:latin typeface="Arial"/>
                <a:cs typeface="Arial"/>
              </a:rPr>
              <a:t>Tipograf</a:t>
            </a:r>
            <a:r>
              <a:rPr lang="es-AR" sz="1800" dirty="0" smtClean="0">
                <a:solidFill>
                  <a:srgbClr val="17375E"/>
                </a:solidFill>
                <a:latin typeface="Arial"/>
                <a:cs typeface="Arial"/>
              </a:rPr>
              <a:t>ía : Arial </a:t>
            </a:r>
          </a:p>
          <a:p>
            <a:pPr marL="0" indent="0">
              <a:buNone/>
            </a:pPr>
            <a:r>
              <a:rPr lang="es-AR" sz="1800" dirty="0" smtClean="0">
                <a:solidFill>
                  <a:srgbClr val="17375E"/>
                </a:solidFill>
                <a:latin typeface="Arial"/>
                <a:cs typeface="Arial"/>
              </a:rPr>
              <a:t>Color: Azul</a:t>
            </a:r>
            <a:r>
              <a:rPr lang="es-AR" sz="1800" dirty="0" smtClean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endParaRPr lang="es-AR" sz="1800" dirty="0" smtClean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 descr="pptimagenbt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4137525"/>
            <a:ext cx="9144000" cy="24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ulltraininghojappt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0"/>
            <a:ext cx="9120377" cy="6858000"/>
          </a:xfrm>
          <a:prstGeom prst="rect">
            <a:avLst/>
          </a:prstGeom>
        </p:spPr>
      </p:pic>
      <p:sp>
        <p:nvSpPr>
          <p:cNvPr id="5" name="Marcador de conteni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AR" sz="5800" dirty="0" smtClean="0">
                <a:solidFill>
                  <a:srgbClr val="17375E"/>
                </a:solidFill>
                <a:latin typeface="Arial"/>
                <a:cs typeface="Arial"/>
              </a:rPr>
              <a:t>MEDIA MÓVIL SIMPLE: </a:t>
            </a:r>
          </a:p>
          <a:p>
            <a:endParaRPr lang="es-AR" dirty="0" smtClean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17375E"/>
                </a:solidFill>
                <a:latin typeface="Arial"/>
                <a:cs typeface="Arial"/>
              </a:rPr>
              <a:t>Esta </a:t>
            </a:r>
            <a:r>
              <a:rPr lang="es-AR" dirty="0">
                <a:solidFill>
                  <a:srgbClr val="17375E"/>
                </a:solidFill>
                <a:latin typeface="Arial"/>
                <a:cs typeface="Arial"/>
              </a:rPr>
              <a:t>es la que hemos estado mostrando en los gráficos hasta ahora y se obtiene de sumar los “n” últimos precios y dividirlos por “n”.</a:t>
            </a:r>
          </a:p>
          <a:p>
            <a:pPr marL="0" indent="0">
              <a:buNone/>
            </a:pPr>
            <a:endParaRPr lang="es-AR" dirty="0" smtClean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17375E"/>
                </a:solidFill>
                <a:latin typeface="Arial"/>
                <a:cs typeface="Arial"/>
              </a:rPr>
              <a:t>Es </a:t>
            </a:r>
            <a:r>
              <a:rPr lang="es-AR" dirty="0">
                <a:solidFill>
                  <a:srgbClr val="17375E"/>
                </a:solidFill>
                <a:latin typeface="Arial"/>
                <a:cs typeface="Arial"/>
              </a:rPr>
              <a:t>decir que la media móvil sobre la variable C y de n ruedas es la sumatoria de los n últimos valores de C dividido n</a:t>
            </a:r>
          </a:p>
          <a:p>
            <a:endParaRPr lang="es-AR" dirty="0">
              <a:solidFill>
                <a:srgbClr val="17375E"/>
              </a:solidFill>
              <a:latin typeface="Arial"/>
              <a:cs typeface="Arial"/>
            </a:endParaRPr>
          </a:p>
          <a:p>
            <a:endParaRPr lang="es-AR" dirty="0">
              <a:solidFill>
                <a:srgbClr val="17375E"/>
              </a:solidFill>
              <a:latin typeface="Arial"/>
              <a:cs typeface="Arial"/>
            </a:endParaRPr>
          </a:p>
          <a:p>
            <a:endParaRPr lang="es-AR" dirty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AR" dirty="0">
                <a:solidFill>
                  <a:srgbClr val="17375E"/>
                </a:solidFill>
                <a:latin typeface="Arial"/>
                <a:cs typeface="Arial"/>
              </a:rPr>
              <a:t>Como dijimos antes cuando se produce un nuevo valor se reemplaza al más viejo de la serie y se vuelve a promediar n valores.</a:t>
            </a:r>
          </a:p>
          <a:p>
            <a:pPr marL="0" indent="0">
              <a:buNone/>
            </a:pPr>
            <a:endParaRPr lang="es-AR" dirty="0" smtClean="0">
              <a:solidFill>
                <a:srgbClr val="17375E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17375E"/>
                </a:solidFill>
                <a:latin typeface="Arial"/>
                <a:cs typeface="Arial"/>
              </a:rPr>
              <a:t>No </a:t>
            </a:r>
            <a:r>
              <a:rPr lang="es-AR" dirty="0">
                <a:solidFill>
                  <a:srgbClr val="17375E"/>
                </a:solidFill>
                <a:latin typeface="Arial"/>
                <a:cs typeface="Arial"/>
              </a:rPr>
              <a:t>nos referimos a ninguna variable en especial pues podemos obtener medias móviles de precios, de volúmenes y, como veremos más adelante, de indicadores.</a:t>
            </a:r>
          </a:p>
          <a:p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85" y="3467776"/>
            <a:ext cx="2697350" cy="9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5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ptBTfin-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0"/>
            <a:ext cx="9120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5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178</Words>
  <Application>Microsoft Macintosh PowerPoint</Application>
  <PresentationFormat>Presentación en pantalla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Maia Jakubowicz</dc:creator>
  <cp:lastModifiedBy>Maia Jakubowicz</cp:lastModifiedBy>
  <cp:revision>2</cp:revision>
  <dcterms:created xsi:type="dcterms:W3CDTF">2016-04-22T01:52:48Z</dcterms:created>
  <dcterms:modified xsi:type="dcterms:W3CDTF">2016-04-22T02:09:23Z</dcterms:modified>
</cp:coreProperties>
</file>