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  <p:sldId id="261" r:id="rId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953B-9BC8-054E-99E4-54C83DEBB10A}" type="datetimeFigureOut">
              <a:rPr lang="es-ES" smtClean="0"/>
              <a:t>02/05/2016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120B-7D78-534C-A641-33D6EFDDD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73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953B-9BC8-054E-99E4-54C83DEBB10A}" type="datetimeFigureOut">
              <a:rPr lang="es-ES" smtClean="0"/>
              <a:t>02/05/2016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120B-7D78-534C-A641-33D6EFDDD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953B-9BC8-054E-99E4-54C83DEBB10A}" type="datetimeFigureOut">
              <a:rPr lang="es-ES" smtClean="0"/>
              <a:t>02/05/2016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120B-7D78-534C-A641-33D6EFDDD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67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953B-9BC8-054E-99E4-54C83DEBB10A}" type="datetimeFigureOut">
              <a:rPr lang="es-ES" smtClean="0"/>
              <a:t>02/05/2016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120B-7D78-534C-A641-33D6EFDDD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722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953B-9BC8-054E-99E4-54C83DEBB10A}" type="datetimeFigureOut">
              <a:rPr lang="es-ES" smtClean="0"/>
              <a:t>02/05/2016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120B-7D78-534C-A641-33D6EFDDD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05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953B-9BC8-054E-99E4-54C83DEBB10A}" type="datetimeFigureOut">
              <a:rPr lang="es-ES" smtClean="0"/>
              <a:t>02/05/2016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120B-7D78-534C-A641-33D6EFDDD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452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953B-9BC8-054E-99E4-54C83DEBB10A}" type="datetimeFigureOut">
              <a:rPr lang="es-ES" smtClean="0"/>
              <a:t>02/05/2016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120B-7D78-534C-A641-33D6EFDDD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362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953B-9BC8-054E-99E4-54C83DEBB10A}" type="datetimeFigureOut">
              <a:rPr lang="es-ES" smtClean="0"/>
              <a:t>02/05/2016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120B-7D78-534C-A641-33D6EFDDD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727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953B-9BC8-054E-99E4-54C83DEBB10A}" type="datetimeFigureOut">
              <a:rPr lang="es-ES" smtClean="0"/>
              <a:t>02/05/2016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120B-7D78-534C-A641-33D6EFDDD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63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953B-9BC8-054E-99E4-54C83DEBB10A}" type="datetimeFigureOut">
              <a:rPr lang="es-ES" smtClean="0"/>
              <a:t>02/05/2016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120B-7D78-534C-A641-33D6EFDDD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02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953B-9BC8-054E-99E4-54C83DEBB10A}" type="datetimeFigureOut">
              <a:rPr lang="es-ES" smtClean="0"/>
              <a:t>02/05/2016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120B-7D78-534C-A641-33D6EFDDD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944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3953B-9BC8-054E-99E4-54C83DEBB10A}" type="datetimeFigureOut">
              <a:rPr lang="es-ES" smtClean="0"/>
              <a:t>02/05/2016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6120B-7D78-534C-A641-33D6EFDDD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91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162802" y="3832793"/>
            <a:ext cx="47364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17375E"/>
                </a:solidFill>
              </a:rPr>
              <a:t>Título Principal Calibri 28</a:t>
            </a:r>
          </a:p>
          <a:p>
            <a:pPr algn="ctr"/>
            <a:endParaRPr lang="es-ES" sz="2400" dirty="0">
              <a:solidFill>
                <a:srgbClr val="17375E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162801" y="4525290"/>
            <a:ext cx="4736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17375E"/>
                </a:solidFill>
              </a:rPr>
              <a:t>Título Secundario Calibri 20</a:t>
            </a:r>
          </a:p>
        </p:txBody>
      </p:sp>
    </p:spTree>
    <p:extLst>
      <p:ext uri="{BB962C8B-B14F-4D97-AF65-F5344CB8AC3E}">
        <p14:creationId xmlns:p14="http://schemas.microsoft.com/office/powerpoint/2010/main" val="325359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60596" y="1291260"/>
            <a:ext cx="807715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600" dirty="0">
                <a:solidFill>
                  <a:srgbClr val="002060"/>
                </a:solidFill>
                <a:latin typeface="+mj-lt"/>
                <a:cs typeface="Arial"/>
              </a:rPr>
              <a:t>A TENER EN CUENTA PPT</a:t>
            </a:r>
          </a:p>
          <a:p>
            <a:pPr algn="ctr"/>
            <a:r>
              <a:rPr lang="es-AR" sz="1600" dirty="0">
                <a:solidFill>
                  <a:srgbClr val="002060"/>
                </a:solidFill>
                <a:latin typeface="+mj-lt"/>
                <a:cs typeface="Arial"/>
              </a:rPr>
              <a:t>Titulo centrado, en mayuscula</a:t>
            </a:r>
          </a:p>
          <a:p>
            <a:endParaRPr lang="es-AR" dirty="0">
              <a:solidFill>
                <a:srgbClr val="002060"/>
              </a:solidFill>
              <a:latin typeface="+mj-lt"/>
              <a:cs typeface="Arial"/>
            </a:endParaRPr>
          </a:p>
          <a:p>
            <a:r>
              <a:rPr lang="es-AR" sz="1600" dirty="0">
                <a:solidFill>
                  <a:srgbClr val="002060"/>
                </a:solidFill>
                <a:latin typeface="+mj-lt"/>
                <a:cs typeface="Arial"/>
              </a:rPr>
              <a:t>Texto de corrido sin justificar, dependiendo de si es puro texto, con imágenes y dependiendo como es la imagen que hay que incorporar, es que se va a diagramar la diapositiva de cada ppt. Intentar utilizar solo 1 familia tipografica.</a:t>
            </a:r>
          </a:p>
          <a:p>
            <a:r>
              <a:rPr lang="es-AR" sz="1600" dirty="0">
                <a:solidFill>
                  <a:srgbClr val="002060"/>
                </a:solidFill>
                <a:latin typeface="+mj-lt"/>
                <a:cs typeface="Arial"/>
              </a:rPr>
              <a:t>Tipografía : Arial </a:t>
            </a:r>
          </a:p>
          <a:p>
            <a:r>
              <a:rPr lang="es-AR" sz="1600" dirty="0">
                <a:solidFill>
                  <a:srgbClr val="002060"/>
                </a:solidFill>
                <a:latin typeface="+mj-lt"/>
                <a:cs typeface="Arial"/>
              </a:rPr>
              <a:t>Color: Azul </a:t>
            </a:r>
          </a:p>
        </p:txBody>
      </p:sp>
      <p:pic>
        <p:nvPicPr>
          <p:cNvPr id="5" name="Imagen 4" descr="ejpptbmb-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2545"/>
            <a:ext cx="9144000" cy="222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5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23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1734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69</Words>
  <Application>Microsoft Office PowerPoint</Application>
  <PresentationFormat>Presentación en pantalla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Maia Jakubowicz</dc:creator>
  <cp:lastModifiedBy>Augusto Hassel</cp:lastModifiedBy>
  <cp:revision>6</cp:revision>
  <dcterms:created xsi:type="dcterms:W3CDTF">2016-04-22T17:04:45Z</dcterms:created>
  <dcterms:modified xsi:type="dcterms:W3CDTF">2016-05-02T18:56:52Z</dcterms:modified>
</cp:coreProperties>
</file>