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814-89AF-2C42-9FC0-1A1B467CA13F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38DF-142F-E64E-8A9A-7B7248D969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80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814-89AF-2C42-9FC0-1A1B467CA13F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38DF-142F-E64E-8A9A-7B7248D969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14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814-89AF-2C42-9FC0-1A1B467CA13F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38DF-142F-E64E-8A9A-7B7248D969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75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814-89AF-2C42-9FC0-1A1B467CA13F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38DF-142F-E64E-8A9A-7B7248D969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440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814-89AF-2C42-9FC0-1A1B467CA13F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38DF-142F-E64E-8A9A-7B7248D969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752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814-89AF-2C42-9FC0-1A1B467CA13F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38DF-142F-E64E-8A9A-7B7248D969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136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814-89AF-2C42-9FC0-1A1B467CA13F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38DF-142F-E64E-8A9A-7B7248D969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07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814-89AF-2C42-9FC0-1A1B467CA13F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38DF-142F-E64E-8A9A-7B7248D969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15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814-89AF-2C42-9FC0-1A1B467CA13F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38DF-142F-E64E-8A9A-7B7248D969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535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814-89AF-2C42-9FC0-1A1B467CA13F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38DF-142F-E64E-8A9A-7B7248D969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852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9814-89AF-2C42-9FC0-1A1B467CA13F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38DF-142F-E64E-8A9A-7B7248D969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762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39814-89AF-2C42-9FC0-1A1B467CA13F}" type="datetimeFigureOut">
              <a:rPr lang="es-ES" smtClean="0"/>
              <a:t>02/05/2016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438DF-142F-E64E-8A9A-7B7248D969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47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733526" y="5001027"/>
            <a:ext cx="3652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s-AR" sz="2800" dirty="0">
                <a:solidFill>
                  <a:schemeClr val="tx2">
                    <a:lumMod val="75000"/>
                  </a:schemeClr>
                </a:solidFill>
                <a:latin typeface="+mj-lt"/>
                <a:cs typeface="Arial"/>
              </a:rPr>
              <a:t>ANÁLISIS TÉCNICO 28</a:t>
            </a:r>
          </a:p>
          <a:p>
            <a:pPr algn="ctr">
              <a:spcBef>
                <a:spcPct val="0"/>
              </a:spcBef>
            </a:pPr>
            <a:r>
              <a:rPr lang="es-AR" sz="2000" dirty="0">
                <a:solidFill>
                  <a:schemeClr val="tx2">
                    <a:lumMod val="75000"/>
                  </a:schemeClr>
                </a:solidFill>
                <a:latin typeface="+mj-lt"/>
                <a:cs typeface="Arial"/>
              </a:rPr>
              <a:t>ANÁLISIS CUANTITATIVO 20</a:t>
            </a:r>
          </a:p>
        </p:txBody>
      </p:sp>
    </p:spTree>
    <p:extLst>
      <p:ext uri="{BB962C8B-B14F-4D97-AF65-F5344CB8AC3E}">
        <p14:creationId xmlns:p14="http://schemas.microsoft.com/office/powerpoint/2010/main" val="95434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5"/>
          <p:cNvSpPr>
            <a:spLocks noGrp="1"/>
          </p:cNvSpPr>
          <p:nvPr>
            <p:ph idx="1"/>
          </p:nvPr>
        </p:nvSpPr>
        <p:spPr>
          <a:xfrm>
            <a:off x="481390" y="1482635"/>
            <a:ext cx="8229600" cy="2514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dirty="0">
                <a:solidFill>
                  <a:srgbClr val="002060"/>
                </a:solidFill>
                <a:cs typeface="Arial"/>
              </a:rPr>
              <a:t>A TENER EN CUENTA PPT</a:t>
            </a:r>
          </a:p>
          <a:p>
            <a:pPr marL="0" indent="0" algn="ctr">
              <a:buNone/>
            </a:pPr>
            <a:r>
              <a:rPr lang="es-AR" sz="2000" dirty="0">
                <a:solidFill>
                  <a:srgbClr val="002060"/>
                </a:solidFill>
                <a:cs typeface="Arial"/>
              </a:rPr>
              <a:t>Titulo centrado, en mayuscula</a:t>
            </a:r>
          </a:p>
          <a:p>
            <a:pPr marL="0" indent="0">
              <a:buNone/>
            </a:pPr>
            <a:r>
              <a:rPr lang="es-AR" sz="1800" dirty="0">
                <a:solidFill>
                  <a:srgbClr val="002060"/>
                </a:solidFill>
                <a:cs typeface="Arial"/>
              </a:rPr>
              <a:t>Texto de corrido sin justificar, dependiendo de si es puro texto, con imágenes y dependiendo como es la imagen que hay que incorporar, es que se va a diagramar la diapositiva de cada ppt. Intentar utilizar solo 1 familia tipografica.</a:t>
            </a:r>
          </a:p>
          <a:p>
            <a:pPr marL="0" indent="0">
              <a:buNone/>
            </a:pPr>
            <a:r>
              <a:rPr lang="es-AR" sz="1800" dirty="0">
                <a:solidFill>
                  <a:srgbClr val="002060"/>
                </a:solidFill>
                <a:cs typeface="Arial"/>
              </a:rPr>
              <a:t>Tipografía : Arial </a:t>
            </a:r>
          </a:p>
          <a:p>
            <a:pPr marL="0" indent="0">
              <a:buNone/>
            </a:pPr>
            <a:r>
              <a:rPr lang="es-AR" sz="1800" dirty="0">
                <a:solidFill>
                  <a:srgbClr val="002060"/>
                </a:solidFill>
                <a:cs typeface="Arial"/>
              </a:rPr>
              <a:t>Color: Azul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7" name="Imagen 6" descr="pptimagenbt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4137525"/>
            <a:ext cx="9144000" cy="240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2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160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35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67</Words>
  <Application>Microsoft Office PowerPoint</Application>
  <PresentationFormat>Presentación en pantalla 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Maia Jakubowicz</dc:creator>
  <cp:lastModifiedBy>Augusto Hassel</cp:lastModifiedBy>
  <cp:revision>3</cp:revision>
  <dcterms:created xsi:type="dcterms:W3CDTF">2016-04-22T01:52:48Z</dcterms:created>
  <dcterms:modified xsi:type="dcterms:W3CDTF">2016-05-02T19:00:31Z</dcterms:modified>
</cp:coreProperties>
</file>