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8B368D-81C3-4DCF-BB62-9C55BFFEB494}">
          <p14:sldIdLst>
            <p14:sldId id="256"/>
          </p14:sldIdLst>
        </p14:section>
        <p14:section name="Untitled Section" id="{62CD491B-EF2B-4127-BDE0-B26E729C414D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1CC8-9ABF-88E0-A8B4-8A5578E75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620BE-2584-4AA3-D2F9-8D1E9C75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74C9-C615-E597-0938-DB4029EB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AE15-BE28-AC9D-4D52-E199F07D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FC92-347F-A945-2A84-080C2DB1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8642-4D86-7907-083A-CBAE45DA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35C0E-BE26-97D2-E80C-7E34943B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F91A-FB5B-57BB-F69E-E6A556AE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89D4-805C-97FC-5CB4-22ACA34C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0910-BB2E-8EF1-6A39-9D302896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89B50-B2BE-A653-AD5F-04B0D305A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6637C-57AD-F34F-6EE5-12640EB3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E81B-BFA6-D770-FEC9-F81DB50C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4038-B09A-433F-F580-ECE1699B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5E40-00E4-311F-CD02-0977EDF4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4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657A-80F1-93CD-54BC-8AAB253B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97EC-AC2A-4CA7-AE8B-38F5339B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E10D-0C6B-D0D2-5248-808A822F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CDE0-10FA-0AE0-7A26-86EB0FB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307D-3D34-341A-B3D1-F4BFEBD1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9B77-E237-78A0-DC15-57A757ED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23AB-3F39-2B5E-A8CC-607F8E09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16BD-98A1-BB96-6E1E-8EB34A55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FE6D-D053-3184-0973-81F8ECF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0DF0-5A66-24ED-CDFF-00BD5191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F88A-6065-1A28-6A69-F6E02EC9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CB9C-2C26-49AB-AAC3-2CEB73E54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29771-C4DE-CB74-F26E-E242F157C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BDF4-1C70-7DBC-E201-7F7EB51A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5D97-58DA-FD67-5C2F-704D73E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B278-A265-A17C-E1E9-B437705F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29DA-C4B1-C0C2-2D6C-6591885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63C97-90C2-1E82-BB08-20076F39A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6E165-C8E6-9410-C0DA-AC7D7B78D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6AF66-A31E-17EE-5930-B4ACBF1E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D3E01-A2A3-27B4-1F97-6FDB230B2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9275D-454E-CC17-C562-74226853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E0BB9-50F7-0B7E-D714-2799FFAA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31C97-0674-C4EE-A6B5-5EDBBD1D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8E33-C26E-03B4-B91A-230F5E9F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2AE06-B760-DCCC-4EDF-F3430F2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69296-A20F-D07B-F081-220EDE8E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1D518-7C5B-86EE-8E9B-F65CDE95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93BA0-60FB-9E9E-68FA-16042002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F4751-3088-D34E-30AB-3B7DD74E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B8CF6-FF4D-E32E-929A-3551CF8E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D5FF-2A63-CBC0-2CBB-5F072368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31C8-8309-0C5B-5865-9E394321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6BF5-6025-9DCE-9CE4-B2C5875E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21C32-3838-4437-E491-7AAB3119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C27E-660A-F9CA-A6CC-799FF129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FDB8-B3E6-0984-B4E2-A51E56F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FC30-F53B-D2A7-9C43-72DB6333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31CEE-0F15-ADF8-FC07-1A8C1128D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6A57-8C99-C923-9C61-00B6391D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AB850-FA02-1AC1-2462-BEFED8E8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6C7B-DFA7-E97E-51C6-3016B568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56C7-3410-8BEF-5FCE-AC49B89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6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815B5-1ED0-BF5D-8E7B-250FE490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D7B7-6A4A-2514-17EE-937558F7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4B47-545C-2E2D-3B1A-6B0906617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256D3-418F-4142-BC00-350B814B59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F41C5-5219-0491-1415-A3ED61C89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8413-44CB-6482-D809-265A9C356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0CEE6-622A-4F81-9E96-6C04DDE9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6D7C-B40B-7AB5-DAF7-A0E6904F9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0D4B-AFC3-3921-796A-9D76EC949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FB318E3-ED7C-328F-A01E-D9E9195882F5}"/>
              </a:ext>
            </a:extLst>
          </p:cNvPr>
          <p:cNvGrpSpPr/>
          <p:nvPr/>
        </p:nvGrpSpPr>
        <p:grpSpPr>
          <a:xfrm>
            <a:off x="135305" y="102209"/>
            <a:ext cx="6944582" cy="2085028"/>
            <a:chOff x="144449" y="687425"/>
            <a:chExt cx="6944582" cy="20850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40CE5C-2805-B469-94F8-EF76BE948F7B}"/>
                </a:ext>
              </a:extLst>
            </p:cNvPr>
            <p:cNvSpPr/>
            <p:nvPr/>
          </p:nvSpPr>
          <p:spPr>
            <a:xfrm>
              <a:off x="506349" y="875538"/>
              <a:ext cx="426339" cy="89839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A598A7-3241-CCB6-FA82-7FCDDDAD2AE0}"/>
                </a:ext>
              </a:extLst>
            </p:cNvPr>
            <p:cNvSpPr txBox="1"/>
            <p:nvPr/>
          </p:nvSpPr>
          <p:spPr>
            <a:xfrm>
              <a:off x="944691" y="850749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2F6FBA-886D-7D15-8172-1BBA4748E8A9}"/>
                </a:ext>
              </a:extLst>
            </p:cNvPr>
            <p:cNvGrpSpPr/>
            <p:nvPr/>
          </p:nvGrpSpPr>
          <p:grpSpPr>
            <a:xfrm>
              <a:off x="2314860" y="875538"/>
              <a:ext cx="426339" cy="898398"/>
              <a:chOff x="2314860" y="875538"/>
              <a:chExt cx="426339" cy="89839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32C99B-DFA4-51D4-52FD-E3F05A3E154F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4F7238-2053-4568-B032-BC32DBAFE2AC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2A137A-8529-1CCB-B240-5111AF3F2A37}"/>
                </a:ext>
              </a:extLst>
            </p:cNvPr>
            <p:cNvGrpSpPr/>
            <p:nvPr/>
          </p:nvGrpSpPr>
          <p:grpSpPr>
            <a:xfrm>
              <a:off x="1329881" y="985266"/>
              <a:ext cx="585216" cy="369332"/>
              <a:chOff x="5730428" y="2793349"/>
              <a:chExt cx="585216" cy="3693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A768E9-0811-62F3-F583-7F57A24D4C19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137E5C-B250-5202-96F6-C6D38A88717B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(1)</a:t>
                </a:r>
                <a:endParaRPr lang="en-US" b="1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E54889-CC9A-8239-7655-F96EEE4DB40E}"/>
                </a:ext>
              </a:extLst>
            </p:cNvPr>
            <p:cNvSpPr txBox="1"/>
            <p:nvPr/>
          </p:nvSpPr>
          <p:spPr>
            <a:xfrm>
              <a:off x="1835659" y="850749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7DF72E-E07B-3F92-E6FB-84C6C4405B7A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985838" y="1169932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68E91B-D52F-9AC6-6C2E-71B6C248581D}"/>
                </a:ext>
              </a:extLst>
            </p:cNvPr>
            <p:cNvCxnSpPr/>
            <p:nvPr/>
          </p:nvCxnSpPr>
          <p:spPr>
            <a:xfrm>
              <a:off x="1915097" y="1169932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33A8D-AEEE-0E70-0522-709B761A5B8F}"/>
                </a:ext>
              </a:extLst>
            </p:cNvPr>
            <p:cNvSpPr txBox="1"/>
            <p:nvPr/>
          </p:nvSpPr>
          <p:spPr>
            <a:xfrm>
              <a:off x="1822371" y="172378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04FA35-8FC9-6D15-7CF3-198D6DA60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250" y="1324737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18F72-8508-9C79-6D18-D9969EE4DCB5}"/>
                </a:ext>
              </a:extLst>
            </p:cNvPr>
            <p:cNvSpPr txBox="1"/>
            <p:nvPr/>
          </p:nvSpPr>
          <p:spPr>
            <a:xfrm>
              <a:off x="2753202" y="850749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E45C85-813F-6315-193B-45FDA5684602}"/>
                </a:ext>
              </a:extLst>
            </p:cNvPr>
            <p:cNvGrpSpPr/>
            <p:nvPr/>
          </p:nvGrpSpPr>
          <p:grpSpPr>
            <a:xfrm>
              <a:off x="4123371" y="875538"/>
              <a:ext cx="426339" cy="898398"/>
              <a:chOff x="2314860" y="875538"/>
              <a:chExt cx="426339" cy="89839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C07D2C0-20D6-D528-1CBB-95AC0D037B8A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6189C3-1581-4C82-B9D9-E81F5434978D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8C80943-87DA-C885-3CCB-338F13973691}"/>
                </a:ext>
              </a:extLst>
            </p:cNvPr>
            <p:cNvGrpSpPr/>
            <p:nvPr/>
          </p:nvGrpSpPr>
          <p:grpSpPr>
            <a:xfrm>
              <a:off x="3138392" y="985266"/>
              <a:ext cx="585216" cy="369332"/>
              <a:chOff x="5730428" y="2793349"/>
              <a:chExt cx="585216" cy="36933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8C7888-D9FB-DCC3-A491-84B45824F07C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44A1BD-5C70-5667-0E0A-A5D6CA9FF86C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(2)</a:t>
                </a:r>
                <a:endParaRPr lang="en-US" b="1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824D-30E9-0374-F69C-FD6A889B357E}"/>
                </a:ext>
              </a:extLst>
            </p:cNvPr>
            <p:cNvSpPr txBox="1"/>
            <p:nvPr/>
          </p:nvSpPr>
          <p:spPr>
            <a:xfrm>
              <a:off x="3644170" y="850749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425C32-935B-FD65-9460-1B19F8D18ABB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2794349" y="1169932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E9DA33-8E98-8629-25EF-53A1E7EF71CB}"/>
                </a:ext>
              </a:extLst>
            </p:cNvPr>
            <p:cNvCxnSpPr/>
            <p:nvPr/>
          </p:nvCxnSpPr>
          <p:spPr>
            <a:xfrm>
              <a:off x="3723608" y="1169932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068BBA-8E03-5EB6-A446-BBD192FC5214}"/>
                </a:ext>
              </a:extLst>
            </p:cNvPr>
            <p:cNvSpPr txBox="1"/>
            <p:nvPr/>
          </p:nvSpPr>
          <p:spPr>
            <a:xfrm>
              <a:off x="3630882" y="172378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30A1507-6794-4404-49FF-1E8A35D5F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761" y="1324737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2A2E96-21CC-D088-6DBD-1B3A97B955D2}"/>
                </a:ext>
              </a:extLst>
            </p:cNvPr>
            <p:cNvSpPr txBox="1"/>
            <p:nvPr/>
          </p:nvSpPr>
          <p:spPr>
            <a:xfrm>
              <a:off x="4559143" y="870323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7037463-6056-B1EE-91B1-FDC1D20B2C10}"/>
                </a:ext>
              </a:extLst>
            </p:cNvPr>
            <p:cNvGrpSpPr/>
            <p:nvPr/>
          </p:nvGrpSpPr>
          <p:grpSpPr>
            <a:xfrm>
              <a:off x="5929312" y="895112"/>
              <a:ext cx="426339" cy="898398"/>
              <a:chOff x="2314860" y="875538"/>
              <a:chExt cx="426339" cy="89839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2F116A-8AD3-B60C-C543-B36B6243938A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BE59671-5419-5510-9D60-DFB544F157B1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E22E803-F7AF-18A1-710F-39FBCD577B50}"/>
                </a:ext>
              </a:extLst>
            </p:cNvPr>
            <p:cNvGrpSpPr/>
            <p:nvPr/>
          </p:nvGrpSpPr>
          <p:grpSpPr>
            <a:xfrm>
              <a:off x="4944333" y="1004840"/>
              <a:ext cx="585216" cy="369332"/>
              <a:chOff x="5730428" y="2793349"/>
              <a:chExt cx="585216" cy="36933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32BFFB0-5372-DCF9-0BA3-9DB6CDA63121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06B266-A175-1DA6-35C7-07D02605AE21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(3)</a:t>
                </a:r>
                <a:endParaRPr lang="en-US" b="1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0477A2-D987-A22F-8B56-761F2885386C}"/>
                </a:ext>
              </a:extLst>
            </p:cNvPr>
            <p:cNvSpPr txBox="1"/>
            <p:nvPr/>
          </p:nvSpPr>
          <p:spPr>
            <a:xfrm>
              <a:off x="5450111" y="870323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1BB0B89-82C4-4A2E-39F3-AD1BBB6FBD52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600290" y="1189506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A8EA076-DD57-6074-B8CE-93035D67A080}"/>
                </a:ext>
              </a:extLst>
            </p:cNvPr>
            <p:cNvCxnSpPr/>
            <p:nvPr/>
          </p:nvCxnSpPr>
          <p:spPr>
            <a:xfrm>
              <a:off x="5529549" y="1189506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375956-CD5B-CCC8-67CD-DDE6CBEAF5AA}"/>
                </a:ext>
              </a:extLst>
            </p:cNvPr>
            <p:cNvSpPr txBox="1"/>
            <p:nvPr/>
          </p:nvSpPr>
          <p:spPr>
            <a:xfrm>
              <a:off x="5436823" y="1743361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C0C9A1F-2777-59AE-06B0-FE87B095A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6702" y="1344311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F3A2EB-A37A-B49E-5FDA-0CED57CE5C5D}"/>
                </a:ext>
              </a:extLst>
            </p:cNvPr>
            <p:cNvSpPr txBox="1"/>
            <p:nvPr/>
          </p:nvSpPr>
          <p:spPr>
            <a:xfrm rot="16200000">
              <a:off x="-179271" y="1100458"/>
              <a:ext cx="1016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X, input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CC9A70-7016-263D-2FC3-947D8CBCB78C}"/>
                </a:ext>
              </a:extLst>
            </p:cNvPr>
            <p:cNvSpPr txBox="1"/>
            <p:nvPr/>
          </p:nvSpPr>
          <p:spPr>
            <a:xfrm rot="16200000">
              <a:off x="6217618" y="1189506"/>
              <a:ext cx="1373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yhat, ouput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27E018-7B70-E62F-853D-959286947968}"/>
                </a:ext>
              </a:extLst>
            </p:cNvPr>
            <p:cNvGrpSpPr/>
            <p:nvPr/>
          </p:nvGrpSpPr>
          <p:grpSpPr>
            <a:xfrm>
              <a:off x="5924172" y="875538"/>
              <a:ext cx="426339" cy="898398"/>
              <a:chOff x="2314860" y="875538"/>
              <a:chExt cx="426339" cy="89839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3D9768-E03E-DF96-45E4-1860363AF139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896B7B-137E-28EC-326E-7546EDA1EEB3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8D487A-23DF-3EFB-ADC1-395E7FE1B8B6}"/>
                </a:ext>
              </a:extLst>
            </p:cNvPr>
            <p:cNvSpPr txBox="1"/>
            <p:nvPr/>
          </p:nvSpPr>
          <p:spPr>
            <a:xfrm>
              <a:off x="6359944" y="870323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(4)</a:t>
              </a:r>
              <a:endParaRPr lang="en-US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6E099A0-33F6-EB60-FF7C-58FAAE801E8C}"/>
                </a:ext>
              </a:extLst>
            </p:cNvPr>
            <p:cNvCxnSpPr>
              <a:cxnSpLocks/>
            </p:cNvCxnSpPr>
            <p:nvPr/>
          </p:nvCxnSpPr>
          <p:spPr>
            <a:xfrm>
              <a:off x="6401091" y="1189506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B3AE74-344A-D925-2B3A-2B314D54318A}"/>
                </a:ext>
              </a:extLst>
            </p:cNvPr>
            <p:cNvSpPr txBox="1"/>
            <p:nvPr/>
          </p:nvSpPr>
          <p:spPr>
            <a:xfrm>
              <a:off x="821817" y="2126122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first layer, transformation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CF41BF5-782B-DB0A-6979-042510EC1202}"/>
                </a:ext>
              </a:extLst>
            </p:cNvPr>
            <p:cNvCxnSpPr/>
            <p:nvPr/>
          </p:nvCxnSpPr>
          <p:spPr>
            <a:xfrm>
              <a:off x="719518" y="2126122"/>
              <a:ext cx="1949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49D1B7-BC97-F6E8-763E-F062FA5A50CA}"/>
                </a:ext>
              </a:extLst>
            </p:cNvPr>
            <p:cNvSpPr txBox="1"/>
            <p:nvPr/>
          </p:nvSpPr>
          <p:spPr>
            <a:xfrm>
              <a:off x="2854930" y="2126122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second layer, transformation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F151670-C8DB-0503-0A7A-83B3B6BFF6A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787" y="2126122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AC2948-6CEA-EB21-2708-50EB85B7E523}"/>
                </a:ext>
              </a:extLst>
            </p:cNvPr>
            <p:cNvSpPr txBox="1"/>
            <p:nvPr/>
          </p:nvSpPr>
          <p:spPr>
            <a:xfrm>
              <a:off x="4698016" y="2126122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third layer, transformation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FCA3120-0C2C-C63D-5A8D-24A88295AD30}"/>
                </a:ext>
              </a:extLst>
            </p:cNvPr>
            <p:cNvCxnSpPr>
              <a:cxnSpLocks/>
            </p:cNvCxnSpPr>
            <p:nvPr/>
          </p:nvCxnSpPr>
          <p:spPr>
            <a:xfrm>
              <a:off x="4652873" y="2126122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B331003-95F0-87E5-E679-37B6B6571E03}"/>
              </a:ext>
            </a:extLst>
          </p:cNvPr>
          <p:cNvGrpSpPr/>
          <p:nvPr/>
        </p:nvGrpSpPr>
        <p:grpSpPr>
          <a:xfrm>
            <a:off x="135304" y="2383142"/>
            <a:ext cx="8845283" cy="2091716"/>
            <a:chOff x="162735" y="2725945"/>
            <a:chExt cx="8845283" cy="209171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C5969F-39B2-0578-C372-05E518042223}"/>
                </a:ext>
              </a:extLst>
            </p:cNvPr>
            <p:cNvSpPr/>
            <p:nvPr/>
          </p:nvSpPr>
          <p:spPr>
            <a:xfrm>
              <a:off x="524635" y="2920746"/>
              <a:ext cx="426339" cy="89839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6C35F9B-E903-20FA-4625-F9459B850C0F}"/>
                </a:ext>
              </a:extLst>
            </p:cNvPr>
            <p:cNvSpPr txBox="1"/>
            <p:nvPr/>
          </p:nvSpPr>
          <p:spPr>
            <a:xfrm>
              <a:off x="962977" y="289595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2633672-FAD6-7D52-E182-40551234039C}"/>
                </a:ext>
              </a:extLst>
            </p:cNvPr>
            <p:cNvGrpSpPr/>
            <p:nvPr/>
          </p:nvGrpSpPr>
          <p:grpSpPr>
            <a:xfrm>
              <a:off x="2333146" y="2920746"/>
              <a:ext cx="426339" cy="898398"/>
              <a:chOff x="2314860" y="875538"/>
              <a:chExt cx="426339" cy="8983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2203EA5-05DC-AE7C-44A8-474CE3A13E45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B279A51-8367-5370-E04A-B53D8AE05BE5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A80A72F-8718-504D-9867-C32B75080A38}"/>
                </a:ext>
              </a:extLst>
            </p:cNvPr>
            <p:cNvGrpSpPr/>
            <p:nvPr/>
          </p:nvGrpSpPr>
          <p:grpSpPr>
            <a:xfrm>
              <a:off x="1348167" y="3030474"/>
              <a:ext cx="585216" cy="369332"/>
              <a:chOff x="5730428" y="2793349"/>
              <a:chExt cx="585216" cy="36933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825A899-F6BE-7720-165B-E9AE4661ACF2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CEFFEAC-CC71-92DB-52B4-AE68996E8B62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(1)</a:t>
                </a:r>
                <a:endParaRPr lang="en-US" b="1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FFC2F9-2171-F587-2E72-D6FF41241EC1}"/>
                </a:ext>
              </a:extLst>
            </p:cNvPr>
            <p:cNvSpPr txBox="1"/>
            <p:nvPr/>
          </p:nvSpPr>
          <p:spPr>
            <a:xfrm>
              <a:off x="1853945" y="289595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DBD4E18-AC87-1E54-7039-44AF63DE3BEB}"/>
                </a:ext>
              </a:extLst>
            </p:cNvPr>
            <p:cNvCxnSpPr>
              <a:endCxn id="122" idx="1"/>
            </p:cNvCxnSpPr>
            <p:nvPr/>
          </p:nvCxnSpPr>
          <p:spPr>
            <a:xfrm>
              <a:off x="1004124" y="321514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E96DBF3-70EF-C345-9138-95B400B67DCA}"/>
                </a:ext>
              </a:extLst>
            </p:cNvPr>
            <p:cNvCxnSpPr/>
            <p:nvPr/>
          </p:nvCxnSpPr>
          <p:spPr>
            <a:xfrm>
              <a:off x="1933383" y="321514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BD03A5-E948-EB62-A23E-3F71BF20106A}"/>
                </a:ext>
              </a:extLst>
            </p:cNvPr>
            <p:cNvSpPr txBox="1"/>
            <p:nvPr/>
          </p:nvSpPr>
          <p:spPr>
            <a:xfrm>
              <a:off x="1840657" y="3768995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BDEDC87-6080-EBE8-E975-D1ADC1AC4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536" y="3369945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AB9BEC6-13D4-1F18-7755-FA562F66FE19}"/>
                </a:ext>
              </a:extLst>
            </p:cNvPr>
            <p:cNvSpPr txBox="1"/>
            <p:nvPr/>
          </p:nvSpPr>
          <p:spPr>
            <a:xfrm>
              <a:off x="2771488" y="289595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AF53744-52FA-40EE-7D81-E3F8C5A5F10F}"/>
                </a:ext>
              </a:extLst>
            </p:cNvPr>
            <p:cNvGrpSpPr/>
            <p:nvPr/>
          </p:nvGrpSpPr>
          <p:grpSpPr>
            <a:xfrm>
              <a:off x="4141657" y="2920746"/>
              <a:ext cx="426339" cy="898398"/>
              <a:chOff x="2314860" y="875538"/>
              <a:chExt cx="426339" cy="898398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54164A9-63F5-625D-BB3E-B083466E1DDD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78989F3-DC64-0448-DDA3-28F397A23B17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3EC867C-8DAA-106C-FE0D-73F7F0C19ED5}"/>
                </a:ext>
              </a:extLst>
            </p:cNvPr>
            <p:cNvGrpSpPr/>
            <p:nvPr/>
          </p:nvGrpSpPr>
          <p:grpSpPr>
            <a:xfrm>
              <a:off x="3156678" y="3030474"/>
              <a:ext cx="585216" cy="369332"/>
              <a:chOff x="5730428" y="2793349"/>
              <a:chExt cx="585216" cy="36933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418757C-E104-989E-E63A-113D294A7677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AFC3B3E-C300-50F8-920B-9FFF8FBC940C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(2)</a:t>
                </a:r>
                <a:endParaRPr lang="en-US" b="1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CAB7EC5-2AB9-4D62-8229-2E3B2119BECF}"/>
                </a:ext>
              </a:extLst>
            </p:cNvPr>
            <p:cNvSpPr txBox="1"/>
            <p:nvPr/>
          </p:nvSpPr>
          <p:spPr>
            <a:xfrm>
              <a:off x="3662456" y="289595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DC2F0F-2CFB-F453-B338-01C2969B0582}"/>
                </a:ext>
              </a:extLst>
            </p:cNvPr>
            <p:cNvCxnSpPr>
              <a:endCxn id="118" idx="1"/>
            </p:cNvCxnSpPr>
            <p:nvPr/>
          </p:nvCxnSpPr>
          <p:spPr>
            <a:xfrm>
              <a:off x="2812635" y="321514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560D6C5-F936-41A6-74AE-2E0D423D4283}"/>
                </a:ext>
              </a:extLst>
            </p:cNvPr>
            <p:cNvCxnSpPr/>
            <p:nvPr/>
          </p:nvCxnSpPr>
          <p:spPr>
            <a:xfrm>
              <a:off x="3741894" y="321514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85A733-C274-FC59-E253-F34A6C8695FE}"/>
                </a:ext>
              </a:extLst>
            </p:cNvPr>
            <p:cNvSpPr txBox="1"/>
            <p:nvPr/>
          </p:nvSpPr>
          <p:spPr>
            <a:xfrm>
              <a:off x="3649168" y="3768995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6615B97-AC0D-BB79-E182-ABCBFC12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9047" y="3369945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A2B080A-47DE-176F-9E96-6868A607ADD7}"/>
                </a:ext>
              </a:extLst>
            </p:cNvPr>
            <p:cNvSpPr txBox="1"/>
            <p:nvPr/>
          </p:nvSpPr>
          <p:spPr>
            <a:xfrm>
              <a:off x="4577429" y="2915531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BFE1C80-5B50-B083-F258-1BF50B19F38E}"/>
                </a:ext>
              </a:extLst>
            </p:cNvPr>
            <p:cNvGrpSpPr/>
            <p:nvPr/>
          </p:nvGrpSpPr>
          <p:grpSpPr>
            <a:xfrm>
              <a:off x="5946313" y="2912838"/>
              <a:ext cx="426339" cy="898398"/>
              <a:chOff x="2314860" y="875538"/>
              <a:chExt cx="426339" cy="898398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18152D0-9423-88EC-A8AC-A8FEEDCECBC8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E3B27AE-6C2C-8BBF-481F-CFAC2DE2B570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A1A9C5B-D25B-3AAA-80FE-630679CAC13C}"/>
                </a:ext>
              </a:extLst>
            </p:cNvPr>
            <p:cNvGrpSpPr/>
            <p:nvPr/>
          </p:nvGrpSpPr>
          <p:grpSpPr>
            <a:xfrm>
              <a:off x="4962619" y="3050048"/>
              <a:ext cx="585216" cy="369332"/>
              <a:chOff x="5730428" y="2793349"/>
              <a:chExt cx="585216" cy="36933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456DC3D-82FC-1EF7-DDB0-0A206C275B9C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92B5AD0-B7C2-AD0D-E8CD-930550BC11C6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(3)</a:t>
                </a:r>
                <a:endParaRPr lang="en-US" b="1" dirty="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8E73DFD-E62E-C563-E159-53EEF581E9DB}"/>
                </a:ext>
              </a:extLst>
            </p:cNvPr>
            <p:cNvSpPr txBox="1"/>
            <p:nvPr/>
          </p:nvSpPr>
          <p:spPr>
            <a:xfrm>
              <a:off x="5468397" y="2915531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99C7F13-D4C1-A57F-5106-7042D2CDC956}"/>
                </a:ext>
              </a:extLst>
            </p:cNvPr>
            <p:cNvCxnSpPr>
              <a:endCxn id="114" idx="1"/>
            </p:cNvCxnSpPr>
            <p:nvPr/>
          </p:nvCxnSpPr>
          <p:spPr>
            <a:xfrm>
              <a:off x="4618576" y="3234714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3C1E3B0-93EF-5129-CFA3-8E912DB887CF}"/>
                </a:ext>
              </a:extLst>
            </p:cNvPr>
            <p:cNvCxnSpPr/>
            <p:nvPr/>
          </p:nvCxnSpPr>
          <p:spPr>
            <a:xfrm>
              <a:off x="5547835" y="3234714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9B94F91-DC09-24D9-BDA7-8EB25E192CE3}"/>
                </a:ext>
              </a:extLst>
            </p:cNvPr>
            <p:cNvSpPr txBox="1"/>
            <p:nvPr/>
          </p:nvSpPr>
          <p:spPr>
            <a:xfrm>
              <a:off x="5455109" y="3788569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9F4DB46-E865-36DA-0F3E-C78885B4F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988" y="3389519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EDCE274-0589-5E71-8C33-BFD79139DA2D}"/>
                </a:ext>
              </a:extLst>
            </p:cNvPr>
            <p:cNvSpPr txBox="1"/>
            <p:nvPr/>
          </p:nvSpPr>
          <p:spPr>
            <a:xfrm rot="16200000">
              <a:off x="-160985" y="3145666"/>
              <a:ext cx="1016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X, input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E604D3A-563F-DB8B-6993-E4587534393F}"/>
                </a:ext>
              </a:extLst>
            </p:cNvPr>
            <p:cNvSpPr txBox="1"/>
            <p:nvPr/>
          </p:nvSpPr>
          <p:spPr>
            <a:xfrm rot="16200000">
              <a:off x="8136605" y="3228026"/>
              <a:ext cx="1373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yhat, ouput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F21D857-2861-1C27-877D-33037E3FD5BC}"/>
                </a:ext>
              </a:extLst>
            </p:cNvPr>
            <p:cNvSpPr txBox="1"/>
            <p:nvPr/>
          </p:nvSpPr>
          <p:spPr>
            <a:xfrm>
              <a:off x="6378230" y="2915531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(4)</a:t>
              </a:r>
              <a:endParaRPr lang="en-US" b="1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A9E893C-29C8-478A-93EC-A9349F8556BF}"/>
                </a:ext>
              </a:extLst>
            </p:cNvPr>
            <p:cNvCxnSpPr>
              <a:cxnSpLocks/>
            </p:cNvCxnSpPr>
            <p:nvPr/>
          </p:nvCxnSpPr>
          <p:spPr>
            <a:xfrm>
              <a:off x="6419377" y="3234714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7E11B8A-74A3-09FE-8A15-492A760BD6D4}"/>
                </a:ext>
              </a:extLst>
            </p:cNvPr>
            <p:cNvSpPr txBox="1"/>
            <p:nvPr/>
          </p:nvSpPr>
          <p:spPr>
            <a:xfrm>
              <a:off x="840103" y="4171330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first layer, transformation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0CE4418-AC95-B316-7515-8DE8EFACE268}"/>
                </a:ext>
              </a:extLst>
            </p:cNvPr>
            <p:cNvCxnSpPr/>
            <p:nvPr/>
          </p:nvCxnSpPr>
          <p:spPr>
            <a:xfrm>
              <a:off x="737804" y="4171330"/>
              <a:ext cx="1949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88981FB-30C0-6648-1826-F0CF35E0ECF5}"/>
                </a:ext>
              </a:extLst>
            </p:cNvPr>
            <p:cNvSpPr txBox="1"/>
            <p:nvPr/>
          </p:nvSpPr>
          <p:spPr>
            <a:xfrm>
              <a:off x="2873216" y="4171330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second layer, transformation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42978BD-794D-2C5F-96EF-647173FD04DD}"/>
                </a:ext>
              </a:extLst>
            </p:cNvPr>
            <p:cNvCxnSpPr>
              <a:cxnSpLocks/>
            </p:cNvCxnSpPr>
            <p:nvPr/>
          </p:nvCxnSpPr>
          <p:spPr>
            <a:xfrm>
              <a:off x="2828073" y="4171330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66E308-F32C-B95D-EF38-CC2C6B41E324}"/>
                </a:ext>
              </a:extLst>
            </p:cNvPr>
            <p:cNvSpPr txBox="1"/>
            <p:nvPr/>
          </p:nvSpPr>
          <p:spPr>
            <a:xfrm>
              <a:off x="4716302" y="4171330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third layer, transformation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5A67AA7-B3CF-AD1A-2FF1-3A193AA34D4D}"/>
                </a:ext>
              </a:extLst>
            </p:cNvPr>
            <p:cNvCxnSpPr>
              <a:cxnSpLocks/>
            </p:cNvCxnSpPr>
            <p:nvPr/>
          </p:nvCxnSpPr>
          <p:spPr>
            <a:xfrm>
              <a:off x="4671159" y="4171330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233D9B9-16CE-B757-1484-E2A62582399C}"/>
                </a:ext>
              </a:extLst>
            </p:cNvPr>
            <p:cNvGrpSpPr/>
            <p:nvPr/>
          </p:nvGrpSpPr>
          <p:grpSpPr>
            <a:xfrm>
              <a:off x="7748740" y="2919125"/>
              <a:ext cx="426339" cy="898398"/>
              <a:chOff x="2319152" y="857036"/>
              <a:chExt cx="426339" cy="89839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D7D89A6-98B7-0B1A-FC18-AEFD1C165F9A}"/>
                  </a:ext>
                </a:extLst>
              </p:cNvPr>
              <p:cNvSpPr/>
              <p:nvPr/>
            </p:nvSpPr>
            <p:spPr>
              <a:xfrm>
                <a:off x="2319152" y="857036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98DEF1B-7F41-BBF7-9368-BDA4C278633C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E4EAED2-5D06-21EE-14F9-826384AEBB5C}"/>
                </a:ext>
              </a:extLst>
            </p:cNvPr>
            <p:cNvGrpSpPr/>
            <p:nvPr/>
          </p:nvGrpSpPr>
          <p:grpSpPr>
            <a:xfrm>
              <a:off x="6759469" y="3047355"/>
              <a:ext cx="585216" cy="369332"/>
              <a:chOff x="5730428" y="2793349"/>
              <a:chExt cx="585216" cy="36933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3369AB92-0DEA-9323-9601-87BDC385FEDC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9385BFB-EDB2-4610-17C8-11D368D4B524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(4)</a:t>
                </a:r>
                <a:endParaRPr lang="en-US" b="1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A7911-FCE0-E7D9-B84F-577D93CFCDD7}"/>
                </a:ext>
              </a:extLst>
            </p:cNvPr>
            <p:cNvSpPr txBox="1"/>
            <p:nvPr/>
          </p:nvSpPr>
          <p:spPr>
            <a:xfrm>
              <a:off x="7265247" y="2912838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(4)</a:t>
              </a:r>
              <a:endParaRPr lang="en-US" b="1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955E2C9-C075-ABEC-52CF-9CF83F692FF4}"/>
                </a:ext>
              </a:extLst>
            </p:cNvPr>
            <p:cNvCxnSpPr>
              <a:endCxn id="134" idx="1"/>
            </p:cNvCxnSpPr>
            <p:nvPr/>
          </p:nvCxnSpPr>
          <p:spPr>
            <a:xfrm>
              <a:off x="6415426" y="3232021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7985B9E-5454-3229-086F-6E1C30FB05ED}"/>
                </a:ext>
              </a:extLst>
            </p:cNvPr>
            <p:cNvCxnSpPr/>
            <p:nvPr/>
          </p:nvCxnSpPr>
          <p:spPr>
            <a:xfrm>
              <a:off x="7344685" y="3232021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993ABA1-6AF1-A452-258F-6C1E8DB202EF}"/>
                </a:ext>
              </a:extLst>
            </p:cNvPr>
            <p:cNvSpPr txBox="1"/>
            <p:nvPr/>
          </p:nvSpPr>
          <p:spPr>
            <a:xfrm>
              <a:off x="7251959" y="3785876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(4)</a:t>
              </a:r>
              <a:endParaRPr lang="en-US" b="1" dirty="0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07BE19A-E4C8-3B9B-1691-22CE2D4B2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838" y="3386826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81F1944-E0DF-808A-6FB6-18D268DA638A}"/>
                </a:ext>
              </a:extLst>
            </p:cNvPr>
            <p:cNvSpPr txBox="1"/>
            <p:nvPr/>
          </p:nvSpPr>
          <p:spPr>
            <a:xfrm>
              <a:off x="8175080" y="2912838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(5)</a:t>
              </a:r>
              <a:endParaRPr lang="en-US" b="1" dirty="0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90D2226-B4C0-107B-8698-9ABB888DE183}"/>
                </a:ext>
              </a:extLst>
            </p:cNvPr>
            <p:cNvCxnSpPr>
              <a:cxnSpLocks/>
            </p:cNvCxnSpPr>
            <p:nvPr/>
          </p:nvCxnSpPr>
          <p:spPr>
            <a:xfrm>
              <a:off x="8216227" y="3232021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5FC9207-F982-2BDA-02D5-E30A77F6D59A}"/>
                </a:ext>
              </a:extLst>
            </p:cNvPr>
            <p:cNvCxnSpPr>
              <a:cxnSpLocks/>
            </p:cNvCxnSpPr>
            <p:nvPr/>
          </p:nvCxnSpPr>
          <p:spPr>
            <a:xfrm>
              <a:off x="6513452" y="4171330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B34BBA7-C727-32DF-28CA-13C4111532A9}"/>
                </a:ext>
              </a:extLst>
            </p:cNvPr>
            <p:cNvSpPr txBox="1"/>
            <p:nvPr/>
          </p:nvSpPr>
          <p:spPr>
            <a:xfrm>
              <a:off x="6461662" y="4171330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fourth layer, transformation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DEFA96C-930D-C84E-051B-BA74D9B9FB26}"/>
              </a:ext>
            </a:extLst>
          </p:cNvPr>
          <p:cNvGrpSpPr/>
          <p:nvPr/>
        </p:nvGrpSpPr>
        <p:grpSpPr>
          <a:xfrm>
            <a:off x="135303" y="4769572"/>
            <a:ext cx="10630596" cy="1995715"/>
            <a:chOff x="135303" y="4769572"/>
            <a:chExt cx="10630596" cy="199571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5CDC4AC-17AF-29AF-0E26-F00615BF84C7}"/>
                </a:ext>
              </a:extLst>
            </p:cNvPr>
            <p:cNvSpPr/>
            <p:nvPr/>
          </p:nvSpPr>
          <p:spPr>
            <a:xfrm>
              <a:off x="497203" y="4868372"/>
              <a:ext cx="426339" cy="89839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BE2C543-E22E-07D3-EB0A-DA8EA7724AD7}"/>
                </a:ext>
              </a:extLst>
            </p:cNvPr>
            <p:cNvSpPr txBox="1"/>
            <p:nvPr/>
          </p:nvSpPr>
          <p:spPr>
            <a:xfrm>
              <a:off x="935545" y="4843583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71B06A9-C844-DED1-4A4F-CD7E9D3E8A25}"/>
                </a:ext>
              </a:extLst>
            </p:cNvPr>
            <p:cNvGrpSpPr/>
            <p:nvPr/>
          </p:nvGrpSpPr>
          <p:grpSpPr>
            <a:xfrm>
              <a:off x="2305714" y="4868372"/>
              <a:ext cx="426339" cy="898398"/>
              <a:chOff x="2314860" y="875538"/>
              <a:chExt cx="426339" cy="898398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DDBECCD-C1C8-DFDD-377A-E73B49BEC698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319D3F0-1947-CA6E-A716-5889F81902C3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5FCF7C-093E-1AFE-0BF8-5E34E908D360}"/>
                </a:ext>
              </a:extLst>
            </p:cNvPr>
            <p:cNvGrpSpPr/>
            <p:nvPr/>
          </p:nvGrpSpPr>
          <p:grpSpPr>
            <a:xfrm>
              <a:off x="1320735" y="4978100"/>
              <a:ext cx="585216" cy="369332"/>
              <a:chOff x="5730428" y="2793349"/>
              <a:chExt cx="585216" cy="369332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9958843E-EE75-489C-A1D6-2405859AD15C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D596AF7-30E1-AE21-68BC-D77D2578CC95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(1)</a:t>
                </a:r>
                <a:endParaRPr lang="en-US" b="1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EE76DD3-FEDA-7CD6-0D94-C52B2C573B54}"/>
                </a:ext>
              </a:extLst>
            </p:cNvPr>
            <p:cNvSpPr txBox="1"/>
            <p:nvPr/>
          </p:nvSpPr>
          <p:spPr>
            <a:xfrm>
              <a:off x="1826513" y="4843583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F910EDA-B957-D1F3-0250-7AA675C37160}"/>
                </a:ext>
              </a:extLst>
            </p:cNvPr>
            <p:cNvCxnSpPr>
              <a:endCxn id="208" idx="1"/>
            </p:cNvCxnSpPr>
            <p:nvPr/>
          </p:nvCxnSpPr>
          <p:spPr>
            <a:xfrm>
              <a:off x="976692" y="5162766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E7A6160-A70C-7D1D-670D-737FA0E4913D}"/>
                </a:ext>
              </a:extLst>
            </p:cNvPr>
            <p:cNvCxnSpPr/>
            <p:nvPr/>
          </p:nvCxnSpPr>
          <p:spPr>
            <a:xfrm>
              <a:off x="1905951" y="5162766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F624832-29BF-1A03-0CC8-1E28A7B5BBE7}"/>
                </a:ext>
              </a:extLst>
            </p:cNvPr>
            <p:cNvSpPr txBox="1"/>
            <p:nvPr/>
          </p:nvSpPr>
          <p:spPr>
            <a:xfrm>
              <a:off x="1813225" y="5716621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(1)</a:t>
              </a:r>
              <a:endParaRPr lang="en-US" b="1" dirty="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9D7B5DF-0BE1-90AF-B573-908A79320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104" y="5317571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5DF9139-82FF-9435-6B43-53F73D3C6830}"/>
                </a:ext>
              </a:extLst>
            </p:cNvPr>
            <p:cNvSpPr txBox="1"/>
            <p:nvPr/>
          </p:nvSpPr>
          <p:spPr>
            <a:xfrm>
              <a:off x="2744056" y="4843583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71A0ACC-5840-A328-9A70-663CC6FA0918}"/>
                </a:ext>
              </a:extLst>
            </p:cNvPr>
            <p:cNvGrpSpPr/>
            <p:nvPr/>
          </p:nvGrpSpPr>
          <p:grpSpPr>
            <a:xfrm>
              <a:off x="4114225" y="4868372"/>
              <a:ext cx="426339" cy="898398"/>
              <a:chOff x="2314860" y="875538"/>
              <a:chExt cx="426339" cy="898398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39E14BA-33C5-F227-D189-5276CB6E98B5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348FFB32-63B4-6736-3FE4-0062DC77C1FB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01F38A7-E1A5-2706-E969-CB9F9454DA86}"/>
                </a:ext>
              </a:extLst>
            </p:cNvPr>
            <p:cNvGrpSpPr/>
            <p:nvPr/>
          </p:nvGrpSpPr>
          <p:grpSpPr>
            <a:xfrm>
              <a:off x="3129246" y="4978100"/>
              <a:ext cx="585216" cy="369332"/>
              <a:chOff x="5730428" y="2793349"/>
              <a:chExt cx="585216" cy="369332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FBBD125-AEF9-9004-CFBD-5DE3346B8CB2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D4319A0-512F-FD68-E1A8-347614812004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(2)</a:t>
                </a:r>
                <a:endParaRPr lang="en-US" b="1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A6C0414-8FAF-8ECC-9E0E-26AE53DB8F3A}"/>
                </a:ext>
              </a:extLst>
            </p:cNvPr>
            <p:cNvSpPr txBox="1"/>
            <p:nvPr/>
          </p:nvSpPr>
          <p:spPr>
            <a:xfrm>
              <a:off x="3635024" y="4843583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EC025E3-4DD5-E4D0-5529-251479C25B22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2785203" y="5162766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B9760B4-45C4-A839-4843-BA8B064C6A3E}"/>
                </a:ext>
              </a:extLst>
            </p:cNvPr>
            <p:cNvCxnSpPr/>
            <p:nvPr/>
          </p:nvCxnSpPr>
          <p:spPr>
            <a:xfrm>
              <a:off x="3714462" y="5162766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3131BF0-65B9-3B54-E231-2F83148E730A}"/>
                </a:ext>
              </a:extLst>
            </p:cNvPr>
            <p:cNvSpPr txBox="1"/>
            <p:nvPr/>
          </p:nvSpPr>
          <p:spPr>
            <a:xfrm>
              <a:off x="3621736" y="5716621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(2)</a:t>
              </a:r>
              <a:endParaRPr lang="en-US" b="1" dirty="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E1F8614-17D4-ED90-F7F6-CACADBF4D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615" y="5317571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55B3ED1-1389-0F36-DFB8-C8453BB19EAF}"/>
                </a:ext>
              </a:extLst>
            </p:cNvPr>
            <p:cNvSpPr txBox="1"/>
            <p:nvPr/>
          </p:nvSpPr>
          <p:spPr>
            <a:xfrm>
              <a:off x="4549997" y="486315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0204ECC-E829-BFCA-6172-4F99C04B82A0}"/>
                </a:ext>
              </a:extLst>
            </p:cNvPr>
            <p:cNvGrpSpPr/>
            <p:nvPr/>
          </p:nvGrpSpPr>
          <p:grpSpPr>
            <a:xfrm>
              <a:off x="5918881" y="4860464"/>
              <a:ext cx="426339" cy="898398"/>
              <a:chOff x="2314860" y="875538"/>
              <a:chExt cx="426339" cy="898398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4CF3028-C8D2-75AF-9377-CE06F6979590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2EAACA2-6AE2-E28C-867E-4858DDE2E943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052CD14-080B-5428-279A-0E44C2C63309}"/>
                </a:ext>
              </a:extLst>
            </p:cNvPr>
            <p:cNvGrpSpPr/>
            <p:nvPr/>
          </p:nvGrpSpPr>
          <p:grpSpPr>
            <a:xfrm>
              <a:off x="4935187" y="4997674"/>
              <a:ext cx="585216" cy="369332"/>
              <a:chOff x="5730428" y="2793349"/>
              <a:chExt cx="585216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1729CD7-5E92-B15F-40CF-F7C348C1FA90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C52EEFB6-3BDC-D4D5-E3D1-7804C54974E6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(3)</a:t>
                </a:r>
                <a:endParaRPr lang="en-US" b="1" dirty="0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98F07D0-7E54-6D1E-3ECC-C08AA9A916C2}"/>
                </a:ext>
              </a:extLst>
            </p:cNvPr>
            <p:cNvSpPr txBox="1"/>
            <p:nvPr/>
          </p:nvSpPr>
          <p:spPr>
            <a:xfrm>
              <a:off x="5440965" y="486315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4C26DF2-FC96-D590-9E8B-D409F8666F37}"/>
                </a:ext>
              </a:extLst>
            </p:cNvPr>
            <p:cNvCxnSpPr>
              <a:endCxn id="200" idx="1"/>
            </p:cNvCxnSpPr>
            <p:nvPr/>
          </p:nvCxnSpPr>
          <p:spPr>
            <a:xfrm>
              <a:off x="4591144" y="518234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7E7212E-A78A-37DE-B33B-52FB2724892E}"/>
                </a:ext>
              </a:extLst>
            </p:cNvPr>
            <p:cNvCxnSpPr/>
            <p:nvPr/>
          </p:nvCxnSpPr>
          <p:spPr>
            <a:xfrm>
              <a:off x="5520403" y="518234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E0F485E-31A7-376F-C212-2C56668E41AA}"/>
                </a:ext>
              </a:extLst>
            </p:cNvPr>
            <p:cNvSpPr txBox="1"/>
            <p:nvPr/>
          </p:nvSpPr>
          <p:spPr>
            <a:xfrm>
              <a:off x="5427677" y="5736195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(3)</a:t>
              </a:r>
              <a:endParaRPr lang="en-US" b="1" dirty="0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A7005FF-552B-2F0C-9337-2EB329CD5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7556" y="5337145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D8B6CD5-0DF6-D880-04A6-4596B9E16FB1}"/>
                </a:ext>
              </a:extLst>
            </p:cNvPr>
            <p:cNvSpPr txBox="1"/>
            <p:nvPr/>
          </p:nvSpPr>
          <p:spPr>
            <a:xfrm rot="16200000">
              <a:off x="-188417" y="5093292"/>
              <a:ext cx="1016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X, input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1B909AC-35E3-5D91-9571-2C7E2F4DFD2A}"/>
                </a:ext>
              </a:extLst>
            </p:cNvPr>
            <p:cNvSpPr txBox="1"/>
            <p:nvPr/>
          </p:nvSpPr>
          <p:spPr>
            <a:xfrm rot="16200000">
              <a:off x="9894486" y="5271653"/>
              <a:ext cx="1373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yhat, ouput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079EAA0-0041-C1A5-088B-BA82453B885F}"/>
                </a:ext>
              </a:extLst>
            </p:cNvPr>
            <p:cNvSpPr txBox="1"/>
            <p:nvPr/>
          </p:nvSpPr>
          <p:spPr>
            <a:xfrm>
              <a:off x="6350798" y="4863157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(4)</a:t>
              </a:r>
              <a:endParaRPr lang="en-US" b="1" dirty="0"/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33C7050-8509-E8BB-9BAF-0B246BEE8325}"/>
                </a:ext>
              </a:extLst>
            </p:cNvPr>
            <p:cNvCxnSpPr>
              <a:cxnSpLocks/>
            </p:cNvCxnSpPr>
            <p:nvPr/>
          </p:nvCxnSpPr>
          <p:spPr>
            <a:xfrm>
              <a:off x="6391945" y="518234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D66CBEB-D540-9F68-14B8-223EAD240D8A}"/>
                </a:ext>
              </a:extLst>
            </p:cNvPr>
            <p:cNvSpPr txBox="1"/>
            <p:nvPr/>
          </p:nvSpPr>
          <p:spPr>
            <a:xfrm>
              <a:off x="812671" y="6118956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first layer, transformation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0B4F786-49A6-57B1-65B9-06FC00090947}"/>
                </a:ext>
              </a:extLst>
            </p:cNvPr>
            <p:cNvCxnSpPr/>
            <p:nvPr/>
          </p:nvCxnSpPr>
          <p:spPr>
            <a:xfrm>
              <a:off x="710372" y="6118956"/>
              <a:ext cx="1949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66CAA97-7F09-9AC1-B3BC-66665D9004A5}"/>
                </a:ext>
              </a:extLst>
            </p:cNvPr>
            <p:cNvSpPr txBox="1"/>
            <p:nvPr/>
          </p:nvSpPr>
          <p:spPr>
            <a:xfrm>
              <a:off x="2845784" y="6118956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second layer, transformation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4D8344-B8CF-E24C-2D3E-6CE83343CDE4}"/>
                </a:ext>
              </a:extLst>
            </p:cNvPr>
            <p:cNvCxnSpPr>
              <a:cxnSpLocks/>
            </p:cNvCxnSpPr>
            <p:nvPr/>
          </p:nvCxnSpPr>
          <p:spPr>
            <a:xfrm>
              <a:off x="2800641" y="6118956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84B041D-B0BB-42B3-9FA1-1BF9DAD4F7A1}"/>
                </a:ext>
              </a:extLst>
            </p:cNvPr>
            <p:cNvSpPr txBox="1"/>
            <p:nvPr/>
          </p:nvSpPr>
          <p:spPr>
            <a:xfrm>
              <a:off x="4688870" y="6118956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third layer, transformation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E7A79D3-8E01-C372-5DBA-8035F8E68B5B}"/>
                </a:ext>
              </a:extLst>
            </p:cNvPr>
            <p:cNvCxnSpPr>
              <a:cxnSpLocks/>
            </p:cNvCxnSpPr>
            <p:nvPr/>
          </p:nvCxnSpPr>
          <p:spPr>
            <a:xfrm>
              <a:off x="4643727" y="6118956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6D75E52-90BE-5973-851F-750395CB30B6}"/>
                </a:ext>
              </a:extLst>
            </p:cNvPr>
            <p:cNvGrpSpPr/>
            <p:nvPr/>
          </p:nvGrpSpPr>
          <p:grpSpPr>
            <a:xfrm>
              <a:off x="6732037" y="4994981"/>
              <a:ext cx="585216" cy="369332"/>
              <a:chOff x="5730428" y="2793349"/>
              <a:chExt cx="585216" cy="369332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702D59C-94EE-866A-3C67-059FF8DB3CCB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A3EFC94-4840-61F3-C5C7-98941AB98684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(4)</a:t>
                </a:r>
                <a:endParaRPr lang="en-US" b="1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742905D-0EFC-9212-52E6-411D5E4877F6}"/>
                </a:ext>
              </a:extLst>
            </p:cNvPr>
            <p:cNvSpPr txBox="1"/>
            <p:nvPr/>
          </p:nvSpPr>
          <p:spPr>
            <a:xfrm>
              <a:off x="7237815" y="4860464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(4)</a:t>
              </a:r>
              <a:endParaRPr lang="en-US" b="1" dirty="0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94E6CE4-3439-CBFF-73C5-4A5DB6EB8309}"/>
                </a:ext>
              </a:extLst>
            </p:cNvPr>
            <p:cNvCxnSpPr>
              <a:endCxn id="196" idx="1"/>
            </p:cNvCxnSpPr>
            <p:nvPr/>
          </p:nvCxnSpPr>
          <p:spPr>
            <a:xfrm>
              <a:off x="6387994" y="5179647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98AA6B0-EA1A-CFBF-FC9A-A51628DF7B8F}"/>
                </a:ext>
              </a:extLst>
            </p:cNvPr>
            <p:cNvCxnSpPr/>
            <p:nvPr/>
          </p:nvCxnSpPr>
          <p:spPr>
            <a:xfrm>
              <a:off x="7317253" y="5179647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13221CF-BFBA-3F05-B6CA-9607EC1B34C3}"/>
                </a:ext>
              </a:extLst>
            </p:cNvPr>
            <p:cNvSpPr txBox="1"/>
            <p:nvPr/>
          </p:nvSpPr>
          <p:spPr>
            <a:xfrm>
              <a:off x="7224527" y="5733502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(4)</a:t>
              </a:r>
              <a:endParaRPr lang="en-US" b="1" dirty="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9B44ACB-17EF-2C9C-C7EE-EB1721926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406" y="5334452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59FD4FB-F1BA-7F93-82BB-C8CFEA87A2CD}"/>
                </a:ext>
              </a:extLst>
            </p:cNvPr>
            <p:cNvSpPr txBox="1"/>
            <p:nvPr/>
          </p:nvSpPr>
          <p:spPr>
            <a:xfrm>
              <a:off x="8147648" y="4860464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(5)</a:t>
              </a:r>
              <a:endParaRPr lang="en-US" b="1" dirty="0"/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A5FC6F2-8F33-6F4E-4DA3-2B1B59E7C75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95" y="5179647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9A98B1A-CBD0-E3F8-53C9-012BE7858D0A}"/>
                </a:ext>
              </a:extLst>
            </p:cNvPr>
            <p:cNvCxnSpPr>
              <a:cxnSpLocks/>
            </p:cNvCxnSpPr>
            <p:nvPr/>
          </p:nvCxnSpPr>
          <p:spPr>
            <a:xfrm>
              <a:off x="6486020" y="6118956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15C06EB-F67F-DCA6-132D-3DB57CFB59D5}"/>
                </a:ext>
              </a:extLst>
            </p:cNvPr>
            <p:cNvSpPr txBox="1"/>
            <p:nvPr/>
          </p:nvSpPr>
          <p:spPr>
            <a:xfrm>
              <a:off x="6434230" y="6118956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fourth layer, transformation</a:t>
              </a: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23CB6B6-9AF6-3007-AC34-531DD74FC50E}"/>
                </a:ext>
              </a:extLst>
            </p:cNvPr>
            <p:cNvGrpSpPr/>
            <p:nvPr/>
          </p:nvGrpSpPr>
          <p:grpSpPr>
            <a:xfrm>
              <a:off x="7726103" y="4855394"/>
              <a:ext cx="426339" cy="898398"/>
              <a:chOff x="2314860" y="875538"/>
              <a:chExt cx="426339" cy="898398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DB3CDA8-B78D-BAB6-B6CC-7B3AE532B784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4AC49F8F-14DD-D105-DC63-D75D787478C2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7F351272-CC8A-2593-568B-106D1DC789BC}"/>
                </a:ext>
              </a:extLst>
            </p:cNvPr>
            <p:cNvCxnSpPr>
              <a:cxnSpLocks/>
            </p:cNvCxnSpPr>
            <p:nvPr/>
          </p:nvCxnSpPr>
          <p:spPr>
            <a:xfrm>
              <a:off x="8199167" y="5177270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AFE81E7-EF8B-BC8E-5302-61CF4BEAEBD6}"/>
                </a:ext>
              </a:extLst>
            </p:cNvPr>
            <p:cNvGrpSpPr/>
            <p:nvPr/>
          </p:nvGrpSpPr>
          <p:grpSpPr>
            <a:xfrm>
              <a:off x="9524238" y="4880183"/>
              <a:ext cx="426339" cy="898398"/>
              <a:chOff x="2314860" y="875538"/>
              <a:chExt cx="426339" cy="898398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FE8C303-7483-16F5-522B-F2A2557B2D73}"/>
                  </a:ext>
                </a:extLst>
              </p:cNvPr>
              <p:cNvSpPr/>
              <p:nvPr/>
            </p:nvSpPr>
            <p:spPr>
              <a:xfrm>
                <a:off x="2314860" y="875538"/>
                <a:ext cx="426339" cy="89839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655F4BEE-A989-EDC0-6857-3A426F7F7A8D}"/>
                  </a:ext>
                </a:extLst>
              </p:cNvPr>
              <p:cNvSpPr txBox="1"/>
              <p:nvPr/>
            </p:nvSpPr>
            <p:spPr>
              <a:xfrm>
                <a:off x="2352007" y="1140071"/>
                <a:ext cx="35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/>
                  <a:t>φ</a:t>
                </a:r>
                <a:endParaRPr lang="en-US" b="1" dirty="0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1C713E7-3518-0A2F-670D-43522AA29048}"/>
                </a:ext>
              </a:extLst>
            </p:cNvPr>
            <p:cNvGrpSpPr/>
            <p:nvPr/>
          </p:nvGrpSpPr>
          <p:grpSpPr>
            <a:xfrm>
              <a:off x="8539259" y="4989911"/>
              <a:ext cx="585216" cy="369332"/>
              <a:chOff x="5730428" y="2793349"/>
              <a:chExt cx="585216" cy="369332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E15A0ED-BFBE-9738-9D91-0CE2A03287C6}"/>
                  </a:ext>
                </a:extLst>
              </p:cNvPr>
              <p:cNvSpPr/>
              <p:nvPr/>
            </p:nvSpPr>
            <p:spPr>
              <a:xfrm>
                <a:off x="5809867" y="2793349"/>
                <a:ext cx="426339" cy="36933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5244A72-410B-09D0-C22A-2802DD662AEB}"/>
                  </a:ext>
                </a:extLst>
              </p:cNvPr>
              <p:cNvSpPr txBox="1"/>
              <p:nvPr/>
            </p:nvSpPr>
            <p:spPr>
              <a:xfrm>
                <a:off x="5730428" y="2793349"/>
                <a:ext cx="585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</a:t>
                </a:r>
                <a:r>
                  <a:rPr lang="en-US" b="1" baseline="30000" dirty="0"/>
                  <a:t>(5)</a:t>
                </a:r>
                <a:endParaRPr lang="en-US" b="1" dirty="0"/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D30D034-D5DE-92FD-A6EB-1FD141C9837C}"/>
                </a:ext>
              </a:extLst>
            </p:cNvPr>
            <p:cNvSpPr txBox="1"/>
            <p:nvPr/>
          </p:nvSpPr>
          <p:spPr>
            <a:xfrm>
              <a:off x="9045037" y="4855394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  <a:r>
                <a:rPr lang="en-US" b="1" baseline="30000" dirty="0"/>
                <a:t>(5)</a:t>
              </a:r>
              <a:endParaRPr lang="en-US" b="1" dirty="0"/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B5C6E8A-DEBB-CE5F-42DB-80F9B8D07467}"/>
                </a:ext>
              </a:extLst>
            </p:cNvPr>
            <p:cNvCxnSpPr>
              <a:endCxn id="221" idx="1"/>
            </p:cNvCxnSpPr>
            <p:nvPr/>
          </p:nvCxnSpPr>
          <p:spPr>
            <a:xfrm>
              <a:off x="8195216" y="5174577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99C040F-EA65-87DE-BD15-70C7AC888E85}"/>
                </a:ext>
              </a:extLst>
            </p:cNvPr>
            <p:cNvCxnSpPr/>
            <p:nvPr/>
          </p:nvCxnSpPr>
          <p:spPr>
            <a:xfrm>
              <a:off x="9124475" y="5174577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E682D39-8034-DD3B-D664-FDA26605951F}"/>
                </a:ext>
              </a:extLst>
            </p:cNvPr>
            <p:cNvSpPr txBox="1"/>
            <p:nvPr/>
          </p:nvSpPr>
          <p:spPr>
            <a:xfrm>
              <a:off x="9031749" y="5728432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r>
                <a:rPr lang="en-US" b="1" baseline="30000" dirty="0"/>
                <a:t>(5)</a:t>
              </a:r>
              <a:endParaRPr lang="en-US" b="1" dirty="0"/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152BE8A-E18E-1646-9B6D-B2A5C12DE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1628" y="5329382"/>
              <a:ext cx="0" cy="4362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85C81B8-2511-8D90-4B57-6EEA6919DF94}"/>
                </a:ext>
              </a:extLst>
            </p:cNvPr>
            <p:cNvSpPr txBox="1"/>
            <p:nvPr/>
          </p:nvSpPr>
          <p:spPr>
            <a:xfrm>
              <a:off x="9954870" y="4855394"/>
              <a:ext cx="5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b="1" baseline="30000" dirty="0"/>
                <a:t>(6)</a:t>
              </a:r>
              <a:endParaRPr lang="en-US" b="1" dirty="0"/>
            </a:p>
          </p:txBody>
        </p: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EB020A26-FC76-47E7-A834-F449A0CD9008}"/>
                </a:ext>
              </a:extLst>
            </p:cNvPr>
            <p:cNvCxnSpPr>
              <a:cxnSpLocks/>
            </p:cNvCxnSpPr>
            <p:nvPr/>
          </p:nvCxnSpPr>
          <p:spPr>
            <a:xfrm>
              <a:off x="9996017" y="5174577"/>
              <a:ext cx="3440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496F096-F8CA-1091-B51F-4C4F43FD291B}"/>
                </a:ext>
              </a:extLst>
            </p:cNvPr>
            <p:cNvCxnSpPr>
              <a:cxnSpLocks/>
            </p:cNvCxnSpPr>
            <p:nvPr/>
          </p:nvCxnSpPr>
          <p:spPr>
            <a:xfrm>
              <a:off x="8311530" y="6113886"/>
              <a:ext cx="17027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EEF7C59-AFF4-F772-9151-A73D92285623}"/>
                </a:ext>
              </a:extLst>
            </p:cNvPr>
            <p:cNvSpPr txBox="1"/>
            <p:nvPr/>
          </p:nvSpPr>
          <p:spPr>
            <a:xfrm>
              <a:off x="8241452" y="6113886"/>
              <a:ext cx="1745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fifth layer, 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87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283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Innovative Signal Analysis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Harold Bullock</dc:creator>
  <cp:lastModifiedBy>Harold Bullock</cp:lastModifiedBy>
  <cp:revision>4</cp:revision>
  <dcterms:created xsi:type="dcterms:W3CDTF">2025-10-24T18:07:09Z</dcterms:created>
  <dcterms:modified xsi:type="dcterms:W3CDTF">2025-10-24T18:38:05Z</dcterms:modified>
</cp:coreProperties>
</file>