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76" r:id="rId4"/>
    <p:sldId id="258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8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424" autoAdjust="0"/>
  </p:normalViewPr>
  <p:slideViewPr>
    <p:cSldViewPr snapToGrid="0">
      <p:cViewPr varScale="1">
        <p:scale>
          <a:sx n="112" d="100"/>
          <a:sy n="112" d="100"/>
        </p:scale>
        <p:origin x="-27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506C1-934E-4F7C-BCE3-82D7FCBE62B4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2973-EF67-4E60-A9F5-43275F93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2973-EF67-4E60-A9F5-43275F933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2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2973-EF67-4E60-A9F5-43275F933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2973-EF67-4E60-A9F5-43275F933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390" y="685800"/>
            <a:ext cx="8003084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390" y="3843868"/>
            <a:ext cx="6402467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30155" y="8467"/>
            <a:ext cx="3810992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9762" y="91546"/>
            <a:ext cx="6082239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7710" y="228600"/>
            <a:ext cx="495429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7748" y="32279"/>
            <a:ext cx="4854253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7470" y="609602"/>
            <a:ext cx="4344530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8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640" y="3843867"/>
            <a:ext cx="8306373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685979" y="533400"/>
            <a:ext cx="1082163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1006102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0" y="4114800"/>
            <a:ext cx="853821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6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685800"/>
            <a:ext cx="9146383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1" y="4301068"/>
            <a:ext cx="8536623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589" y="3429000"/>
            <a:ext cx="8536623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950" y="81222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8091" y="276860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33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3429000"/>
            <a:ext cx="8536623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89" y="5132981"/>
            <a:ext cx="853821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1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10" y="685800"/>
            <a:ext cx="9146382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0" y="4978400"/>
            <a:ext cx="8536624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391" y="3928534"/>
            <a:ext cx="8536624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950" y="81222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8091" y="276860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1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1006102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0" y="4766733"/>
            <a:ext cx="8536624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390" y="3928534"/>
            <a:ext cx="85366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4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9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7474" y="685800"/>
            <a:ext cx="2057936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979" y="685800"/>
            <a:ext cx="7825238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8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2006600"/>
            <a:ext cx="8536624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1" y="4495800"/>
            <a:ext cx="853662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0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390" y="685801"/>
            <a:ext cx="4938941" cy="36152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9647" y="685801"/>
            <a:ext cx="4935764" cy="36152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334" y="685800"/>
            <a:ext cx="465099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390" y="1270529"/>
            <a:ext cx="4938941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0650" y="685800"/>
            <a:ext cx="46663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8058" y="1262062"/>
            <a:ext cx="4930472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1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5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57" y="685800"/>
            <a:ext cx="365855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91" y="685800"/>
            <a:ext cx="5945149" cy="5308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57" y="2209800"/>
            <a:ext cx="3658553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2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042" y="1447800"/>
            <a:ext cx="6021368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042" y="2777067"/>
            <a:ext cx="6022956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989269" y="914400"/>
            <a:ext cx="3281829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390" y="685801"/>
            <a:ext cx="853662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89" y="2374901"/>
            <a:ext cx="853662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992" y="6172201"/>
            <a:ext cx="160061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390" y="6172201"/>
            <a:ext cx="754576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5900" y="5578476"/>
            <a:ext cx="1142543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4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llsfan127/AU_Capsto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Joe’s nightmare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Side Scrolling Adventure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Physics</a:t>
            </a:r>
          </a:p>
          <a:p>
            <a:r>
              <a:rPr lang="en-US" dirty="0" smtClean="0"/>
              <a:t>Platform Physics</a:t>
            </a:r>
          </a:p>
          <a:p>
            <a:r>
              <a:rPr lang="en-US" dirty="0" smtClean="0"/>
              <a:t>NPC Physics</a:t>
            </a:r>
          </a:p>
          <a:p>
            <a:r>
              <a:rPr lang="en-US" dirty="0" smtClean="0"/>
              <a:t>Object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Jumping</a:t>
            </a:r>
          </a:p>
          <a:p>
            <a:pPr lvl="1"/>
            <a:r>
              <a:rPr lang="en-US" dirty="0" smtClean="0"/>
              <a:t>Falling</a:t>
            </a:r>
          </a:p>
          <a:p>
            <a:r>
              <a:rPr lang="en-US" dirty="0" smtClean="0"/>
              <a:t>Collisions</a:t>
            </a:r>
          </a:p>
          <a:p>
            <a:pPr lvl="1"/>
            <a:r>
              <a:rPr lang="en-US" dirty="0" smtClean="0"/>
              <a:t>Attacking</a:t>
            </a:r>
          </a:p>
          <a:p>
            <a:pPr lvl="1"/>
            <a:r>
              <a:rPr lang="en-US" dirty="0" smtClean="0"/>
              <a:t>Being attacked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3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Constrains movement</a:t>
            </a:r>
          </a:p>
          <a:p>
            <a:r>
              <a:rPr lang="en-US" dirty="0" smtClean="0"/>
              <a:t>Defines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NPC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handling</a:t>
            </a:r>
          </a:p>
          <a:p>
            <a:pPr lvl="1"/>
            <a:r>
              <a:rPr lang="en-US" dirty="0" smtClean="0"/>
              <a:t>Collisions</a:t>
            </a:r>
          </a:p>
          <a:p>
            <a:pPr lvl="1"/>
            <a:r>
              <a:rPr lang="en-US" dirty="0" smtClean="0"/>
              <a:t>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7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objects appear and can be interacted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2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Graphical Design</a:t>
            </a:r>
          </a:p>
          <a:p>
            <a:pPr lvl="1"/>
            <a:r>
              <a:rPr lang="en-US" dirty="0" smtClean="0"/>
              <a:t>Concept Art</a:t>
            </a:r>
          </a:p>
          <a:p>
            <a:r>
              <a:rPr lang="en-US" dirty="0" smtClean="0"/>
              <a:t>Tile specifics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Ground</a:t>
            </a:r>
          </a:p>
          <a:p>
            <a:r>
              <a:rPr lang="en-US" dirty="0" smtClean="0"/>
              <a:t>Mask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Fringe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9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1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How it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5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Roleplaying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roleplaying element?</a:t>
            </a:r>
          </a:p>
          <a:p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Player Health</a:t>
            </a:r>
          </a:p>
          <a:p>
            <a:pPr lvl="1"/>
            <a:r>
              <a:rPr lang="en-US" dirty="0" smtClean="0"/>
              <a:t>Score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NPC</a:t>
            </a:r>
          </a:p>
          <a:p>
            <a:r>
              <a:rPr lang="en-US" dirty="0" smtClean="0"/>
              <a:t>Balancing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0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the AU Capstone class!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841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</a:p>
          <a:p>
            <a:r>
              <a:rPr lang="en-US" dirty="0" smtClean="0"/>
              <a:t>Panels</a:t>
            </a:r>
          </a:p>
          <a:p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Start Menu</a:t>
            </a:r>
          </a:p>
          <a:p>
            <a:pPr lvl="1"/>
            <a:r>
              <a:rPr lang="en-US" dirty="0" smtClean="0"/>
              <a:t>Pause Menu</a:t>
            </a:r>
          </a:p>
          <a:p>
            <a:pPr lvl="1"/>
            <a:r>
              <a:rPr lang="en-US" dirty="0" smtClean="0"/>
              <a:t>End Screen</a:t>
            </a:r>
          </a:p>
          <a:p>
            <a:pPr lvl="2"/>
            <a:r>
              <a:rPr lang="en-US" dirty="0" smtClean="0"/>
              <a:t>Statistics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0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Serialization (Storage)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How we use it!</a:t>
            </a:r>
          </a:p>
          <a:p>
            <a:r>
              <a:rPr lang="en-US" dirty="0" smtClean="0"/>
              <a:t>Why do we use </a:t>
            </a:r>
            <a:r>
              <a:rPr lang="en-US" dirty="0" smtClean="0"/>
              <a:t>it?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2" y="845080"/>
            <a:ext cx="53911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74" y="143935"/>
            <a:ext cx="5298404" cy="569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32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4" y="297246"/>
            <a:ext cx="6088063" cy="59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4" y="1915774"/>
            <a:ext cx="4827485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59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Volatile Vs. non-volatile memory</a:t>
            </a:r>
          </a:p>
          <a:p>
            <a:pPr lvl="1"/>
            <a:r>
              <a:rPr lang="en-US" dirty="0" smtClean="0"/>
              <a:t>Save game state</a:t>
            </a:r>
          </a:p>
          <a:p>
            <a:r>
              <a:rPr lang="en-US" dirty="0" smtClean="0"/>
              <a:t>Reduce memory consumption</a:t>
            </a:r>
          </a:p>
          <a:p>
            <a:r>
              <a:rPr lang="en-US" dirty="0" smtClean="0"/>
              <a:t>More efficient game</a:t>
            </a:r>
          </a:p>
          <a:p>
            <a:pPr lvl="1"/>
            <a:r>
              <a:rPr lang="en-US" dirty="0" smtClean="0"/>
              <a:t>Less objects to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47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/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What is left to complete?</a:t>
            </a:r>
          </a:p>
          <a:p>
            <a:pPr lvl="1"/>
            <a:r>
              <a:rPr lang="en-US" dirty="0" smtClean="0"/>
              <a:t>Code Integration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6026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en-US" dirty="0" smtClean="0"/>
              <a:t>XNA</a:t>
            </a:r>
          </a:p>
          <a:p>
            <a:r>
              <a:rPr lang="en-US" dirty="0" smtClean="0"/>
              <a:t>RPG</a:t>
            </a:r>
          </a:p>
          <a:p>
            <a:r>
              <a:rPr lang="en-US" dirty="0" smtClean="0"/>
              <a:t>NPC</a:t>
            </a:r>
          </a:p>
          <a:p>
            <a:r>
              <a:rPr lang="en-US" dirty="0" smtClean="0"/>
              <a:t>Tiles</a:t>
            </a:r>
          </a:p>
          <a:p>
            <a:r>
              <a:rPr lang="en-US" dirty="0"/>
              <a:t>Rendering</a:t>
            </a:r>
          </a:p>
          <a:p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Ground</a:t>
            </a:r>
          </a:p>
          <a:p>
            <a:pPr lvl="1"/>
            <a:r>
              <a:rPr lang="en-US" dirty="0" smtClean="0"/>
              <a:t>Mask</a:t>
            </a:r>
          </a:p>
          <a:p>
            <a:pPr lvl="1"/>
            <a:r>
              <a:rPr lang="en-US" dirty="0" smtClean="0"/>
              <a:t>Fringe</a:t>
            </a:r>
          </a:p>
          <a:p>
            <a:r>
              <a:rPr lang="en-US" dirty="0" smtClean="0"/>
              <a:t>Sprite sheets</a:t>
            </a:r>
          </a:p>
          <a:p>
            <a:r>
              <a:rPr lang="en-US" dirty="0" smtClean="0"/>
              <a:t>Maps</a:t>
            </a:r>
            <a:endParaRPr lang="en-US" dirty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Serialization</a:t>
            </a:r>
          </a:p>
          <a:p>
            <a:r>
              <a:rPr lang="en-US" dirty="0" smtClean="0"/>
              <a:t>C#</a:t>
            </a:r>
          </a:p>
          <a:p>
            <a:r>
              <a:rPr lang="en-US" dirty="0" err="1" smtClean="0"/>
              <a:t>Sidescroller</a:t>
            </a:r>
            <a:endParaRPr lang="en-US" dirty="0" smtClean="0"/>
          </a:p>
          <a:p>
            <a:r>
              <a:rPr lang="en-US" dirty="0" err="1" smtClean="0"/>
              <a:t>Spritebatch</a:t>
            </a:r>
            <a:endParaRPr lang="en-US" dirty="0" smtClean="0"/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Collision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76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what our game actually is.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game is a </a:t>
            </a:r>
            <a:r>
              <a:rPr lang="en-US" dirty="0" err="1"/>
              <a:t>sidescroller</a:t>
            </a:r>
            <a:r>
              <a:rPr lang="en-US" dirty="0"/>
              <a:t> with RPG elements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windows based systems pre windows 8</a:t>
            </a:r>
          </a:p>
          <a:p>
            <a:r>
              <a:rPr lang="en-US" dirty="0" smtClean="0"/>
              <a:t>What the end goal 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</a:p>
          <a:p>
            <a:r>
              <a:rPr lang="en-US" dirty="0" smtClean="0"/>
              <a:t>C# and XNA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– source control</a:t>
            </a:r>
          </a:p>
          <a:p>
            <a:pPr lvl="1"/>
            <a:r>
              <a:rPr lang="en-US" dirty="0" smtClean="0">
                <a:hlinkClick r:id="rId3"/>
              </a:rPr>
              <a:t>https://github.com/bullsfan127/AU_Capstone</a:t>
            </a:r>
            <a:endParaRPr lang="en-US" dirty="0" smtClean="0"/>
          </a:p>
          <a:p>
            <a:r>
              <a:rPr lang="en-US" dirty="0" err="1" smtClean="0"/>
              <a:t>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Engine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Tile Engine?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Why did we choose to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Tile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rendering technique</a:t>
            </a:r>
          </a:p>
          <a:p>
            <a:pPr lvl="1"/>
            <a:r>
              <a:rPr lang="en-US" dirty="0" smtClean="0"/>
              <a:t>64 x 64 pixel Tiles</a:t>
            </a:r>
          </a:p>
          <a:p>
            <a:pPr lvl="1"/>
            <a:r>
              <a:rPr lang="en-US" dirty="0" smtClean="0"/>
              <a:t>Map size is restrained to 100,100</a:t>
            </a:r>
          </a:p>
          <a:p>
            <a:r>
              <a:rPr lang="en-US" dirty="0" smtClean="0"/>
              <a:t>Multiple Layers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Pulls many small images from one large image</a:t>
            </a:r>
          </a:p>
          <a:p>
            <a:r>
              <a:rPr lang="en-US" dirty="0" smtClean="0"/>
              <a:t>Lays specific “Tiles” on top of each other</a:t>
            </a:r>
          </a:p>
          <a:p>
            <a:r>
              <a:rPr lang="en-US" dirty="0" smtClean="0"/>
              <a:t>Uses nested for loops</a:t>
            </a:r>
          </a:p>
          <a:p>
            <a:r>
              <a:rPr lang="en-US" dirty="0" smtClean="0"/>
              <a:t>Shift view port based on player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Choose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Implemented</a:t>
            </a:r>
          </a:p>
          <a:p>
            <a:r>
              <a:rPr lang="en-US" dirty="0" smtClean="0"/>
              <a:t>Quick</a:t>
            </a:r>
          </a:p>
          <a:p>
            <a:r>
              <a:rPr lang="en-US" dirty="0" smtClean="0"/>
              <a:t>Detail oriented</a:t>
            </a:r>
          </a:p>
          <a:p>
            <a:r>
              <a:rPr lang="en-US" dirty="0" smtClean="0"/>
              <a:t>Quickly prototyped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05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 HD-RCD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 HD-RC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Slice HD-RCD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CA80A920-635C-431F-BAC2-D90A9BBC6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330</Words>
  <Application>Microsoft Office PowerPoint</Application>
  <PresentationFormat>Custom</PresentationFormat>
  <Paragraphs>133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Slice</vt:lpstr>
      <vt:lpstr>Fat Joe’s nightmare</vt:lpstr>
      <vt:lpstr>Introduction</vt:lpstr>
      <vt:lpstr>Glossary</vt:lpstr>
      <vt:lpstr>Basic overview</vt:lpstr>
      <vt:lpstr>Tools</vt:lpstr>
      <vt:lpstr>Tile Engine Overview</vt:lpstr>
      <vt:lpstr>What is a Tile Engine</vt:lpstr>
      <vt:lpstr>How it works</vt:lpstr>
      <vt:lpstr>Why Did we Choose it</vt:lpstr>
      <vt:lpstr>Physics Overview</vt:lpstr>
      <vt:lpstr>Player Physics</vt:lpstr>
      <vt:lpstr>Platform Physics</vt:lpstr>
      <vt:lpstr>NPC Physics</vt:lpstr>
      <vt:lpstr>Object Physics</vt:lpstr>
      <vt:lpstr>Art Overview</vt:lpstr>
      <vt:lpstr>Tiles</vt:lpstr>
      <vt:lpstr>Examples</vt:lpstr>
      <vt:lpstr>Animation</vt:lpstr>
      <vt:lpstr>Roleplaying Elements</vt:lpstr>
      <vt:lpstr>Interface</vt:lpstr>
      <vt:lpstr>XML Serialization (Storage)</vt:lpstr>
      <vt:lpstr>PowerPoint Presentation</vt:lpstr>
      <vt:lpstr>PowerPoint Presentation</vt:lpstr>
      <vt:lpstr>Why use it?  </vt:lpstr>
      <vt:lpstr>Conclusion /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Joe’s nightmare</dc:title>
  <dc:creator>Tim Britton</dc:creator>
  <cp:lastModifiedBy>Jonathan</cp:lastModifiedBy>
  <cp:revision>9</cp:revision>
  <dcterms:created xsi:type="dcterms:W3CDTF">2013-02-27T15:23:56Z</dcterms:created>
  <dcterms:modified xsi:type="dcterms:W3CDTF">2013-02-28T03:42:18Z</dcterms:modified>
</cp:coreProperties>
</file>