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7" r:id="rId4"/>
    <p:sldId id="276" r:id="rId5"/>
    <p:sldId id="279" r:id="rId6"/>
    <p:sldId id="278" r:id="rId7"/>
    <p:sldId id="265" r:id="rId8"/>
    <p:sldId id="266" r:id="rId9"/>
    <p:sldId id="270" r:id="rId10"/>
    <p:sldId id="26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 Tracking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1</c:v>
                </c:pt>
                <c:pt idx="2">
                  <c:v>0.1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Detection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Optical Character Recognition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299616"/>
        <c:axId val="-122304512"/>
      </c:barChart>
      <c:catAx>
        <c:axId val="-12229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304512"/>
        <c:crosses val="autoZero"/>
        <c:auto val="1"/>
        <c:lblAlgn val="ctr"/>
        <c:lblOffset val="100"/>
        <c:noMultiLvlLbl val="0"/>
      </c:catAx>
      <c:valAx>
        <c:axId val="-1223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9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CSIR – </a:t>
            </a:r>
            <a:r>
              <a:rPr lang="en-US" dirty="0" smtClean="0"/>
              <a:t>MARNPD </a:t>
            </a:r>
            <a:r>
              <a:rPr lang="en-US" dirty="0" smtClean="0"/>
              <a:t>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The_Gruners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Character Recognition </a:t>
            </a:r>
            <a:r>
              <a:rPr lang="en-US" dirty="0"/>
              <a:t>u</a:t>
            </a:r>
            <a:r>
              <a:rPr lang="en-US" dirty="0" smtClean="0"/>
              <a:t>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8838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Requirements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Plate Detection </a:t>
            </a:r>
            <a:endParaRPr dirty="0"/>
          </a:p>
          <a:p>
            <a:r>
              <a:rPr lang="en-US" dirty="0" smtClean="0"/>
              <a:t>Local Session Storage </a:t>
            </a:r>
          </a:p>
          <a:p>
            <a:r>
              <a:rPr lang="en-US" dirty="0" smtClean="0"/>
              <a:t>Data Retrieval</a:t>
            </a:r>
          </a:p>
          <a:p>
            <a:r>
              <a:rPr lang="en-US" dirty="0" smtClean="0"/>
              <a:t>Detection History</a:t>
            </a:r>
          </a:p>
          <a:p>
            <a:r>
              <a:rPr lang="en-US" dirty="0"/>
              <a:t>Web Application (Data Management)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&amp; Integrated Functionality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Plate Detection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2743200"/>
            <a:ext cx="7128933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&amp; Integrated Functionality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Session Storage </a:t>
            </a:r>
          </a:p>
        </p:txBody>
      </p:sp>
    </p:spTree>
    <p:extLst>
      <p:ext uri="{BB962C8B-B14F-4D97-AF65-F5344CB8AC3E}">
        <p14:creationId xmlns:p14="http://schemas.microsoft.com/office/powerpoint/2010/main" val="4005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&amp; Integrated Functionality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History</a:t>
            </a:r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86000"/>
            <a:ext cx="2800350" cy="4480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2800350" cy="4480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2800350" cy="4480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24" y="2286000"/>
            <a:ext cx="2784475" cy="4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&amp; Integrated Functionality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(Data Management)</a:t>
            </a:r>
            <a:endParaRPr dirty="0"/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99" y="2209800"/>
            <a:ext cx="6589101" cy="40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Plate Detection Tests </a:t>
            </a:r>
            <a:br>
              <a:rPr lang="en-US" dirty="0" smtClean="0"/>
            </a:br>
            <a:r>
              <a:rPr lang="en-US" dirty="0" smtClean="0"/>
              <a:t>(July-October)</a:t>
            </a:r>
            <a:endParaRPr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60653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CV Flaws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JNI unhandled exceptions cannot be handled on the Android App</a:t>
            </a:r>
          </a:p>
          <a:p>
            <a:endParaRPr lang="en-US" dirty="0" smtClean="0"/>
          </a:p>
          <a:p>
            <a:r>
              <a:rPr lang="en-US" dirty="0" smtClean="0"/>
              <a:t>Not Augmented Reality (We plugged </a:t>
            </a:r>
            <a:r>
              <a:rPr lang="en-US" dirty="0" err="1" smtClean="0"/>
              <a:t>Vuforia</a:t>
            </a:r>
            <a:r>
              <a:rPr lang="en-US" dirty="0" smtClean="0"/>
              <a:t> back for Augmented Reality) </a:t>
            </a:r>
          </a:p>
          <a:p>
            <a:endParaRPr lang="en-US" dirty="0"/>
          </a:p>
          <a:p>
            <a:r>
              <a:rPr lang="en-US" dirty="0" smtClean="0"/>
              <a:t>User must install OPENCV Manager on Android phone for OPENCV to work 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943600" cy="4270375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dirty="0"/>
          </a:p>
          <a:p>
            <a:r>
              <a:rPr lang="en-US" dirty="0" smtClean="0"/>
              <a:t>Accuracy (Neural Network Train Sets)</a:t>
            </a:r>
            <a:endParaRPr dirty="0"/>
          </a:p>
          <a:p>
            <a:r>
              <a:rPr lang="en-US" dirty="0" smtClean="0"/>
              <a:t>Auditability (Audit logs for all operations)</a:t>
            </a:r>
          </a:p>
          <a:p>
            <a:r>
              <a:rPr lang="en-US" dirty="0" smtClean="0"/>
              <a:t>Maintainability (Decoupling System Layers)</a:t>
            </a:r>
          </a:p>
          <a:p>
            <a:r>
              <a:rPr lang="en-US" dirty="0" smtClean="0"/>
              <a:t>Usability (Short &amp; Simple function Processes)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219199"/>
            <a:ext cx="3048000" cy="4876801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TS102901026</Template>
  <TotalTime>0</TotalTime>
  <Words>134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CSIR – MARNPD System</vt:lpstr>
      <vt:lpstr>Function Requirements</vt:lpstr>
      <vt:lpstr>Implemented &amp; Integrated Functionality</vt:lpstr>
      <vt:lpstr>Implemented &amp; Integrated Functionality</vt:lpstr>
      <vt:lpstr>Implemented &amp; Integrated Functionality</vt:lpstr>
      <vt:lpstr>Implemented &amp; Integrated Functionality</vt:lpstr>
      <vt:lpstr>Number Plate Detection Tests  (July-October)</vt:lpstr>
      <vt:lpstr>OPEN CV Flaws</vt:lpstr>
      <vt:lpstr>Quality Requirements</vt:lpstr>
      <vt:lpstr>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2014-09-11T15:46:14Z</dcterms:created>
  <dcterms:modified xsi:type="dcterms:W3CDTF">2014-10-03T13:26:21Z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