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A443B-C9FD-AF37-C824-844D71139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990D76-49D5-A352-7234-E390C0D1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6404A-29B9-A56A-E2FC-AABAAA48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FB184-79F4-1C18-A3DD-F27A86CA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9284D-D5B7-17CC-0DA6-9435B9EB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00E40-2ED6-941F-D1C3-8D341DD7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487EE6-62F8-9DF7-B6DE-408BDCC73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FF13F-4E84-8A43-5090-AC506F00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641E8-5C81-4591-8EE0-D10DF239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231D0-3EEA-9BAA-C09D-7F62783F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1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8BD4A7-53BE-0CA4-DC1B-1FBE23477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26570-1657-F39A-2048-E24DF894D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EFD14-52BF-D22D-3B21-5F2C2C80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B9F7F-E9AF-A2DF-23F3-0A2DB978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5932D-2723-9E7E-041E-6317B890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4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17E1B-59AB-EE57-0962-AD10322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1E52A-3136-3C3B-1C80-9C1B43E6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1F301-DF69-8970-DAD6-15F0C616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EF5CE-3356-A230-3AEF-AEA68E0F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40C9E-A4CE-B62D-AAFF-DAD79684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6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D6582-4136-D277-4F49-9598A329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8B0D1-D5B4-2F56-4B0A-F0DB47995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8E26E-9A84-8862-81AF-8E63D0CB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66495-6DC5-0879-3BA2-0A017928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3725-F140-0E94-8E4F-A9970C95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5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E6EE4-F46D-0248-720E-1C98BDE4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51947-CA76-54B7-E89D-277407292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5B1C84-2493-99DB-69CF-B79F5A3DB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05422-02A3-D080-DA44-2175ECEE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04784-F16E-C184-A8C2-ADB8EFFF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9E3DD-EA1D-30D1-242F-F5A46B51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89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90434-F111-4C36-E317-487679C5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1E339-05F7-D086-46E2-F392A568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5E40B-4D02-8818-05BC-9A40C6E33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66694C-0714-5CFF-7743-EA0DA2862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0C4A35-465B-9A3A-A2C5-E59E7F7D9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093B67-45FC-7FA2-FF8A-6229970A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10219E-EBC8-52C6-CC7A-4F95FC5A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DF397A-3C08-AE95-89A2-835BB6A9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9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529AA-D380-E2A4-AD29-D1DC9E02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57E8DB-7472-8443-FC45-A802B5D8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83B90B-1026-5AC3-E166-A7415E8C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7EDFF6-7054-77AF-9554-1FA2CB64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5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69BCB1-7C72-A28D-01BE-92E37D88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91F537-460E-AABD-AAE9-66AC85EC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7A48E8-01F6-215B-629F-128EF698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66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6C877-2308-CD42-2C04-C5AB58B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084EB-0254-01AE-9657-7027FEE51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ED0C36-BF00-128A-9A55-7BBE9AD89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C073B8-8B6E-E1D1-DE0E-42199559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38618-9A7A-69D5-A9B8-ECFE20F3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BECD2-9FCE-C2E5-24C9-1FCDF3A4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9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47993-0F16-7C5D-424C-91F8CC3F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251ECB-282E-151B-BF83-45485E28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972899-0768-D873-BAFD-CB4392C5B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F4703-39D1-79BB-3B7C-A04A368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5D42-861B-4AA5-94A2-66F0584F1558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C7393-6DC8-BC4D-7F9A-3BF529D6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48333-AE35-2196-9588-6849F5A2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2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F9400B-BF64-F743-12AE-5EFA8A36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650E6-B0EE-6CCE-33B8-DCFD87D43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EEF81-A54B-BE26-455E-A669507C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B5D42-861B-4AA5-94A2-66F0584F1558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8839C-1E57-1A50-35EA-BFD20CF6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73AFE-1C59-51D2-D91D-A8B97DA91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F902-6B70-4BD0-ADE4-696CEC78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4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F8248F-BAF4-13F0-12F3-8A100BEF150B}"/>
              </a:ext>
            </a:extLst>
          </p:cNvPr>
          <p:cNvSpPr/>
          <p:nvPr/>
        </p:nvSpPr>
        <p:spPr>
          <a:xfrm>
            <a:off x="1443135" y="2438400"/>
            <a:ext cx="1300065" cy="3732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VTK Data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B2E7D4-E9C5-05AD-5C4D-DD6B9ABAA46D}"/>
              </a:ext>
            </a:extLst>
          </p:cNvPr>
          <p:cNvSpPr/>
          <p:nvPr/>
        </p:nvSpPr>
        <p:spPr>
          <a:xfrm>
            <a:off x="3066662" y="2438400"/>
            <a:ext cx="1300065" cy="373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Read_VTK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F602BB-82DA-3416-CF37-BE156D559D30}"/>
              </a:ext>
            </a:extLst>
          </p:cNvPr>
          <p:cNvSpPr/>
          <p:nvPr/>
        </p:nvSpPr>
        <p:spPr>
          <a:xfrm>
            <a:off x="4690189" y="2438400"/>
            <a:ext cx="1300065" cy="3732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CSV Data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166911-370F-C2CF-47FE-C8607984F24C}"/>
              </a:ext>
            </a:extLst>
          </p:cNvPr>
          <p:cNvSpPr/>
          <p:nvPr/>
        </p:nvSpPr>
        <p:spPr>
          <a:xfrm>
            <a:off x="6313716" y="2438400"/>
            <a:ext cx="1300065" cy="373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HDF5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ECE704-727F-0F7D-1BA6-A5E199E4C681}"/>
              </a:ext>
            </a:extLst>
          </p:cNvPr>
          <p:cNvSpPr/>
          <p:nvPr/>
        </p:nvSpPr>
        <p:spPr>
          <a:xfrm>
            <a:off x="7937243" y="2438400"/>
            <a:ext cx="1300065" cy="3732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DataBase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5407B79-D5F1-F99F-F89A-2BF64D4597ED}"/>
              </a:ext>
            </a:extLst>
          </p:cNvPr>
          <p:cNvCxnSpPr>
            <a:stCxn id="4" idx="2"/>
            <a:endCxn id="5" idx="2"/>
          </p:cNvCxnSpPr>
          <p:nvPr/>
        </p:nvCxnSpPr>
        <p:spPr>
          <a:xfrm rot="16200000" flipH="1">
            <a:off x="2904931" y="1999860"/>
            <a:ext cx="12700" cy="162352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430EB28D-3903-3E37-0829-EBDACBA4B750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4528458" y="1626637"/>
            <a:ext cx="12700" cy="162352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6ADAC88A-058D-7364-ECD5-B206A86AD1C9}"/>
              </a:ext>
            </a:extLst>
          </p:cNvPr>
          <p:cNvCxnSpPr>
            <a:stCxn id="6" idx="2"/>
            <a:endCxn id="8" idx="2"/>
          </p:cNvCxnSpPr>
          <p:nvPr/>
        </p:nvCxnSpPr>
        <p:spPr>
          <a:xfrm rot="16200000" flipH="1">
            <a:off x="6151985" y="1999860"/>
            <a:ext cx="12700" cy="162352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C2D1D6D-7CE8-C77D-3E88-2CDAF268835F}"/>
              </a:ext>
            </a:extLst>
          </p:cNvPr>
          <p:cNvCxnSpPr>
            <a:stCxn id="8" idx="0"/>
            <a:endCxn id="9" idx="0"/>
          </p:cNvCxnSpPr>
          <p:nvPr/>
        </p:nvCxnSpPr>
        <p:spPr>
          <a:xfrm rot="5400000" flipH="1" flipV="1">
            <a:off x="7775512" y="1626637"/>
            <a:ext cx="12700" cy="162352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11436D0-772C-1481-D9B2-E7CC3413464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237308" y="2625012"/>
            <a:ext cx="643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B5962D3-6986-F7E0-0686-46AB5F931F37}"/>
              </a:ext>
            </a:extLst>
          </p:cNvPr>
          <p:cNvSpPr/>
          <p:nvPr/>
        </p:nvSpPr>
        <p:spPr>
          <a:xfrm>
            <a:off x="10000423" y="3625813"/>
            <a:ext cx="1300065" cy="373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Write_VTK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0ECC53F6-0667-6827-4DF9-CF851AB29EFA}"/>
              </a:ext>
            </a:extLst>
          </p:cNvPr>
          <p:cNvCxnSpPr>
            <a:stCxn id="29" idx="2"/>
            <a:endCxn id="9" idx="2"/>
          </p:cNvCxnSpPr>
          <p:nvPr/>
        </p:nvCxnSpPr>
        <p:spPr>
          <a:xfrm rot="5400000" flipH="1">
            <a:off x="9025159" y="2373741"/>
            <a:ext cx="1187413" cy="2063180"/>
          </a:xfrm>
          <a:prstGeom prst="bentConnector3">
            <a:avLst>
              <a:gd name="adj1" fmla="val -19252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多文档 33">
            <a:extLst>
              <a:ext uri="{FF2B5EF4-FFF2-40B4-BE49-F238E27FC236}">
                <a16:creationId xmlns:a16="http://schemas.microsoft.com/office/drawing/2014/main" id="{C1A0F23D-E500-528B-7C20-2CE42238FBAB}"/>
              </a:ext>
            </a:extLst>
          </p:cNvPr>
          <p:cNvSpPr/>
          <p:nvPr/>
        </p:nvSpPr>
        <p:spPr>
          <a:xfrm>
            <a:off x="9893691" y="2154427"/>
            <a:ext cx="1300065" cy="941169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243BA8D3-33BB-7258-26E0-D5B39A21CD84}"/>
              </a:ext>
            </a:extLst>
          </p:cNvPr>
          <p:cNvSpPr/>
          <p:nvPr/>
        </p:nvSpPr>
        <p:spPr>
          <a:xfrm>
            <a:off x="10485997" y="3095596"/>
            <a:ext cx="249980" cy="456749"/>
          </a:xfrm>
          <a:prstGeom prst="down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3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54712-BA23-4A28-C493-CC64E3ABA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93A15E7-F494-8F46-6C00-E50BFEE6D8FB}"/>
              </a:ext>
            </a:extLst>
          </p:cNvPr>
          <p:cNvSpPr/>
          <p:nvPr/>
        </p:nvSpPr>
        <p:spPr>
          <a:xfrm>
            <a:off x="2233984" y="1698046"/>
            <a:ext cx="1300065" cy="373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ReadVTK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95841A-6FB1-05F4-53E0-0B8DDCBA46DA}"/>
              </a:ext>
            </a:extLst>
          </p:cNvPr>
          <p:cNvSpPr/>
          <p:nvPr/>
        </p:nvSpPr>
        <p:spPr>
          <a:xfrm>
            <a:off x="3657491" y="3429000"/>
            <a:ext cx="1300065" cy="373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WriteHDF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9D0995-54CF-85B9-199E-2E142F15B066}"/>
              </a:ext>
            </a:extLst>
          </p:cNvPr>
          <p:cNvSpPr/>
          <p:nvPr/>
        </p:nvSpPr>
        <p:spPr>
          <a:xfrm>
            <a:off x="8599976" y="2564368"/>
            <a:ext cx="1300065" cy="373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WriteVTK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D6BE3A9B-4597-2600-A419-B3B27D8E73AE}"/>
              </a:ext>
            </a:extLst>
          </p:cNvPr>
          <p:cNvCxnSpPr>
            <a:cxnSpLocks/>
            <a:stCxn id="39" idx="0"/>
            <a:endCxn id="5" idx="1"/>
          </p:cNvCxnSpPr>
          <p:nvPr/>
        </p:nvCxnSpPr>
        <p:spPr>
          <a:xfrm rot="5400000" flipH="1" flipV="1">
            <a:off x="1955046" y="2001460"/>
            <a:ext cx="395739" cy="162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7108BE8-56A4-EB2D-B4EA-4FEF2395965F}"/>
              </a:ext>
            </a:extLst>
          </p:cNvPr>
          <p:cNvCxnSpPr>
            <a:cxnSpLocks/>
            <a:stCxn id="5" idx="3"/>
            <a:endCxn id="42" idx="0"/>
          </p:cNvCxnSpPr>
          <p:nvPr/>
        </p:nvCxnSpPr>
        <p:spPr>
          <a:xfrm>
            <a:off x="3534049" y="1884658"/>
            <a:ext cx="147414" cy="395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多文档 38">
            <a:extLst>
              <a:ext uri="{FF2B5EF4-FFF2-40B4-BE49-F238E27FC236}">
                <a16:creationId xmlns:a16="http://schemas.microsoft.com/office/drawing/2014/main" id="{51F5D647-A39E-D124-7EE9-594C751BEDA8}"/>
              </a:ext>
            </a:extLst>
          </p:cNvPr>
          <p:cNvSpPr/>
          <p:nvPr/>
        </p:nvSpPr>
        <p:spPr>
          <a:xfrm>
            <a:off x="1332375" y="2280397"/>
            <a:ext cx="1300065" cy="941169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VTKData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流程图: 多文档 41">
            <a:extLst>
              <a:ext uri="{FF2B5EF4-FFF2-40B4-BE49-F238E27FC236}">
                <a16:creationId xmlns:a16="http://schemas.microsoft.com/office/drawing/2014/main" id="{7E1BA8C6-FF78-F1C4-D334-7520AB499180}"/>
              </a:ext>
            </a:extLst>
          </p:cNvPr>
          <p:cNvSpPr/>
          <p:nvPr/>
        </p:nvSpPr>
        <p:spPr>
          <a:xfrm>
            <a:off x="2941991" y="2280397"/>
            <a:ext cx="1300065" cy="941169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流程图: 多文档 46">
            <a:extLst>
              <a:ext uri="{FF2B5EF4-FFF2-40B4-BE49-F238E27FC236}">
                <a16:creationId xmlns:a16="http://schemas.microsoft.com/office/drawing/2014/main" id="{2EFA3FBA-89EF-6D09-A779-3C094B6F6F91}"/>
              </a:ext>
            </a:extLst>
          </p:cNvPr>
          <p:cNvSpPr/>
          <p:nvPr/>
        </p:nvSpPr>
        <p:spPr>
          <a:xfrm>
            <a:off x="4583072" y="2280396"/>
            <a:ext cx="1544393" cy="941169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HDF5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动作按钮: 获取信息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3D05B4-6D99-BB30-E6BC-4EFD35701DB9}"/>
              </a:ext>
            </a:extLst>
          </p:cNvPr>
          <p:cNvSpPr/>
          <p:nvPr/>
        </p:nvSpPr>
        <p:spPr>
          <a:xfrm>
            <a:off x="2253034" y="1827507"/>
            <a:ext cx="162137" cy="186612"/>
          </a:xfrm>
          <a:prstGeom prst="actionButtonInformation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F7D3C85-854B-8575-70DB-3C1B068AFEB3}"/>
              </a:ext>
            </a:extLst>
          </p:cNvPr>
          <p:cNvSpPr/>
          <p:nvPr/>
        </p:nvSpPr>
        <p:spPr>
          <a:xfrm>
            <a:off x="6468480" y="1542615"/>
            <a:ext cx="1333085" cy="756396"/>
          </a:xfrm>
          <a:prstGeom prst="roundRect">
            <a:avLst>
              <a:gd name="adj" fmla="val 342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FNN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7F735E9-C8CA-042B-11F9-E345D4525FA5}"/>
              </a:ext>
            </a:extLst>
          </p:cNvPr>
          <p:cNvSpPr/>
          <p:nvPr/>
        </p:nvSpPr>
        <p:spPr>
          <a:xfrm>
            <a:off x="6468479" y="3237414"/>
            <a:ext cx="1333085" cy="756396"/>
          </a:xfrm>
          <a:prstGeom prst="roundRect">
            <a:avLst>
              <a:gd name="adj" fmla="val 342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FCBBF6D7-C915-9EA4-F2FD-1CF103CF65AC}"/>
              </a:ext>
            </a:extLst>
          </p:cNvPr>
          <p:cNvCxnSpPr>
            <a:stCxn id="42" idx="2"/>
            <a:endCxn id="8" idx="1"/>
          </p:cNvCxnSpPr>
          <p:nvPr/>
        </p:nvCxnSpPr>
        <p:spPr>
          <a:xfrm rot="16200000" flipH="1">
            <a:off x="3364712" y="3322833"/>
            <a:ext cx="429688" cy="155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36DB343A-CAA4-DA6F-A9B8-35EBAEBC241B}"/>
              </a:ext>
            </a:extLst>
          </p:cNvPr>
          <p:cNvCxnSpPr>
            <a:stCxn id="47" idx="0"/>
            <a:endCxn id="49" idx="1"/>
          </p:cNvCxnSpPr>
          <p:nvPr/>
        </p:nvCxnSpPr>
        <p:spPr>
          <a:xfrm rot="5400000" flipH="1" flipV="1">
            <a:off x="5785207" y="1597124"/>
            <a:ext cx="359583" cy="1006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F9CDD89-4E6C-E07E-E8BC-833272600C00}"/>
              </a:ext>
            </a:extLst>
          </p:cNvPr>
          <p:cNvCxnSpPr>
            <a:stCxn id="47" idx="2"/>
            <a:endCxn id="50" idx="1"/>
          </p:cNvCxnSpPr>
          <p:nvPr/>
        </p:nvCxnSpPr>
        <p:spPr>
          <a:xfrm rot="16200000" flipH="1">
            <a:off x="5643333" y="2790465"/>
            <a:ext cx="429689" cy="12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776BFBB-2151-6F60-4F98-AC83BDB96DC5}"/>
              </a:ext>
            </a:extLst>
          </p:cNvPr>
          <p:cNvCxnSpPr>
            <a:stCxn id="50" idx="0"/>
            <a:endCxn id="47" idx="3"/>
          </p:cNvCxnSpPr>
          <p:nvPr/>
        </p:nvCxnSpPr>
        <p:spPr>
          <a:xfrm rot="16200000" flipV="1">
            <a:off x="6388028" y="2490419"/>
            <a:ext cx="486433" cy="1007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9B40AC17-740D-50E1-A8A9-9A424D4FFF0F}"/>
              </a:ext>
            </a:extLst>
          </p:cNvPr>
          <p:cNvCxnSpPr>
            <a:stCxn id="49" idx="2"/>
            <a:endCxn id="47" idx="3"/>
          </p:cNvCxnSpPr>
          <p:nvPr/>
        </p:nvCxnSpPr>
        <p:spPr>
          <a:xfrm rot="5400000">
            <a:off x="6405259" y="2021217"/>
            <a:ext cx="451970" cy="1007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B2A8B-30DC-8D30-5FC4-9E12C3B5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D0CC751-97F5-413E-EE57-9A265DB81FB6}"/>
              </a:ext>
            </a:extLst>
          </p:cNvPr>
          <p:cNvSpPr/>
          <p:nvPr/>
        </p:nvSpPr>
        <p:spPr>
          <a:xfrm>
            <a:off x="2093818" y="3404530"/>
            <a:ext cx="1300065" cy="373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ReadVTK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9781D6-3787-7848-15FE-A3CCEC34590C}"/>
              </a:ext>
            </a:extLst>
          </p:cNvPr>
          <p:cNvSpPr/>
          <p:nvPr/>
        </p:nvSpPr>
        <p:spPr>
          <a:xfrm>
            <a:off x="3606214" y="3404530"/>
            <a:ext cx="1300065" cy="373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WriteHDF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576E9A0E-921A-E3FF-612F-7ADFE8F05D63}"/>
              </a:ext>
            </a:extLst>
          </p:cNvPr>
          <p:cNvCxnSpPr>
            <a:cxnSpLocks/>
            <a:stCxn id="39" idx="2"/>
            <a:endCxn id="5" idx="1"/>
          </p:cNvCxnSpPr>
          <p:nvPr/>
        </p:nvCxnSpPr>
        <p:spPr>
          <a:xfrm rot="16200000" flipH="1">
            <a:off x="1790302" y="3287626"/>
            <a:ext cx="405218" cy="2018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流程图: 多文档 38">
            <a:extLst>
              <a:ext uri="{FF2B5EF4-FFF2-40B4-BE49-F238E27FC236}">
                <a16:creationId xmlns:a16="http://schemas.microsoft.com/office/drawing/2014/main" id="{806FFBD4-AA52-6E76-B7C8-9E54D55CA79C}"/>
              </a:ext>
            </a:extLst>
          </p:cNvPr>
          <p:cNvSpPr/>
          <p:nvPr/>
        </p:nvSpPr>
        <p:spPr>
          <a:xfrm>
            <a:off x="1332375" y="2280397"/>
            <a:ext cx="1300065" cy="941169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VTKData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流程图: 多文档 46">
            <a:extLst>
              <a:ext uri="{FF2B5EF4-FFF2-40B4-BE49-F238E27FC236}">
                <a16:creationId xmlns:a16="http://schemas.microsoft.com/office/drawing/2014/main" id="{3189329C-FEE4-408C-6C82-D6A8A4C78A01}"/>
              </a:ext>
            </a:extLst>
          </p:cNvPr>
          <p:cNvSpPr/>
          <p:nvPr/>
        </p:nvSpPr>
        <p:spPr>
          <a:xfrm>
            <a:off x="4583072" y="2280396"/>
            <a:ext cx="1544393" cy="941169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HDF5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动作按钮: 获取信息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41C3F78-A4C5-F63E-9ED5-2D260DF9BF25}"/>
              </a:ext>
            </a:extLst>
          </p:cNvPr>
          <p:cNvSpPr/>
          <p:nvPr/>
        </p:nvSpPr>
        <p:spPr>
          <a:xfrm>
            <a:off x="2136359" y="3522305"/>
            <a:ext cx="162137" cy="186612"/>
          </a:xfrm>
          <a:prstGeom prst="actionButtonInformation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A5B7FFC-EB8A-1C3B-CD25-91A3EA188BE6}"/>
              </a:ext>
            </a:extLst>
          </p:cNvPr>
          <p:cNvSpPr/>
          <p:nvPr/>
        </p:nvSpPr>
        <p:spPr>
          <a:xfrm>
            <a:off x="6468480" y="1542615"/>
            <a:ext cx="1333085" cy="756396"/>
          </a:xfrm>
          <a:prstGeom prst="roundRect">
            <a:avLst>
              <a:gd name="adj" fmla="val 342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FNN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095507F-2B96-80A0-9022-B57677E45E46}"/>
              </a:ext>
            </a:extLst>
          </p:cNvPr>
          <p:cNvSpPr/>
          <p:nvPr/>
        </p:nvSpPr>
        <p:spPr>
          <a:xfrm>
            <a:off x="6468479" y="3237414"/>
            <a:ext cx="1333085" cy="756396"/>
          </a:xfrm>
          <a:prstGeom prst="roundRect">
            <a:avLst>
              <a:gd name="adj" fmla="val 342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GAN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动作按钮: 获取信息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A971CF0-1278-A8A6-368C-B0161D9501A2}"/>
              </a:ext>
            </a:extLst>
          </p:cNvPr>
          <p:cNvSpPr/>
          <p:nvPr/>
        </p:nvSpPr>
        <p:spPr>
          <a:xfrm>
            <a:off x="3629510" y="3522305"/>
            <a:ext cx="162137" cy="186612"/>
          </a:xfrm>
          <a:prstGeom prst="actionButtonInformation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99C312-760F-86BD-428E-7BDF0F2FEC85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393883" y="3591142"/>
            <a:ext cx="21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BF35839-1746-56FF-EE15-40E72FBBB994}"/>
              </a:ext>
            </a:extLst>
          </p:cNvPr>
          <p:cNvCxnSpPr>
            <a:cxnSpLocks/>
            <a:stCxn id="8" idx="3"/>
            <a:endCxn id="47" idx="2"/>
          </p:cNvCxnSpPr>
          <p:nvPr/>
        </p:nvCxnSpPr>
        <p:spPr>
          <a:xfrm flipV="1">
            <a:off x="4906279" y="3185923"/>
            <a:ext cx="341597" cy="4052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多文档 13">
            <a:extLst>
              <a:ext uri="{FF2B5EF4-FFF2-40B4-BE49-F238E27FC236}">
                <a16:creationId xmlns:a16="http://schemas.microsoft.com/office/drawing/2014/main" id="{22C4B86D-6553-E319-22AF-14F595878AD8}"/>
              </a:ext>
            </a:extLst>
          </p:cNvPr>
          <p:cNvSpPr/>
          <p:nvPr/>
        </p:nvSpPr>
        <p:spPr>
          <a:xfrm>
            <a:off x="2941991" y="2280397"/>
            <a:ext cx="1300065" cy="941169"/>
          </a:xfrm>
          <a:prstGeom prst="flowChartMultidocumen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圆角右 19">
            <a:extLst>
              <a:ext uri="{FF2B5EF4-FFF2-40B4-BE49-F238E27FC236}">
                <a16:creationId xmlns:a16="http://schemas.microsoft.com/office/drawing/2014/main" id="{F57A55BF-DDE4-984F-52CA-355F8169E6A9}"/>
              </a:ext>
            </a:extLst>
          </p:cNvPr>
          <p:cNvSpPr/>
          <p:nvPr/>
        </p:nvSpPr>
        <p:spPr>
          <a:xfrm>
            <a:off x="5705475" y="1704975"/>
            <a:ext cx="628650" cy="466725"/>
          </a:xfrm>
          <a:prstGeom prst="ben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圆角右 20">
            <a:extLst>
              <a:ext uri="{FF2B5EF4-FFF2-40B4-BE49-F238E27FC236}">
                <a16:creationId xmlns:a16="http://schemas.microsoft.com/office/drawing/2014/main" id="{31B4FAE6-93D5-191A-C3D3-F1B3BFF3695A}"/>
              </a:ext>
            </a:extLst>
          </p:cNvPr>
          <p:cNvSpPr/>
          <p:nvPr/>
        </p:nvSpPr>
        <p:spPr>
          <a:xfrm flipV="1">
            <a:off x="5751161" y="3288942"/>
            <a:ext cx="628650" cy="466725"/>
          </a:xfrm>
          <a:prstGeom prst="ben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577A57B-5B4D-0DD4-4CB7-CEBA14616CCC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2767263"/>
            <a:ext cx="543288" cy="4186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38E5046-4C15-F3CE-05F5-032A1F3261EF}"/>
              </a:ext>
            </a:extLst>
          </p:cNvPr>
          <p:cNvCxnSpPr>
            <a:cxnSpLocks/>
          </p:cNvCxnSpPr>
          <p:nvPr/>
        </p:nvCxnSpPr>
        <p:spPr>
          <a:xfrm flipH="1">
            <a:off x="6248400" y="2366388"/>
            <a:ext cx="447675" cy="2645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49697A14-B016-F548-5F69-02D1E0D06C30}"/>
              </a:ext>
            </a:extLst>
          </p:cNvPr>
          <p:cNvSpPr/>
          <p:nvPr/>
        </p:nvSpPr>
        <p:spPr>
          <a:xfrm>
            <a:off x="4489270" y="1381125"/>
            <a:ext cx="3460676" cy="2771776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79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Shu-Ning Xia</dc:creator>
  <cp:lastModifiedBy>Shu-Ning Xia</cp:lastModifiedBy>
  <cp:revision>38</cp:revision>
  <dcterms:created xsi:type="dcterms:W3CDTF">2024-11-19T08:02:53Z</dcterms:created>
  <dcterms:modified xsi:type="dcterms:W3CDTF">2024-12-05T02:24:05Z</dcterms:modified>
</cp:coreProperties>
</file>