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92E0E-3453-E941-8E6F-D370A1C15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487683-C92E-C347-A4EE-3D19CDE4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E7F47-021E-7E46-8DC7-A6A06DC2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926B-9C15-464B-8AF0-882304AE2225}" type="datetimeFigureOut">
              <a:rPr lang="es-US" smtClean="0"/>
              <a:t>10/19/19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5F8F57-937B-0845-93B0-AAB03379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B5DD1-80E5-394D-B056-7FCE28FC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4C7-C949-8048-9D69-B959067E23A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309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9A66-1E79-744B-B757-6D0778F9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0DD0E3-48FB-964C-BF58-F59465E7D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3AB605-DE72-4A4C-8C20-5DF18CAB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926B-9C15-464B-8AF0-882304AE2225}" type="datetimeFigureOut">
              <a:rPr lang="es-US" smtClean="0"/>
              <a:t>10/19/19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DA5904-B251-EB43-93CC-CBFA7B5B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E7841E-2A9C-B84C-AFC0-EC22BD8F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4C7-C949-8048-9D69-B959067E23A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9389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D402D2-649C-404C-B6BC-183859DBF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34A9C2-05C6-A44B-9F0D-8DB63A379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348C8-0345-3D45-9A1C-C637068A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926B-9C15-464B-8AF0-882304AE2225}" type="datetimeFigureOut">
              <a:rPr lang="es-US" smtClean="0"/>
              <a:t>10/19/19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DDD93-8A00-9C42-B9E1-785707A7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D0F8EF-9595-AE42-9906-6C41C5E8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4C7-C949-8048-9D69-B959067E23A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283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4210C-B69F-B049-94C5-B8D3A311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F4D2B8-1623-9D45-A5D8-225B2FD0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E11BA7-1A81-A747-95F6-64EC0C48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926B-9C15-464B-8AF0-882304AE2225}" type="datetimeFigureOut">
              <a:rPr lang="es-US" smtClean="0"/>
              <a:t>10/19/19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EAFD2-4280-EE46-A9B6-8233FED1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11604-CBFB-4D44-88ED-DC80CE26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4C7-C949-8048-9D69-B959067E23A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396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7CF9F-4082-3F44-BEFD-3CF8048E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25D3DB-44F4-2247-91F7-365D57B2D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641952-0FC5-CA4F-9C3C-59369075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926B-9C15-464B-8AF0-882304AE2225}" type="datetimeFigureOut">
              <a:rPr lang="es-US" smtClean="0"/>
              <a:t>10/19/19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733D54-EB83-EF40-AF05-8B53BFFB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A7AA3C-F19D-2E4A-9C13-AE9E8101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4C7-C949-8048-9D69-B959067E23A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2059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D35F2-25AA-0D4A-9163-ED0C7A9D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7C6A9-A3F7-3E46-A7C3-9E1D3561F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471AAC-AB4E-7346-B04E-FBABF58E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DBC973-DC16-EE48-9CA9-5B97E09F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926B-9C15-464B-8AF0-882304AE2225}" type="datetimeFigureOut">
              <a:rPr lang="es-US" smtClean="0"/>
              <a:t>10/19/19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5C624-AA8F-694F-9716-820819D5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290717-FF7B-4841-B89B-EF70495C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4C7-C949-8048-9D69-B959067E23A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563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5325C-3EE6-614F-A094-D837420A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095528-E9CB-0C40-9195-925108B0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5F7372-7510-E04A-9E70-F5926920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5DCD26-6C21-E24C-9E33-0FDAAC645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6163D8-690D-B74D-8B5C-2BE59FF95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F79D9D-A47A-794D-BA19-39C55A69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926B-9C15-464B-8AF0-882304AE2225}" type="datetimeFigureOut">
              <a:rPr lang="es-US" smtClean="0"/>
              <a:t>10/19/19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28E4F1-E8FA-FC40-99FC-3632A387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747A94-27AB-F148-A64C-064F4189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4C7-C949-8048-9D69-B959067E23A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2731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CC293-BB1F-6244-BD5D-F89370AF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55B40A-9B3F-3C4E-B0CA-45E87AF8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926B-9C15-464B-8AF0-882304AE2225}" type="datetimeFigureOut">
              <a:rPr lang="es-US" smtClean="0"/>
              <a:t>10/19/19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57DC83-375A-1E4B-A482-8FD6BEA3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5AFAF9-51EB-E841-94E8-6F8DDBDD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4C7-C949-8048-9D69-B959067E23A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9423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8FD826-0E98-A24B-AA80-E449ED99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926B-9C15-464B-8AF0-882304AE2225}" type="datetimeFigureOut">
              <a:rPr lang="es-US" smtClean="0"/>
              <a:t>10/19/19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047259-6493-C44A-8345-F715A1DD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79E147-4D9C-8642-81DE-C388F623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4C7-C949-8048-9D69-B959067E23A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199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C8094-437F-3747-9C9A-733CF885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A9A1A-E280-5A44-97C4-7D49F336E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04914A-6E1C-C548-8959-5B3F9FF5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98A30-1EA6-2249-BC23-323F103F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926B-9C15-464B-8AF0-882304AE2225}" type="datetimeFigureOut">
              <a:rPr lang="es-US" smtClean="0"/>
              <a:t>10/19/19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2FD2A4-6C19-4840-B691-C3E3473B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D25E88-51C5-B546-8E83-A44BE631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4C7-C949-8048-9D69-B959067E23A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9277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E273A-CAE8-3346-88BE-A96A18FA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CC94BD-334C-5340-92C2-8493D6694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4F629A-09B6-BD42-91FB-94D146E7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800EBE-EDFF-2E4E-8C24-C84A15D5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926B-9C15-464B-8AF0-882304AE2225}" type="datetimeFigureOut">
              <a:rPr lang="es-US" smtClean="0"/>
              <a:t>10/19/19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20C93B-8E98-204E-995B-60B1352B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FDD826-79BC-7C46-9910-4E1468FB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A4C7-C949-8048-9D69-B959067E23A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8946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D47DA2-E19D-8146-8CAD-99D06E7B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90FF6-B864-3745-A760-269F32B6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41DD6-B5E4-8447-8B44-4DDB3F5BB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926B-9C15-464B-8AF0-882304AE2225}" type="datetimeFigureOut">
              <a:rPr lang="es-US" smtClean="0"/>
              <a:t>10/19/19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04903-9CF9-D24F-A36B-C20ED433A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CB14A-6A59-8748-B01D-9C0AF744E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A4C7-C949-8048-9D69-B959067E23A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103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F146BC-A159-A84B-8A36-073CE4799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802"/>
            <a:ext cx="12192000" cy="47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91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Pedro Rafael Rodas Falla</dc:creator>
  <cp:lastModifiedBy>Luis Pedro Rafael Rodas Falla</cp:lastModifiedBy>
  <cp:revision>1</cp:revision>
  <dcterms:created xsi:type="dcterms:W3CDTF">2019-10-19T16:20:30Z</dcterms:created>
  <dcterms:modified xsi:type="dcterms:W3CDTF">2019-10-19T16:21:02Z</dcterms:modified>
</cp:coreProperties>
</file>