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193072-8522-45EF-9F06-9459C0410F08}" type="datetimeFigureOut">
              <a:rPr lang="ru-RU" smtClean="0"/>
              <a:t>24.02.2016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DAB6E4-DAF4-4685-AE1C-813F45FBD2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980728"/>
            <a:ext cx="6172200" cy="2808312"/>
          </a:xfrm>
        </p:spPr>
        <p:txBody>
          <a:bodyPr>
            <a:normAutofit/>
          </a:bodyPr>
          <a:lstStyle/>
          <a:p>
            <a:r>
              <a:rPr lang="ru-RU" dirty="0"/>
              <a:t>Разработка защищенной автоматизированной системы управления предприятием (на примере ИП Соболев, студии натяжных потолков)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5003322"/>
            <a:ext cx="3238128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Выполнила:</a:t>
            </a:r>
          </a:p>
          <a:p>
            <a:r>
              <a:rPr lang="ru-RU" dirty="0" smtClean="0"/>
              <a:t>Студентка группы 10-СБК Кривошеева Валерия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67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JAAS </a:t>
            </a:r>
            <a:r>
              <a:rPr lang="ru-RU" dirty="0" smtClean="0"/>
              <a:t>в </a:t>
            </a:r>
            <a:r>
              <a:rPr lang="en-US" dirty="0" smtClean="0"/>
              <a:t>Glassfish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9" y="1628800"/>
            <a:ext cx="7258687" cy="439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84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</a:t>
            </a:r>
            <a:r>
              <a:rPr lang="ru-RU" dirty="0" smtClean="0"/>
              <a:t>и </a:t>
            </a:r>
            <a:r>
              <a:rPr lang="en-US" dirty="0" smtClean="0"/>
              <a:t>TSL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Криптографические </a:t>
            </a:r>
            <a:r>
              <a:rPr lang="ru-RU" dirty="0"/>
              <a:t>протоколы, обеспечивающие защищённую передачу данных между узлами в сети </a:t>
            </a:r>
            <a:r>
              <a:rPr lang="ru-RU" dirty="0" smtClean="0"/>
              <a:t>Интернет. </a:t>
            </a:r>
            <a:r>
              <a:rPr lang="ru-RU" dirty="0"/>
              <a:t>TLS и SSL используют асимметричную криптографию для аутентификации, симметричное шифрование для конфиденциальности и коды аутентичности сообщений для сохранения целостности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153196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использования </a:t>
            </a:r>
            <a:r>
              <a:rPr lang="en-US" dirty="0" smtClean="0"/>
              <a:t>SSL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24" y="1476550"/>
            <a:ext cx="4243684" cy="482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форма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931224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61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492896"/>
            <a:ext cx="7467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8481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/>
          <a:lstStyle/>
          <a:p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974188"/>
            <a:ext cx="7467600" cy="1158668"/>
          </a:xfrm>
        </p:spPr>
        <p:txBody>
          <a:bodyPr>
            <a:normAutofit/>
          </a:bodyPr>
          <a:lstStyle/>
          <a:p>
            <a:r>
              <a:rPr lang="ru-RU" sz="1900" dirty="0" smtClean="0"/>
              <a:t>Разработка автоматизированной системы управления предприятием</a:t>
            </a:r>
          </a:p>
          <a:p>
            <a:r>
              <a:rPr lang="ru-RU" sz="1900" dirty="0" smtClean="0"/>
              <a:t>Обеспечение защиты данной системы</a:t>
            </a:r>
            <a:endParaRPr lang="ru-RU" sz="19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01038" y="2140609"/>
            <a:ext cx="7467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Общие требования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1038" y="2780847"/>
            <a:ext cx="7467600" cy="139675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Поддержание целостности необходимых для работы данных</a:t>
            </a:r>
          </a:p>
          <a:p>
            <a:r>
              <a:rPr lang="ru-RU" dirty="0" smtClean="0"/>
              <a:t>Надежность отказоустойчивости системы</a:t>
            </a:r>
          </a:p>
          <a:p>
            <a:r>
              <a:rPr lang="ru-RU" dirty="0" smtClean="0"/>
              <a:t>Клиент-серверная архитектура</a:t>
            </a:r>
          </a:p>
          <a:p>
            <a:r>
              <a:rPr lang="ru-RU" dirty="0" smtClean="0"/>
              <a:t>Разграничение прав доступа к отдельным модулям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3438" y="4079354"/>
            <a:ext cx="7851010" cy="5715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Требования к функциональным характеристикам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50525" y="4650854"/>
            <a:ext cx="7467600" cy="1396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 smtClean="0"/>
              <a:t>Автоматизация управления заказами</a:t>
            </a:r>
          </a:p>
          <a:p>
            <a:r>
              <a:rPr lang="ru-RU" sz="1900" dirty="0" smtClean="0"/>
              <a:t>Централизованное хранение данных</a:t>
            </a:r>
          </a:p>
          <a:p>
            <a:r>
              <a:rPr lang="ru-RU" sz="1900" dirty="0" smtClean="0"/>
              <a:t>Управление клиентской базой и базой сотрудников</a:t>
            </a:r>
          </a:p>
          <a:p>
            <a:r>
              <a:rPr lang="ru-RU" sz="1900" dirty="0" smtClean="0"/>
              <a:t>Бухгалтерский модуль для расчета заработной платы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53778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Структурная схема автоматизированной системы управления предприятием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710"/>
            <a:ext cx="5832648" cy="431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83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 descr="C:\Users\Lera\Desktop\er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7643192" cy="465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91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форм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94155"/>
            <a:ext cx="6192688" cy="448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91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проектирования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7" y="1556792"/>
            <a:ext cx="785638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05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>
            <a:normAutofit/>
          </a:bodyPr>
          <a:lstStyle/>
          <a:p>
            <a:pPr lvl="1"/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Authentification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Authorization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(JAAS) – реализация </a:t>
            </a:r>
            <a:r>
              <a:rPr lang="ru-RU" dirty="0" err="1"/>
              <a:t>Java</a:t>
            </a:r>
            <a:r>
              <a:rPr lang="ru-RU" dirty="0"/>
              <a:t>  стандарта системы информационной безопасности PAM, а также классов и интерфейсов для управления допуском пользователей к выполнению важных программ.</a:t>
            </a:r>
          </a:p>
          <a:p>
            <a:pPr lvl="1"/>
            <a:r>
              <a:rPr lang="ru-RU" dirty="0" smtClean="0"/>
              <a:t>PAM </a:t>
            </a:r>
            <a:r>
              <a:rPr lang="ru-RU" dirty="0"/>
              <a:t>– набор разделяемых библиотек, которые позволяют интегрировать различные низкоуровневые методы аутентификации в виде </a:t>
            </a:r>
            <a:r>
              <a:rPr lang="ru-RU" dirty="0" err="1"/>
              <a:t>единоуровневого</a:t>
            </a:r>
            <a:r>
              <a:rPr lang="ru-RU" dirty="0"/>
              <a:t> API.</a:t>
            </a:r>
          </a:p>
          <a:p>
            <a:pPr lvl="1"/>
            <a:r>
              <a:rPr lang="ru-RU" dirty="0" smtClean="0"/>
              <a:t>Главная </a:t>
            </a:r>
            <a:r>
              <a:rPr lang="ru-RU" dirty="0"/>
              <a:t>цель JAAS: отделение аутентификации и авторизации пользователей от основной программы для управления ими независимо от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23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JAAS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53428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10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Glassfish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Сервер </a:t>
            </a:r>
            <a:r>
              <a:rPr lang="ru-RU" dirty="0"/>
              <a:t>приложений на </a:t>
            </a:r>
            <a:r>
              <a:rPr lang="ru-RU" dirty="0" err="1"/>
              <a:t>Java</a:t>
            </a:r>
            <a:r>
              <a:rPr lang="ru-RU" dirty="0"/>
              <a:t> EE с открытым исходным кодом, изначально разработанный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. В настоящее время спонсируется корпорацией </a:t>
            </a:r>
            <a:r>
              <a:rPr lang="ru-RU" dirty="0" err="1"/>
              <a:t>Oracle</a:t>
            </a:r>
            <a:r>
              <a:rPr lang="ru-RU" dirty="0"/>
              <a:t>. Актуальная версия платформы называется </a:t>
            </a:r>
            <a:r>
              <a:rPr lang="ru-RU" dirty="0" err="1"/>
              <a:t>Oracle</a:t>
            </a:r>
            <a:r>
              <a:rPr lang="ru-RU" dirty="0"/>
              <a:t> </a:t>
            </a:r>
            <a:r>
              <a:rPr lang="ru-RU" dirty="0" err="1"/>
              <a:t>GlassFish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Его задача состоит в системной поддержке </a:t>
            </a:r>
            <a:r>
              <a:rPr lang="ru-RU" dirty="0" err="1" smtClean="0"/>
              <a:t>сервлетов</a:t>
            </a:r>
            <a:r>
              <a:rPr lang="ru-RU" dirty="0" smtClean="0"/>
              <a:t> и в обеспечении их работы в соответствии с правилами, определенными в спецификациях.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0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</TotalTime>
  <Words>174</Words>
  <Application>Microsoft Office PowerPoint</Application>
  <PresentationFormat>Экран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Эркер</vt:lpstr>
      <vt:lpstr>Разработка защищенной автоматизированной системы управления предприятием (на примере ИП Соболев, студии натяжных потолков)</vt:lpstr>
      <vt:lpstr>Цель разработки</vt:lpstr>
      <vt:lpstr>Структурная схема автоматизированной системы управления предприятием</vt:lpstr>
      <vt:lpstr>ER-диаграмма</vt:lpstr>
      <vt:lpstr>Диаграмма форм</vt:lpstr>
      <vt:lpstr>Паттерн проектирования</vt:lpstr>
      <vt:lpstr>JAAS</vt:lpstr>
      <vt:lpstr>Схема работы JAAS</vt:lpstr>
      <vt:lpstr>Glassfish</vt:lpstr>
      <vt:lpstr>Настройка JAAS в Glassfish</vt:lpstr>
      <vt:lpstr>SSL и TSL</vt:lpstr>
      <vt:lpstr>Схема использования SSL</vt:lpstr>
      <vt:lpstr>Главная форма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защищенной автоматизированной системы управления предприятием (на примере ИП Соболев, студии натяжных потолков)</dc:title>
  <dc:creator>Lera</dc:creator>
  <cp:lastModifiedBy>Lera</cp:lastModifiedBy>
  <cp:revision>7</cp:revision>
  <dcterms:created xsi:type="dcterms:W3CDTF">2016-02-24T15:55:34Z</dcterms:created>
  <dcterms:modified xsi:type="dcterms:W3CDTF">2016-02-24T19:17:47Z</dcterms:modified>
</cp:coreProperties>
</file>