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446" r:id="rId2"/>
    <p:sldId id="448" r:id="rId3"/>
    <p:sldId id="453" r:id="rId4"/>
    <p:sldId id="454" r:id="rId5"/>
    <p:sldId id="455" r:id="rId6"/>
    <p:sldId id="456" r:id="rId7"/>
    <p:sldId id="457" r:id="rId8"/>
    <p:sldId id="458" r:id="rId9"/>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3"/>
    <p:restoredTop sz="94719"/>
  </p:normalViewPr>
  <p:slideViewPr>
    <p:cSldViewPr snapToGrid="0" snapToObjects="1">
      <p:cViewPr varScale="1">
        <p:scale>
          <a:sx n="117" d="100"/>
          <a:sy n="117" d="100"/>
        </p:scale>
        <p:origin x="200"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E73E89-0935-4DC9-7182-4DCB83642961}"/>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12F4F9AE-2E59-3B62-4A59-9FCF7008FF73}"/>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4A4012D-6866-5A4B-A2C6-49951176A9CC}"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7/16/22</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ED6EA345-51D3-6BE0-818F-DE6E181395AE}"/>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D742760D-444B-7DDB-DAEC-6B98BD912BE1}"/>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7F95ED-167A-2D4E-883D-355F5EB0C90D}"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947904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A7F669-E1A6-9790-F8C5-40D7199BC911}"/>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2F3A1D86-0748-68AE-ADCE-39F9B0CE64C8}"/>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481404DC-0A5E-484C-9565-002B4D8B04F4}" type="datetime1">
              <a:rPr lang="en-US"/>
              <a:pPr lvl="0"/>
              <a:t>7/16/22</a:t>
            </a:fld>
            <a:endParaRPr lang="en-US"/>
          </a:p>
        </p:txBody>
      </p:sp>
      <p:sp>
        <p:nvSpPr>
          <p:cNvPr id="4" name="Slide Image Placeholder 3">
            <a:extLst>
              <a:ext uri="{FF2B5EF4-FFF2-40B4-BE49-F238E27FC236}">
                <a16:creationId xmlns:a16="http://schemas.microsoft.com/office/drawing/2014/main" id="{116E4DCE-DE92-6B37-AB9A-8A574B1D4351}"/>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DCC0C44E-E894-5600-B68A-DBAD4DFE12D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1F09D2A-8A5C-6547-1FAF-26FD1F457C3C}"/>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0A6C914D-9413-2AE1-CC93-6FD0BE4C2D56}"/>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2CDA22B7-EEBA-4D4D-8E5E-8BF62DBB3BA3}" type="slidenum">
              <a:t>‹#›</a:t>
            </a:fld>
            <a:endParaRPr lang="en-US"/>
          </a:p>
        </p:txBody>
      </p:sp>
    </p:spTree>
    <p:extLst>
      <p:ext uri="{BB962C8B-B14F-4D97-AF65-F5344CB8AC3E}">
        <p14:creationId xmlns:p14="http://schemas.microsoft.com/office/powerpoint/2010/main" val="242407090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33AC52-A858-E32F-AB12-3688B2C86E1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BE8DB5A-FAD5-4CB9-C9B0-493D4BD15018}"/>
              </a:ext>
            </a:extLst>
          </p:cNvPr>
          <p:cNvSpPr txBox="1">
            <a:spLocks noGrp="1"/>
          </p:cNvSpPr>
          <p:nvPr>
            <p:ph type="body" sz="quarter" idx="1"/>
          </p:nvPr>
        </p:nvSpPr>
        <p:spPr/>
        <p:txBody>
          <a:bodyPr/>
          <a:lstStyle/>
          <a:p>
            <a:endParaRPr lang="en-NL" dirty="0"/>
          </a:p>
        </p:txBody>
      </p:sp>
      <p:sp>
        <p:nvSpPr>
          <p:cNvPr id="4" name="Slide Number Placeholder 3">
            <a:extLst>
              <a:ext uri="{FF2B5EF4-FFF2-40B4-BE49-F238E27FC236}">
                <a16:creationId xmlns:a16="http://schemas.microsoft.com/office/drawing/2014/main" id="{867CFD93-5D16-0B7A-0293-030F73E47CA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07950A-CB8A-4742-9F6B-1AC91B380B39}"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77D54CB8-051D-3624-C8CC-0277FD2D1489}"/>
              </a:ext>
            </a:extLst>
          </p:cNvPr>
          <p:cNvSpPr txBox="1">
            <a:spLocks noGrp="1"/>
          </p:cNvSpPr>
          <p:nvPr>
            <p:ph type="pic" sz="quarter" idx="4294967295"/>
          </p:nvPr>
        </p:nvSpPr>
        <p:spPr>
          <a:xfrm>
            <a:off x="0" y="0"/>
            <a:ext cx="12191996" cy="6858000"/>
          </a:xfrm>
          <a:prstGeom prst="rect">
            <a:avLst/>
          </a:prstGeom>
          <a:solidFill>
            <a:srgbClr val="595959"/>
          </a:solidFill>
          <a:ln>
            <a:noFill/>
          </a:ln>
        </p:spPr>
        <p:txBody>
          <a:bodyPr vert="horz" wrap="square" lIns="91440" tIns="45720" rIns="91440" bIns="45720" anchor="ctr" anchorCtr="1" compatLnSpc="1">
            <a:noAutofit/>
          </a:bodyPr>
          <a:lstStyle>
            <a:lvl1pPr marL="0" marR="0" lvl="0" indent="0" algn="ctr" fontAlgn="auto">
              <a:spcAft>
                <a:spcPts val="0"/>
              </a:spcAft>
              <a:buNone/>
              <a:tabLst/>
              <a:defRPr lang="en-US" b="0" i="0" u="none" strike="noStrike" cap="none" spc="0" baseline="0">
                <a:solidFill>
                  <a:srgbClr val="FFFFFF"/>
                </a:solidFill>
                <a:uFillTx/>
                <a:latin typeface="Segoe UI"/>
              </a:defRPr>
            </a:lvl1pPr>
          </a:lstStyle>
          <a:p>
            <a:pPr lvl="0"/>
            <a:r>
              <a:rPr lang="en-US"/>
              <a:t>Click icon to add picture</a:t>
            </a:r>
          </a:p>
        </p:txBody>
      </p:sp>
      <p:sp>
        <p:nvSpPr>
          <p:cNvPr id="3" name="Title 1">
            <a:extLst>
              <a:ext uri="{FF2B5EF4-FFF2-40B4-BE49-F238E27FC236}">
                <a16:creationId xmlns:a16="http://schemas.microsoft.com/office/drawing/2014/main" id="{2B3684AD-C35A-9E75-2632-B6E09EF55F69}"/>
              </a:ext>
            </a:extLst>
          </p:cNvPr>
          <p:cNvSpPr txBox="1">
            <a:spLocks noGrp="1"/>
          </p:cNvSpPr>
          <p:nvPr>
            <p:ph type="title"/>
          </p:nvPr>
        </p:nvSpPr>
        <p:spPr>
          <a:xfrm>
            <a:off x="457200" y="4517136"/>
            <a:ext cx="6581549" cy="1371600"/>
          </a:xfrm>
        </p:spPr>
        <p:txBody>
          <a:bodyPr/>
          <a:lstStyle>
            <a:lvl1pPr>
              <a:lnSpc>
                <a:spcPts val="4600"/>
              </a:lnSpc>
              <a:defRPr cap="all">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1715211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839D360E-3929-F277-CD90-8F4FF9880B6E}"/>
              </a:ext>
            </a:extLst>
          </p:cNvPr>
          <p:cNvSpPr txBox="1">
            <a:spLocks noGrp="1"/>
          </p:cNvSpPr>
          <p:nvPr>
            <p:ph type="pic" sz="quarter" idx="4294967295"/>
          </p:nvPr>
        </p:nvSpPr>
        <p:spPr>
          <a:xfrm>
            <a:off x="0" y="0"/>
            <a:ext cx="12191996" cy="6858000"/>
          </a:xfrm>
          <a:prstGeom prst="rect">
            <a:avLst/>
          </a:prstGeom>
          <a:solidFill>
            <a:srgbClr val="7F7F7F"/>
          </a:solidFill>
          <a:ln>
            <a:noFill/>
          </a:ln>
        </p:spPr>
        <p:txBody>
          <a:bodyPr vert="horz" wrap="square" lIns="91440" tIns="45720" rIns="91440" bIns="45720" anchor="ctr" anchorCtr="0" compatLnSpc="1">
            <a:noAutofit/>
          </a:bodyPr>
          <a:lstStyle>
            <a:lvl1pPr marL="0" marR="0" lvl="0" indent="0" fontAlgn="auto">
              <a:spcAft>
                <a:spcPts val="0"/>
              </a:spcAft>
              <a:buNone/>
              <a:tabLst/>
              <a:defRPr lang="en-US" b="0" i="0" u="none" strike="noStrike" cap="none" spc="0" baseline="0">
                <a:solidFill>
                  <a:srgbClr val="FFFFFF"/>
                </a:solidFill>
                <a:uFillTx/>
                <a:latin typeface="Segoe UI"/>
              </a:defRPr>
            </a:lvl1pPr>
          </a:lstStyle>
          <a:p>
            <a:pPr lvl="0"/>
            <a:r>
              <a:rPr lang="en-US"/>
              <a:t>Click icon to add picture</a:t>
            </a:r>
          </a:p>
        </p:txBody>
      </p:sp>
      <p:sp>
        <p:nvSpPr>
          <p:cNvPr id="3" name="Title 1">
            <a:extLst>
              <a:ext uri="{FF2B5EF4-FFF2-40B4-BE49-F238E27FC236}">
                <a16:creationId xmlns:a16="http://schemas.microsoft.com/office/drawing/2014/main" id="{10CDFFF2-5710-FF4F-795E-46430911190E}"/>
              </a:ext>
            </a:extLst>
          </p:cNvPr>
          <p:cNvSpPr txBox="1">
            <a:spLocks noGrp="1"/>
          </p:cNvSpPr>
          <p:nvPr>
            <p:ph type="title"/>
          </p:nvPr>
        </p:nvSpPr>
        <p:spPr/>
        <p:txBody>
          <a:bodyPr/>
          <a:lstStyle>
            <a:lvl1pPr>
              <a:defRPr cap="all">
                <a:solidFill>
                  <a:srgbClr val="FFFFFF"/>
                </a:solidFill>
              </a:defRPr>
            </a:lvl1pPr>
          </a:lstStyle>
          <a:p>
            <a:pPr lvl="0"/>
            <a:r>
              <a:rPr lang="en-US"/>
              <a:t>Click to edit Master title style</a:t>
            </a:r>
          </a:p>
        </p:txBody>
      </p:sp>
      <p:sp>
        <p:nvSpPr>
          <p:cNvPr id="4" name="Text Placeholder 9">
            <a:extLst>
              <a:ext uri="{FF2B5EF4-FFF2-40B4-BE49-F238E27FC236}">
                <a16:creationId xmlns:a16="http://schemas.microsoft.com/office/drawing/2014/main" id="{CB5F820D-8030-F77B-4E76-3B8E16671E7B}"/>
              </a:ext>
            </a:extLst>
          </p:cNvPr>
          <p:cNvSpPr txBox="1">
            <a:spLocks noGrp="1"/>
          </p:cNvSpPr>
          <p:nvPr>
            <p:ph type="body" sz="quarter" idx="4294967295"/>
          </p:nvPr>
        </p:nvSpPr>
        <p:spPr>
          <a:xfrm>
            <a:off x="3429000" y="2240279"/>
            <a:ext cx="4645152" cy="4197096"/>
          </a:xfrm>
          <a:prstGeom prst="rect">
            <a:avLst/>
          </a:prstGeom>
          <a:noFill/>
          <a:ln>
            <a:noFill/>
          </a:ln>
        </p:spPr>
        <p:txBody>
          <a:bodyPr vert="horz" wrap="square" lIns="91440" tIns="45720" rIns="91440" bIns="45720" anchor="t" anchorCtr="0" compatLnSpc="1">
            <a:noAutofit/>
          </a:bodyPr>
          <a:lstStyle>
            <a:lvl1pPr marL="0" marR="0" lvl="0" indent="0" fontAlgn="auto">
              <a:lnSpc>
                <a:spcPts val="2800"/>
              </a:lnSpc>
              <a:spcBef>
                <a:spcPts val="0"/>
              </a:spcBef>
              <a:spcAft>
                <a:spcPts val="0"/>
              </a:spcAft>
              <a:buNone/>
              <a:tabLst/>
              <a:defRPr lang="en-US" sz="1800" b="0" i="0" u="none" strike="noStrike" cap="none" spc="0" baseline="0">
                <a:solidFill>
                  <a:srgbClr val="FFFFFF"/>
                </a:solidFill>
                <a:uFillTx/>
                <a:latin typeface="Segoe UI"/>
              </a:defRPr>
            </a:lvl1pPr>
          </a:lstStyle>
          <a:p>
            <a:pPr lvl="0"/>
            <a:r>
              <a:rPr lang="en-US"/>
              <a:t>Click to edit text</a:t>
            </a:r>
          </a:p>
        </p:txBody>
      </p:sp>
      <p:sp>
        <p:nvSpPr>
          <p:cNvPr id="5" name="Text Placeholder 6">
            <a:extLst>
              <a:ext uri="{FF2B5EF4-FFF2-40B4-BE49-F238E27FC236}">
                <a16:creationId xmlns:a16="http://schemas.microsoft.com/office/drawing/2014/main" id="{C8FCDC6D-C57B-4CFB-F710-182BE6EC6661}"/>
              </a:ext>
            </a:extLst>
          </p:cNvPr>
          <p:cNvSpPr txBox="1">
            <a:spLocks noGrp="1"/>
          </p:cNvSpPr>
          <p:nvPr>
            <p:ph type="body" sz="quarter" idx="4294967295"/>
          </p:nvPr>
        </p:nvSpPr>
        <p:spPr>
          <a:xfrm>
            <a:off x="630936" y="4498848"/>
            <a:ext cx="2121408" cy="621792"/>
          </a:xfrm>
          <a:prstGeom prst="rect">
            <a:avLst/>
          </a:prstGeom>
          <a:noFill/>
          <a:ln>
            <a:noFill/>
          </a:ln>
        </p:spPr>
        <p:txBody>
          <a:bodyPr vert="horz" wrap="square" lIns="0" tIns="45720" rIns="91440" bIns="45720" anchor="t" anchorCtr="0" compatLnSpc="1">
            <a:noAutofit/>
          </a:bodyPr>
          <a:lstStyle>
            <a:lvl1pPr marL="0" marR="0" lvl="0" indent="0" fontAlgn="auto">
              <a:lnSpc>
                <a:spcPts val="1800"/>
              </a:lnSpc>
              <a:spcBef>
                <a:spcPts val="0"/>
              </a:spcBef>
              <a:spcAft>
                <a:spcPts val="0"/>
              </a:spcAft>
              <a:buNone/>
              <a:tabLst/>
              <a:defRPr lang="en-US" sz="1200" b="1" i="0" u="none" strike="noStrike" cap="none" spc="0" baseline="0">
                <a:solidFill>
                  <a:srgbClr val="000000"/>
                </a:solidFill>
                <a:uFillTx/>
                <a:latin typeface="Segoe UI"/>
              </a:defRPr>
            </a:lvl1pPr>
          </a:lstStyle>
          <a:p>
            <a:pPr lvl="0"/>
            <a:r>
              <a:rPr lang="en-US"/>
              <a:t>Click to text</a:t>
            </a:r>
          </a:p>
        </p:txBody>
      </p:sp>
    </p:spTree>
    <p:extLst>
      <p:ext uri="{BB962C8B-B14F-4D97-AF65-F5344CB8AC3E}">
        <p14:creationId xmlns:p14="http://schemas.microsoft.com/office/powerpoint/2010/main" val="222096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alette Balance act">
    <p:bg>
      <p:bgPr>
        <a:solidFill>
          <a:srgbClr val="D9D9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4779-9D37-2B81-3C00-8440EDEA653D}"/>
              </a:ext>
            </a:extLst>
          </p:cNvPr>
          <p:cNvSpPr txBox="1">
            <a:spLocks noGrp="1"/>
          </p:cNvSpPr>
          <p:nvPr>
            <p:ph type="title"/>
          </p:nvPr>
        </p:nvSpPr>
        <p:spPr>
          <a:xfrm>
            <a:off x="457200" y="2569463"/>
            <a:ext cx="3619496" cy="1179576"/>
          </a:xfrm>
        </p:spPr>
        <p:txBody>
          <a:bodyPr anchor="b"/>
          <a:lstStyle>
            <a:lvl1pPr>
              <a:lnSpc>
                <a:spcPts val="4000"/>
              </a:lnSpc>
              <a:defRPr sz="3200" cap="all"/>
            </a:lvl1pPr>
          </a:lstStyle>
          <a:p>
            <a:pPr lvl="0"/>
            <a:r>
              <a:rPr lang="en-US"/>
              <a:t>Click to edit title</a:t>
            </a:r>
          </a:p>
        </p:txBody>
      </p:sp>
      <p:sp>
        <p:nvSpPr>
          <p:cNvPr id="3" name="Picture Placeholder 8">
            <a:extLst>
              <a:ext uri="{FF2B5EF4-FFF2-40B4-BE49-F238E27FC236}">
                <a16:creationId xmlns:a16="http://schemas.microsoft.com/office/drawing/2014/main" id="{478BA496-F965-A323-30D1-E2B6F076E91F}"/>
              </a:ext>
            </a:extLst>
          </p:cNvPr>
          <p:cNvSpPr txBox="1">
            <a:spLocks noGrp="1"/>
          </p:cNvSpPr>
          <p:nvPr>
            <p:ph type="pic" sz="quarter" idx="4294967295"/>
          </p:nvPr>
        </p:nvSpPr>
        <p:spPr>
          <a:xfrm>
            <a:off x="4279392" y="1463040"/>
            <a:ext cx="1499616" cy="2194560"/>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sz="2000" b="0" i="0" u="none" strike="noStrike" cap="none" spc="0" baseline="0">
                <a:solidFill>
                  <a:srgbClr val="000000"/>
                </a:solidFill>
                <a:uFillTx/>
                <a:latin typeface="Segoe UI"/>
              </a:defRPr>
            </a:lvl1pPr>
          </a:lstStyle>
          <a:p>
            <a:pPr lvl="0"/>
            <a:r>
              <a:rPr lang="en-US"/>
              <a:t>Click icon to add picture</a:t>
            </a:r>
          </a:p>
        </p:txBody>
      </p:sp>
      <p:sp>
        <p:nvSpPr>
          <p:cNvPr id="4" name="Picture Placeholder 8">
            <a:extLst>
              <a:ext uri="{FF2B5EF4-FFF2-40B4-BE49-F238E27FC236}">
                <a16:creationId xmlns:a16="http://schemas.microsoft.com/office/drawing/2014/main" id="{B2CA2072-2378-8D41-BD62-5038D0DFA55A}"/>
              </a:ext>
            </a:extLst>
          </p:cNvPr>
          <p:cNvSpPr txBox="1">
            <a:spLocks noGrp="1"/>
          </p:cNvSpPr>
          <p:nvPr>
            <p:ph type="pic" sz="quarter" idx="4294967295"/>
          </p:nvPr>
        </p:nvSpPr>
        <p:spPr>
          <a:xfrm>
            <a:off x="6227064" y="1463040"/>
            <a:ext cx="1499616" cy="2194560"/>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sz="2000" b="0" i="0" u="none" strike="noStrike" cap="none" spc="0" baseline="0">
                <a:solidFill>
                  <a:srgbClr val="000000"/>
                </a:solidFill>
                <a:uFillTx/>
                <a:latin typeface="Segoe UI"/>
              </a:defRPr>
            </a:lvl1pPr>
          </a:lstStyle>
          <a:p>
            <a:pPr lvl="0"/>
            <a:r>
              <a:rPr lang="en-US"/>
              <a:t>Click icon to add picture</a:t>
            </a:r>
          </a:p>
        </p:txBody>
      </p:sp>
      <p:sp>
        <p:nvSpPr>
          <p:cNvPr id="5" name="Picture Placeholder 8">
            <a:extLst>
              <a:ext uri="{FF2B5EF4-FFF2-40B4-BE49-F238E27FC236}">
                <a16:creationId xmlns:a16="http://schemas.microsoft.com/office/drawing/2014/main" id="{36199EA7-59AB-8761-7AE8-B43C2F4AE5D3}"/>
              </a:ext>
            </a:extLst>
          </p:cNvPr>
          <p:cNvSpPr txBox="1">
            <a:spLocks noGrp="1"/>
          </p:cNvSpPr>
          <p:nvPr>
            <p:ph type="pic" sz="quarter" idx="4294967295"/>
          </p:nvPr>
        </p:nvSpPr>
        <p:spPr>
          <a:xfrm>
            <a:off x="8174736" y="1463040"/>
            <a:ext cx="1499616" cy="2194560"/>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sz="2000" b="0" i="0" u="none" strike="noStrike" cap="none" spc="0" baseline="0">
                <a:solidFill>
                  <a:srgbClr val="000000"/>
                </a:solidFill>
                <a:uFillTx/>
                <a:latin typeface="Segoe UI"/>
              </a:defRPr>
            </a:lvl1pPr>
          </a:lstStyle>
          <a:p>
            <a:pPr lvl="0"/>
            <a:r>
              <a:rPr lang="en-US"/>
              <a:t>Click icon to add picture</a:t>
            </a:r>
          </a:p>
        </p:txBody>
      </p:sp>
      <p:sp>
        <p:nvSpPr>
          <p:cNvPr id="6" name="Picture Placeholder 8">
            <a:extLst>
              <a:ext uri="{FF2B5EF4-FFF2-40B4-BE49-F238E27FC236}">
                <a16:creationId xmlns:a16="http://schemas.microsoft.com/office/drawing/2014/main" id="{5CEC5894-1E2C-65FF-E94B-59BFFEF98ED6}"/>
              </a:ext>
            </a:extLst>
          </p:cNvPr>
          <p:cNvSpPr txBox="1">
            <a:spLocks noGrp="1"/>
          </p:cNvSpPr>
          <p:nvPr>
            <p:ph type="pic" sz="quarter" idx="4294967295"/>
          </p:nvPr>
        </p:nvSpPr>
        <p:spPr>
          <a:xfrm>
            <a:off x="10122408" y="1463040"/>
            <a:ext cx="1499616" cy="2194560"/>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sz="2000" b="0" i="0" u="none" strike="noStrike" cap="none" spc="0" baseline="0">
                <a:solidFill>
                  <a:srgbClr val="000000"/>
                </a:solidFill>
                <a:uFillTx/>
                <a:latin typeface="Segoe UI"/>
              </a:defRPr>
            </a:lvl1pPr>
          </a:lstStyle>
          <a:p>
            <a:pPr lvl="0"/>
            <a:r>
              <a:rPr lang="en-US"/>
              <a:t>Click icon to add picture</a:t>
            </a:r>
          </a:p>
        </p:txBody>
      </p:sp>
      <p:sp>
        <p:nvSpPr>
          <p:cNvPr id="7" name="Picture Placeholder 8">
            <a:extLst>
              <a:ext uri="{FF2B5EF4-FFF2-40B4-BE49-F238E27FC236}">
                <a16:creationId xmlns:a16="http://schemas.microsoft.com/office/drawing/2014/main" id="{221D3241-0BD6-1772-A23C-D8FD50C86E22}"/>
              </a:ext>
            </a:extLst>
          </p:cNvPr>
          <p:cNvSpPr txBox="1">
            <a:spLocks noGrp="1"/>
          </p:cNvSpPr>
          <p:nvPr>
            <p:ph type="pic" sz="quarter" idx="4294967295"/>
          </p:nvPr>
        </p:nvSpPr>
        <p:spPr>
          <a:xfrm>
            <a:off x="4279392" y="4087368"/>
            <a:ext cx="1499616" cy="2194560"/>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sz="2000" b="0" i="0" u="none" strike="noStrike" cap="none" spc="0" baseline="0">
                <a:solidFill>
                  <a:srgbClr val="000000"/>
                </a:solidFill>
                <a:uFillTx/>
                <a:latin typeface="Segoe UI"/>
              </a:defRPr>
            </a:lvl1pPr>
          </a:lstStyle>
          <a:p>
            <a:pPr lvl="0"/>
            <a:r>
              <a:rPr lang="en-US"/>
              <a:t>Click icon to add picture</a:t>
            </a:r>
          </a:p>
        </p:txBody>
      </p:sp>
      <p:sp>
        <p:nvSpPr>
          <p:cNvPr id="8" name="Picture Placeholder 8">
            <a:extLst>
              <a:ext uri="{FF2B5EF4-FFF2-40B4-BE49-F238E27FC236}">
                <a16:creationId xmlns:a16="http://schemas.microsoft.com/office/drawing/2014/main" id="{877149FA-D7FE-86B9-D4B0-C0B767AA4ED6}"/>
              </a:ext>
            </a:extLst>
          </p:cNvPr>
          <p:cNvSpPr txBox="1">
            <a:spLocks noGrp="1"/>
          </p:cNvSpPr>
          <p:nvPr>
            <p:ph type="pic" sz="quarter" idx="4294967295"/>
          </p:nvPr>
        </p:nvSpPr>
        <p:spPr>
          <a:xfrm>
            <a:off x="6227064" y="4087368"/>
            <a:ext cx="1499616" cy="2194560"/>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sz="2000" b="0" i="0" u="none" strike="noStrike" cap="none" spc="0" baseline="0">
                <a:solidFill>
                  <a:srgbClr val="000000"/>
                </a:solidFill>
                <a:uFillTx/>
                <a:latin typeface="Segoe UI"/>
              </a:defRPr>
            </a:lvl1pPr>
          </a:lstStyle>
          <a:p>
            <a:pPr lvl="0"/>
            <a:r>
              <a:rPr lang="en-US"/>
              <a:t>Click icon to add picture</a:t>
            </a:r>
          </a:p>
        </p:txBody>
      </p:sp>
      <p:sp>
        <p:nvSpPr>
          <p:cNvPr id="9" name="Picture Placeholder 8">
            <a:extLst>
              <a:ext uri="{FF2B5EF4-FFF2-40B4-BE49-F238E27FC236}">
                <a16:creationId xmlns:a16="http://schemas.microsoft.com/office/drawing/2014/main" id="{4535AD73-5E7C-9DED-975E-6332E422EAD0}"/>
              </a:ext>
            </a:extLst>
          </p:cNvPr>
          <p:cNvSpPr txBox="1">
            <a:spLocks noGrp="1"/>
          </p:cNvSpPr>
          <p:nvPr>
            <p:ph type="pic" sz="quarter" idx="4294967295"/>
          </p:nvPr>
        </p:nvSpPr>
        <p:spPr>
          <a:xfrm>
            <a:off x="8174736" y="4087368"/>
            <a:ext cx="1499616" cy="2194560"/>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sz="2000" b="0" i="0" u="none" strike="noStrike" cap="none" spc="0" baseline="0">
                <a:solidFill>
                  <a:srgbClr val="000000"/>
                </a:solidFill>
                <a:uFillTx/>
                <a:latin typeface="Segoe UI"/>
              </a:defRPr>
            </a:lvl1pPr>
          </a:lstStyle>
          <a:p>
            <a:pPr lvl="0"/>
            <a:r>
              <a:rPr lang="en-US"/>
              <a:t>Click icon to add picture</a:t>
            </a:r>
          </a:p>
        </p:txBody>
      </p:sp>
      <p:sp>
        <p:nvSpPr>
          <p:cNvPr id="10" name="Picture Placeholder 8">
            <a:extLst>
              <a:ext uri="{FF2B5EF4-FFF2-40B4-BE49-F238E27FC236}">
                <a16:creationId xmlns:a16="http://schemas.microsoft.com/office/drawing/2014/main" id="{26DDF6C1-B8FF-EFCB-B162-1632C8521D69}"/>
              </a:ext>
            </a:extLst>
          </p:cNvPr>
          <p:cNvSpPr txBox="1">
            <a:spLocks noGrp="1"/>
          </p:cNvSpPr>
          <p:nvPr>
            <p:ph type="pic" sz="quarter" idx="4294967295"/>
          </p:nvPr>
        </p:nvSpPr>
        <p:spPr>
          <a:xfrm>
            <a:off x="10122408" y="4087368"/>
            <a:ext cx="1499616" cy="2194560"/>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sz="2000" b="0" i="0" u="none" strike="noStrike" cap="none" spc="0" baseline="0">
                <a:solidFill>
                  <a:srgbClr val="000000"/>
                </a:solidFill>
                <a:uFillTx/>
                <a:latin typeface="Segoe UI"/>
              </a:defRPr>
            </a:lvl1pPr>
          </a:lstStyle>
          <a:p>
            <a:pPr lvl="0"/>
            <a:r>
              <a:rPr lang="en-US"/>
              <a:t>Click icon to add picture</a:t>
            </a:r>
          </a:p>
        </p:txBody>
      </p:sp>
    </p:spTree>
    <p:extLst>
      <p:ext uri="{BB962C8B-B14F-4D97-AF65-F5344CB8AC3E}">
        <p14:creationId xmlns:p14="http://schemas.microsoft.com/office/powerpoint/2010/main" val="286719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mersive palette Balancing Act">
    <p:bg>
      <p:bgPr>
        <a:solidFill>
          <a:srgbClr val="6667AB"/>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EEEA59BE-B03B-F338-0F22-7C180DCB37DE}"/>
              </a:ext>
            </a:extLst>
          </p:cNvPr>
          <p:cNvSpPr/>
          <p:nvPr/>
        </p:nvSpPr>
        <p:spPr>
          <a:xfrm>
            <a:off x="0" y="2400300"/>
            <a:ext cx="4267203" cy="4457700"/>
          </a:xfrm>
          <a:prstGeom prst="rect">
            <a:avLst/>
          </a:prstGeom>
          <a:solidFill>
            <a:srgbClr val="D2938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3" name="Title 1">
            <a:extLst>
              <a:ext uri="{FF2B5EF4-FFF2-40B4-BE49-F238E27FC236}">
                <a16:creationId xmlns:a16="http://schemas.microsoft.com/office/drawing/2014/main" id="{D2D733E8-A77B-F21E-1ED1-DCA2BD54FC19}"/>
              </a:ext>
            </a:extLst>
          </p:cNvPr>
          <p:cNvSpPr txBox="1">
            <a:spLocks noGrp="1"/>
          </p:cNvSpPr>
          <p:nvPr>
            <p:ph type="title"/>
          </p:nvPr>
        </p:nvSpPr>
        <p:spPr>
          <a:xfrm>
            <a:off x="457200" y="1399032"/>
            <a:ext cx="3619496" cy="877824"/>
          </a:xfrm>
        </p:spPr>
        <p:txBody>
          <a:bodyPr/>
          <a:lstStyle>
            <a:lvl1pPr>
              <a:defRPr cap="all">
                <a:solidFill>
                  <a:srgbClr val="FFFFFF"/>
                </a:solidFill>
              </a:defRPr>
            </a:lvl1pPr>
          </a:lstStyle>
          <a:p>
            <a:pPr lvl="0"/>
            <a:r>
              <a:rPr lang="en-US"/>
              <a:t>Click to edit Master title style</a:t>
            </a:r>
          </a:p>
        </p:txBody>
      </p:sp>
      <p:sp>
        <p:nvSpPr>
          <p:cNvPr id="4" name="Text Placeholder 9">
            <a:extLst>
              <a:ext uri="{FF2B5EF4-FFF2-40B4-BE49-F238E27FC236}">
                <a16:creationId xmlns:a16="http://schemas.microsoft.com/office/drawing/2014/main" id="{65A9BEA6-4BAD-6866-B589-EFE630D84942}"/>
              </a:ext>
            </a:extLst>
          </p:cNvPr>
          <p:cNvSpPr txBox="1">
            <a:spLocks noGrp="1"/>
          </p:cNvSpPr>
          <p:nvPr>
            <p:ph type="body" sz="quarter" idx="4294967295"/>
          </p:nvPr>
        </p:nvSpPr>
        <p:spPr>
          <a:xfrm>
            <a:off x="457200" y="2779776"/>
            <a:ext cx="3465576" cy="3255264"/>
          </a:xfrm>
          <a:prstGeom prst="rect">
            <a:avLst/>
          </a:prstGeom>
          <a:noFill/>
          <a:ln>
            <a:noFill/>
          </a:ln>
        </p:spPr>
        <p:txBody>
          <a:bodyPr vert="horz" wrap="square" lIns="91440" tIns="45720" rIns="91440" bIns="45720" anchor="t" anchorCtr="0" compatLnSpc="1">
            <a:noAutofit/>
          </a:bodyPr>
          <a:lstStyle>
            <a:lvl1pPr marL="0" marR="0" lvl="0" indent="0" fontAlgn="auto">
              <a:lnSpc>
                <a:spcPts val="3000"/>
              </a:lnSpc>
              <a:spcBef>
                <a:spcPts val="0"/>
              </a:spcBef>
              <a:spcAft>
                <a:spcPts val="0"/>
              </a:spcAft>
              <a:buNone/>
              <a:tabLst/>
              <a:defRPr lang="en-US" sz="1800" b="0" i="0" u="none" strike="noStrike" cap="none" spc="0" baseline="0">
                <a:solidFill>
                  <a:srgbClr val="FFFFFF"/>
                </a:solidFill>
                <a:uFillTx/>
                <a:latin typeface="Segoe UI"/>
              </a:defRPr>
            </a:lvl1pPr>
          </a:lstStyle>
          <a:p>
            <a:pPr lvl="0"/>
            <a:r>
              <a:rPr lang="en-US"/>
              <a:t>Click to edit text</a:t>
            </a:r>
          </a:p>
        </p:txBody>
      </p:sp>
      <p:sp>
        <p:nvSpPr>
          <p:cNvPr id="5" name="Picture Placeholder 6">
            <a:extLst>
              <a:ext uri="{FF2B5EF4-FFF2-40B4-BE49-F238E27FC236}">
                <a16:creationId xmlns:a16="http://schemas.microsoft.com/office/drawing/2014/main" id="{8ADA837F-48B2-E1B0-A4B3-03C742228C10}"/>
              </a:ext>
            </a:extLst>
          </p:cNvPr>
          <p:cNvSpPr txBox="1">
            <a:spLocks noGrp="1"/>
          </p:cNvSpPr>
          <p:nvPr>
            <p:ph type="pic" sz="quarter" idx="4294967295"/>
          </p:nvPr>
        </p:nvSpPr>
        <p:spPr>
          <a:xfrm>
            <a:off x="4254502" y="0"/>
            <a:ext cx="7480304" cy="6858000"/>
          </a:xfrm>
          <a:prstGeom prst="rect">
            <a:avLst/>
          </a:prstGeom>
          <a:noFill/>
          <a:ln>
            <a:noFill/>
          </a:ln>
        </p:spPr>
        <p:txBody>
          <a:bodyPr vert="horz" wrap="square" lIns="91440" tIns="45720" rIns="91440" bIns="45720" anchor="ctr" anchorCtr="1" compatLnSpc="1">
            <a:noAutofit/>
          </a:bodyPr>
          <a:lstStyle>
            <a:lvl1pPr marL="0" marR="0" lvl="0" indent="0" algn="ctr" fontAlgn="auto">
              <a:spcAft>
                <a:spcPts val="0"/>
              </a:spcAft>
              <a:buNone/>
              <a:tabLst/>
              <a:defRPr lang="en-US" b="0" i="0" u="none" strike="noStrike" cap="none" spc="0" baseline="0">
                <a:solidFill>
                  <a:srgbClr val="FFFFFF"/>
                </a:solidFill>
                <a:uFillTx/>
                <a:latin typeface="Segoe UI"/>
              </a:defRPr>
            </a:lvl1pPr>
          </a:lstStyle>
          <a:p>
            <a:pPr lvl="0"/>
            <a:r>
              <a:rPr lang="en-US"/>
              <a:t>Click icon to add picture</a:t>
            </a:r>
          </a:p>
        </p:txBody>
      </p:sp>
      <p:sp>
        <p:nvSpPr>
          <p:cNvPr id="6" name="Rectangle 7">
            <a:extLst>
              <a:ext uri="{FF2B5EF4-FFF2-40B4-BE49-F238E27FC236}">
                <a16:creationId xmlns:a16="http://schemas.microsoft.com/office/drawing/2014/main" id="{D85749CC-4AA5-805A-3EF8-BFB6B12098AF}"/>
              </a:ext>
            </a:extLst>
          </p:cNvPr>
          <p:cNvSpPr/>
          <p:nvPr/>
        </p:nvSpPr>
        <p:spPr>
          <a:xfrm>
            <a:off x="11734796" y="4444998"/>
            <a:ext cx="457200" cy="2413001"/>
          </a:xfrm>
          <a:prstGeom prst="rect">
            <a:avLst/>
          </a:prstGeom>
          <a:solidFill>
            <a:srgbClr val="884C5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7" name="Rectangle 8">
            <a:extLst>
              <a:ext uri="{FF2B5EF4-FFF2-40B4-BE49-F238E27FC236}">
                <a16:creationId xmlns:a16="http://schemas.microsoft.com/office/drawing/2014/main" id="{15F4AC63-CDF5-1D11-E596-8F5B89095E9A}"/>
              </a:ext>
            </a:extLst>
          </p:cNvPr>
          <p:cNvSpPr/>
          <p:nvPr/>
        </p:nvSpPr>
        <p:spPr>
          <a:xfrm>
            <a:off x="11734796" y="0"/>
            <a:ext cx="457200" cy="4462272"/>
          </a:xfrm>
          <a:prstGeom prst="rect">
            <a:avLst/>
          </a:prstGeom>
          <a:solidFill>
            <a:srgbClr val="86A29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Tree>
    <p:extLst>
      <p:ext uri="{BB962C8B-B14F-4D97-AF65-F5344CB8AC3E}">
        <p14:creationId xmlns:p14="http://schemas.microsoft.com/office/powerpoint/2010/main" val="24213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2" name="Rectangle 8" hidden="1">
            <a:extLst>
              <a:ext uri="{FF2B5EF4-FFF2-40B4-BE49-F238E27FC236}">
                <a16:creationId xmlns:a16="http://schemas.microsoft.com/office/drawing/2014/main" id="{5636F091-6957-4C06-3ED3-D427B62A9A50}"/>
              </a:ext>
            </a:extLst>
          </p:cNvPr>
          <p:cNvSpPr/>
          <p:nvPr/>
        </p:nvSpPr>
        <p:spPr>
          <a:xfrm>
            <a:off x="256032" y="265176"/>
            <a:ext cx="11683051" cy="6332430"/>
          </a:xfrm>
          <a:prstGeom prst="rect">
            <a:avLst/>
          </a:prstGeom>
          <a:solidFill>
            <a:srgbClr val="F5F5F5"/>
          </a:solidFill>
          <a:ln cap="flat">
            <a:noFill/>
            <a:prstDash val="solid"/>
          </a:ln>
        </p:spPr>
        <p:txBody>
          <a:bodyPr vert="horz" wrap="square" lIns="91440" tIns="45720" rIns="91440" bIns="45720" anchor="b"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3" name="Title 1">
            <a:extLst>
              <a:ext uri="{FF2B5EF4-FFF2-40B4-BE49-F238E27FC236}">
                <a16:creationId xmlns:a16="http://schemas.microsoft.com/office/drawing/2014/main" id="{0BB40634-F829-F09E-2104-009D7F8F8E62}"/>
              </a:ext>
            </a:extLst>
          </p:cNvPr>
          <p:cNvSpPr txBox="1">
            <a:spLocks noGrp="1"/>
          </p:cNvSpPr>
          <p:nvPr>
            <p:ph type="title"/>
          </p:nvPr>
        </p:nvSpPr>
        <p:spPr>
          <a:xfrm>
            <a:off x="457200" y="914400"/>
            <a:ext cx="7467603" cy="1572768"/>
          </a:xfrm>
        </p:spPr>
        <p:txBody>
          <a:bodyPr/>
          <a:lstStyle>
            <a:lvl1pPr>
              <a:lnSpc>
                <a:spcPts val="4600"/>
              </a:lnSpc>
              <a:defRPr/>
            </a:lvl1pPr>
          </a:lstStyle>
          <a:p>
            <a:pPr lvl="0"/>
            <a:r>
              <a:rPr lang="en-US"/>
              <a:t>Click to edit Master title style</a:t>
            </a:r>
          </a:p>
        </p:txBody>
      </p:sp>
      <p:sp>
        <p:nvSpPr>
          <p:cNvPr id="4" name="Text Placeholder 9">
            <a:extLst>
              <a:ext uri="{FF2B5EF4-FFF2-40B4-BE49-F238E27FC236}">
                <a16:creationId xmlns:a16="http://schemas.microsoft.com/office/drawing/2014/main" id="{1A19FD3C-61B5-C384-82F7-03F3C4E44606}"/>
              </a:ext>
            </a:extLst>
          </p:cNvPr>
          <p:cNvSpPr txBox="1">
            <a:spLocks noGrp="1"/>
          </p:cNvSpPr>
          <p:nvPr>
            <p:ph type="body" sz="quarter" idx="4294967295"/>
          </p:nvPr>
        </p:nvSpPr>
        <p:spPr>
          <a:xfrm>
            <a:off x="457200" y="2540002"/>
            <a:ext cx="6591296" cy="3403597"/>
          </a:xfrm>
          <a:prstGeom prst="rect">
            <a:avLst/>
          </a:prstGeom>
          <a:noFill/>
          <a:ln>
            <a:noFill/>
          </a:ln>
        </p:spPr>
        <p:txBody>
          <a:bodyPr vert="horz" wrap="square" lIns="91440" tIns="45720" rIns="91440" bIns="45720" anchor="t" anchorCtr="0" compatLnSpc="1">
            <a:noAutofit/>
          </a:bodyPr>
          <a:lstStyle>
            <a:lvl1pPr marL="342900" marR="0" lvl="0" indent="-342900" fontAlgn="auto">
              <a:lnSpc>
                <a:spcPts val="3000"/>
              </a:lnSpc>
              <a:spcBef>
                <a:spcPts val="0"/>
              </a:spcBef>
              <a:spcAft>
                <a:spcPts val="0"/>
              </a:spcAft>
              <a:buSzPct val="100000"/>
              <a:buFont typeface="Segoe UI Light"/>
              <a:buAutoNum type="arabicPeriod"/>
              <a:tabLst/>
              <a:defRPr lang="en-US" sz="1800" b="0" i="0" u="none" strike="noStrike" cap="none" spc="0" baseline="0">
                <a:solidFill>
                  <a:srgbClr val="000000"/>
                </a:solidFill>
                <a:uFillTx/>
                <a:latin typeface="Segoe UI"/>
              </a:defRPr>
            </a:lvl1pPr>
          </a:lstStyle>
          <a:p>
            <a:pPr lvl="0"/>
            <a:r>
              <a:rPr lang="en-US"/>
              <a:t>Click to edit text</a:t>
            </a:r>
          </a:p>
        </p:txBody>
      </p:sp>
      <p:sp>
        <p:nvSpPr>
          <p:cNvPr id="5" name="Picture Placeholder 2">
            <a:extLst>
              <a:ext uri="{FF2B5EF4-FFF2-40B4-BE49-F238E27FC236}">
                <a16:creationId xmlns:a16="http://schemas.microsoft.com/office/drawing/2014/main" id="{78759272-24B5-A2EB-4DE4-E8737409DAC3}"/>
              </a:ext>
            </a:extLst>
          </p:cNvPr>
          <p:cNvSpPr txBox="1">
            <a:spLocks noGrp="1"/>
          </p:cNvSpPr>
          <p:nvPr>
            <p:ph type="pic" sz="quarter" idx="4294967295"/>
          </p:nvPr>
        </p:nvSpPr>
        <p:spPr>
          <a:xfrm>
            <a:off x="8115300" y="1384301"/>
            <a:ext cx="3410712" cy="4572000"/>
          </a:xfrm>
          <a:prstGeom prst="rect">
            <a:avLst/>
          </a:prstGeom>
          <a:noFill/>
          <a:ln>
            <a:noFill/>
          </a:ln>
        </p:spPr>
        <p:txBody>
          <a:bodyPr vert="horz" wrap="square" lIns="91440" tIns="45720" rIns="91440" bIns="45720" anchor="ctr" anchorCtr="1" compatLnSpc="1">
            <a:noAutofit/>
          </a:bodyPr>
          <a:lstStyle>
            <a:lvl1pPr marL="0" marR="0" lvl="0" indent="0" algn="ctr" fontAlgn="auto">
              <a:spcAft>
                <a:spcPts val="0"/>
              </a:spcAft>
              <a:buNone/>
              <a:tabLst/>
              <a:defRPr lang="en-US" b="0" i="0" u="none" strike="noStrike" cap="none" spc="0" baseline="0">
                <a:solidFill>
                  <a:srgbClr val="000000"/>
                </a:solidFill>
                <a:uFillTx/>
                <a:latin typeface="Segoe UI"/>
              </a:defRPr>
            </a:lvl1pPr>
          </a:lstStyle>
          <a:p>
            <a:pPr lvl="0"/>
            <a:r>
              <a:rPr lang="en-US"/>
              <a:t>Click icon to add picture</a:t>
            </a:r>
          </a:p>
        </p:txBody>
      </p:sp>
    </p:spTree>
    <p:extLst>
      <p:ext uri="{BB962C8B-B14F-4D97-AF65-F5344CB8AC3E}">
        <p14:creationId xmlns:p14="http://schemas.microsoft.com/office/powerpoint/2010/main" val="67979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mersive palette Wellspring">
    <p:bg>
      <p:bgPr>
        <a:solidFill>
          <a:srgbClr val="A1CAC9"/>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E616435-73C0-A75F-ECCB-15C649EF8ADA}"/>
              </a:ext>
            </a:extLst>
          </p:cNvPr>
          <p:cNvSpPr/>
          <p:nvPr/>
        </p:nvSpPr>
        <p:spPr>
          <a:xfrm>
            <a:off x="0" y="0"/>
            <a:ext cx="2445489" cy="457200"/>
          </a:xfrm>
          <a:prstGeom prst="rect">
            <a:avLst/>
          </a:prstGeom>
          <a:solidFill>
            <a:srgbClr val="CFBF5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3" name="Rectangle 8">
            <a:extLst>
              <a:ext uri="{FF2B5EF4-FFF2-40B4-BE49-F238E27FC236}">
                <a16:creationId xmlns:a16="http://schemas.microsoft.com/office/drawing/2014/main" id="{A58F1B79-CEBF-FDFE-3559-F52BE786754F}"/>
              </a:ext>
            </a:extLst>
          </p:cNvPr>
          <p:cNvSpPr/>
          <p:nvPr/>
        </p:nvSpPr>
        <p:spPr>
          <a:xfrm rot="5400013">
            <a:off x="10740652" y="5406656"/>
            <a:ext cx="2445489" cy="457200"/>
          </a:xfrm>
          <a:prstGeom prst="rect">
            <a:avLst/>
          </a:prstGeom>
          <a:solidFill>
            <a:srgbClr val="8A589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4" name="Rectangle 10">
            <a:extLst>
              <a:ext uri="{FF2B5EF4-FFF2-40B4-BE49-F238E27FC236}">
                <a16:creationId xmlns:a16="http://schemas.microsoft.com/office/drawing/2014/main" id="{DE63A777-AB6A-27B6-5677-87CBE8D77949}"/>
              </a:ext>
            </a:extLst>
          </p:cNvPr>
          <p:cNvSpPr/>
          <p:nvPr/>
        </p:nvSpPr>
        <p:spPr>
          <a:xfrm>
            <a:off x="7982711" y="495303"/>
            <a:ext cx="3753611" cy="5943600"/>
          </a:xfrm>
          <a:prstGeom prst="rect">
            <a:avLst/>
          </a:prstGeom>
          <a:solidFill>
            <a:srgbClr val="48996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Rectangle 11">
            <a:extLst>
              <a:ext uri="{FF2B5EF4-FFF2-40B4-BE49-F238E27FC236}">
                <a16:creationId xmlns:a16="http://schemas.microsoft.com/office/drawing/2014/main" id="{61A01858-880E-2346-506E-2B9678E10A72}"/>
              </a:ext>
            </a:extLst>
          </p:cNvPr>
          <p:cNvSpPr/>
          <p:nvPr/>
        </p:nvSpPr>
        <p:spPr>
          <a:xfrm>
            <a:off x="4251155" y="495303"/>
            <a:ext cx="3787051" cy="5943600"/>
          </a:xfrm>
          <a:prstGeom prst="rect">
            <a:avLst/>
          </a:prstGeom>
          <a:solidFill>
            <a:srgbClr val="6667A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6" name="Text Placeholder 9">
            <a:extLst>
              <a:ext uri="{FF2B5EF4-FFF2-40B4-BE49-F238E27FC236}">
                <a16:creationId xmlns:a16="http://schemas.microsoft.com/office/drawing/2014/main" id="{3B412261-F627-0898-B16F-A8DCBF26819C}"/>
              </a:ext>
            </a:extLst>
          </p:cNvPr>
          <p:cNvSpPr txBox="1">
            <a:spLocks noGrp="1"/>
          </p:cNvSpPr>
          <p:nvPr>
            <p:ph type="body" sz="quarter" idx="4294967295"/>
          </p:nvPr>
        </p:nvSpPr>
        <p:spPr>
          <a:xfrm>
            <a:off x="457200" y="2779776"/>
            <a:ext cx="3465576" cy="3255264"/>
          </a:xfrm>
          <a:prstGeom prst="rect">
            <a:avLst/>
          </a:prstGeom>
          <a:noFill/>
          <a:ln>
            <a:noFill/>
          </a:ln>
        </p:spPr>
        <p:txBody>
          <a:bodyPr vert="horz" wrap="square" lIns="91440" tIns="45720" rIns="91440" bIns="45720" anchor="t" anchorCtr="0" compatLnSpc="1">
            <a:noAutofit/>
          </a:bodyPr>
          <a:lstStyle>
            <a:lvl1pPr marL="0" marR="0" lvl="0" indent="0" fontAlgn="auto">
              <a:lnSpc>
                <a:spcPts val="3000"/>
              </a:lnSpc>
              <a:spcBef>
                <a:spcPts val="0"/>
              </a:spcBef>
              <a:spcAft>
                <a:spcPts val="0"/>
              </a:spcAft>
              <a:buNone/>
              <a:tabLst/>
              <a:defRPr lang="en-US" sz="1800" b="0" i="0" u="none" strike="noStrike" cap="none" spc="0" baseline="0">
                <a:solidFill>
                  <a:srgbClr val="000000"/>
                </a:solidFill>
                <a:uFillTx/>
                <a:latin typeface="Segoe UI"/>
              </a:defRPr>
            </a:lvl1pPr>
          </a:lstStyle>
          <a:p>
            <a:pPr lvl="0"/>
            <a:r>
              <a:rPr lang="en-US"/>
              <a:t>Click to edit text</a:t>
            </a:r>
          </a:p>
        </p:txBody>
      </p:sp>
      <p:sp>
        <p:nvSpPr>
          <p:cNvPr id="7" name="Picture Placeholder 6">
            <a:extLst>
              <a:ext uri="{FF2B5EF4-FFF2-40B4-BE49-F238E27FC236}">
                <a16:creationId xmlns:a16="http://schemas.microsoft.com/office/drawing/2014/main" id="{A69CAC0E-1F39-087D-825E-9682153717E8}"/>
              </a:ext>
            </a:extLst>
          </p:cNvPr>
          <p:cNvSpPr txBox="1">
            <a:spLocks noGrp="1"/>
          </p:cNvSpPr>
          <p:nvPr>
            <p:ph type="pic" sz="quarter" idx="4294967295"/>
          </p:nvPr>
        </p:nvSpPr>
        <p:spPr>
          <a:xfrm>
            <a:off x="4709159" y="960120"/>
            <a:ext cx="6574536" cy="5074920"/>
          </a:xfrm>
          <a:prstGeom prst="rect">
            <a:avLst/>
          </a:prstGeom>
          <a:noFill/>
          <a:ln>
            <a:noFill/>
          </a:ln>
        </p:spPr>
        <p:txBody>
          <a:bodyPr vert="horz" wrap="square" lIns="91440" tIns="45720" rIns="91440" bIns="45720" anchor="ctr" anchorCtr="1" compatLnSpc="1">
            <a:noAutofit/>
          </a:bodyPr>
          <a:lstStyle>
            <a:lvl1pPr marL="0" marR="0" lvl="0" indent="0" algn="ctr" fontAlgn="auto">
              <a:spcAft>
                <a:spcPts val="0"/>
              </a:spcAft>
              <a:buNone/>
              <a:tabLst/>
              <a:defRPr lang="en-US" b="0" i="0" u="none" strike="noStrike" cap="none" spc="0" baseline="0">
                <a:solidFill>
                  <a:srgbClr val="FFFFFF"/>
                </a:solidFill>
                <a:uFillTx/>
                <a:latin typeface="Segoe UI"/>
              </a:defRPr>
            </a:lvl1pPr>
          </a:lstStyle>
          <a:p>
            <a:pPr lvl="0"/>
            <a:endParaRPr lang="en-US"/>
          </a:p>
        </p:txBody>
      </p:sp>
      <p:sp>
        <p:nvSpPr>
          <p:cNvPr id="8" name="Rectangle 12">
            <a:extLst>
              <a:ext uri="{FF2B5EF4-FFF2-40B4-BE49-F238E27FC236}">
                <a16:creationId xmlns:a16="http://schemas.microsoft.com/office/drawing/2014/main" id="{477EA9BE-67E6-0F0F-066B-DB86B7E729EC}"/>
              </a:ext>
            </a:extLst>
          </p:cNvPr>
          <p:cNvSpPr/>
          <p:nvPr/>
        </p:nvSpPr>
        <p:spPr>
          <a:xfrm>
            <a:off x="228600" y="241301"/>
            <a:ext cx="11772900" cy="6400800"/>
          </a:xfrm>
          <a:prstGeom prst="rect">
            <a:avLst/>
          </a:prstGeom>
          <a:noFill/>
          <a:ln w="25402" cap="flat">
            <a:solidFill>
              <a:srgbClr val="8C5896"/>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cxnSp>
        <p:nvCxnSpPr>
          <p:cNvPr id="9" name="Straight Connector 13">
            <a:extLst>
              <a:ext uri="{FF2B5EF4-FFF2-40B4-BE49-F238E27FC236}">
                <a16:creationId xmlns:a16="http://schemas.microsoft.com/office/drawing/2014/main" id="{7BDCB568-A7CD-D7DD-154D-ACD9E71B2F57}"/>
              </a:ext>
            </a:extLst>
          </p:cNvPr>
          <p:cNvCxnSpPr/>
          <p:nvPr/>
        </p:nvCxnSpPr>
        <p:spPr>
          <a:xfrm>
            <a:off x="228600" y="2415908"/>
            <a:ext cx="4022555" cy="0"/>
          </a:xfrm>
          <a:prstGeom prst="straightConnector1">
            <a:avLst/>
          </a:prstGeom>
          <a:noFill/>
          <a:ln w="25402" cap="flat">
            <a:solidFill>
              <a:srgbClr val="8C5896"/>
            </a:solidFill>
            <a:prstDash val="solid"/>
            <a:miter/>
          </a:ln>
        </p:spPr>
      </p:cxnSp>
      <p:sp>
        <p:nvSpPr>
          <p:cNvPr id="10" name="Title 1">
            <a:extLst>
              <a:ext uri="{FF2B5EF4-FFF2-40B4-BE49-F238E27FC236}">
                <a16:creationId xmlns:a16="http://schemas.microsoft.com/office/drawing/2014/main" id="{D91C3C1A-880E-9A73-24B6-F41559BB921D}"/>
              </a:ext>
            </a:extLst>
          </p:cNvPr>
          <p:cNvSpPr txBox="1">
            <a:spLocks noGrp="1"/>
          </p:cNvSpPr>
          <p:nvPr>
            <p:ph type="title"/>
          </p:nvPr>
        </p:nvSpPr>
        <p:spPr>
          <a:xfrm>
            <a:off x="457200" y="1371600"/>
            <a:ext cx="3619496" cy="877824"/>
          </a:xfrm>
        </p:spPr>
        <p:txBody>
          <a:bodyPr/>
          <a:lstStyle>
            <a:lvl1pPr>
              <a:lnSpc>
                <a:spcPts val="4320"/>
              </a:lnSpc>
              <a:defRPr/>
            </a:lvl1pPr>
          </a:lstStyle>
          <a:p>
            <a:pPr lvl="0"/>
            <a:r>
              <a:rPr lang="en-US"/>
              <a:t>Click to edit Master title style</a:t>
            </a:r>
          </a:p>
        </p:txBody>
      </p:sp>
    </p:spTree>
    <p:extLst>
      <p:ext uri="{BB962C8B-B14F-4D97-AF65-F5344CB8AC3E}">
        <p14:creationId xmlns:p14="http://schemas.microsoft.com/office/powerpoint/2010/main" val="22518436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48CA0-19BD-7916-8777-1266770F284D}"/>
              </a:ext>
            </a:extLst>
          </p:cNvPr>
          <p:cNvSpPr txBox="1">
            <a:spLocks noGrp="1"/>
          </p:cNvSpPr>
          <p:nvPr>
            <p:ph type="title"/>
          </p:nvPr>
        </p:nvSpPr>
        <p:spPr>
          <a:xfrm>
            <a:off x="457200" y="914400"/>
            <a:ext cx="11174818" cy="903765"/>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Date Placeholder 3">
            <a:extLst>
              <a:ext uri="{FF2B5EF4-FFF2-40B4-BE49-F238E27FC236}">
                <a16:creationId xmlns:a16="http://schemas.microsoft.com/office/drawing/2014/main" id="{907AFCB1-C0B0-27C8-8EE8-5FA68228605F}"/>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Segoe UI"/>
              </a:defRPr>
            </a:lvl1pPr>
          </a:lstStyle>
          <a:p>
            <a:pPr lvl="0"/>
            <a:fld id="{D1F05C4A-FEE6-0744-A7D1-A16F0B5D3752}" type="datetime1">
              <a:rPr lang="en-US"/>
              <a:pPr lvl="0"/>
              <a:t>7/16/22</a:t>
            </a:fld>
            <a:endParaRPr lang="en-US"/>
          </a:p>
        </p:txBody>
      </p:sp>
      <p:sp>
        <p:nvSpPr>
          <p:cNvPr id="4" name="Footer Placeholder 4">
            <a:extLst>
              <a:ext uri="{FF2B5EF4-FFF2-40B4-BE49-F238E27FC236}">
                <a16:creationId xmlns:a16="http://schemas.microsoft.com/office/drawing/2014/main" id="{32DAF64B-BDAF-1312-760E-5FC0DC3016A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Segoe UI"/>
              </a:defRPr>
            </a:lvl1pPr>
          </a:lstStyle>
          <a:p>
            <a:pPr lvl="0"/>
            <a:endParaRPr lang="en-US"/>
          </a:p>
        </p:txBody>
      </p:sp>
      <p:sp>
        <p:nvSpPr>
          <p:cNvPr id="5" name="Slide Number Placeholder 5">
            <a:extLst>
              <a:ext uri="{FF2B5EF4-FFF2-40B4-BE49-F238E27FC236}">
                <a16:creationId xmlns:a16="http://schemas.microsoft.com/office/drawing/2014/main" id="{0B5AFAA3-A005-605C-AAE7-9DF571ACD8E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Segoe UI"/>
              </a:defRPr>
            </a:lvl1pPr>
          </a:lstStyle>
          <a:p>
            <a:pPr lvl="0"/>
            <a:fld id="{A2EC07C2-16D7-5140-9C17-7498A53A9438}"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marL="0" marR="0" lvl="0" indent="0" algn="l" defTabSz="914400" rtl="0" fontAlgn="auto" hangingPunct="1">
        <a:lnSpc>
          <a:spcPct val="90000"/>
        </a:lnSpc>
        <a:spcBef>
          <a:spcPts val="0"/>
        </a:spcBef>
        <a:spcAft>
          <a:spcPts val="0"/>
        </a:spcAft>
        <a:buNone/>
        <a:tabLst/>
        <a:defRPr lang="en-US" sz="3600" b="0" i="0" u="none" strike="noStrike" kern="1200" cap="none" spc="0" baseline="0">
          <a:solidFill>
            <a:srgbClr val="000000"/>
          </a:solidFill>
          <a:uFillTx/>
          <a:latin typeface="Segoe UI Light"/>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name="Slide191">
    <p:spTree>
      <p:nvGrpSpPr>
        <p:cNvPr id="1" name=""/>
        <p:cNvGrpSpPr/>
        <p:nvPr/>
      </p:nvGrpSpPr>
      <p:grpSpPr>
        <a:xfrm>
          <a:off x="0" y="0"/>
          <a:ext cx="0" cy="0"/>
          <a:chOff x="0" y="0"/>
          <a:chExt cx="0" cy="0"/>
        </a:xfrm>
      </p:grpSpPr>
      <p:pic>
        <p:nvPicPr>
          <p:cNvPr id="2" name="Picture Placeholder 7" descr="Abstract image of curvy lines">
            <a:extLst>
              <a:ext uri="{FF2B5EF4-FFF2-40B4-BE49-F238E27FC236}">
                <a16:creationId xmlns:a16="http://schemas.microsoft.com/office/drawing/2014/main" id="{F7CE5BE4-E19A-EA97-E7CA-24CA98C64BEF}"/>
              </a:ext>
            </a:extLst>
          </p:cNvPr>
          <p:cNvPicPr>
            <a:picLocks noGrp="1" noChangeAspect="1"/>
          </p:cNvPicPr>
          <p:nvPr>
            <p:ph type="pic" sz="quarter" idx="4294967295"/>
          </p:nvPr>
        </p:nvPicPr>
        <p:blipFill>
          <a:blip r:embed="rId3"/>
          <a:srcRect/>
          <a:stretch>
            <a:fillRect/>
          </a:stretch>
        </p:blipFill>
        <p:spPr>
          <a:xfrm>
            <a:off x="228" y="0"/>
            <a:ext cx="12191548" cy="6858000"/>
          </a:xfrm>
          <a:prstGeom prst="rect">
            <a:avLst/>
          </a:prstGeom>
          <a:solidFill>
            <a:srgbClr val="595959"/>
          </a:solidFill>
          <a:ln>
            <a:noFill/>
          </a:ln>
        </p:spPr>
      </p:pic>
      <p:sp>
        <p:nvSpPr>
          <p:cNvPr id="3" name="Title 3">
            <a:extLst>
              <a:ext uri="{FF2B5EF4-FFF2-40B4-BE49-F238E27FC236}">
                <a16:creationId xmlns:a16="http://schemas.microsoft.com/office/drawing/2014/main" id="{7C2B1F66-D974-8592-AF0A-EBF1DB22B6F2}"/>
              </a:ext>
            </a:extLst>
          </p:cNvPr>
          <p:cNvSpPr txBox="1">
            <a:spLocks noGrp="1"/>
          </p:cNvSpPr>
          <p:nvPr>
            <p:ph type="title"/>
          </p:nvPr>
        </p:nvSpPr>
        <p:spPr>
          <a:xfrm>
            <a:off x="3247328" y="4062058"/>
            <a:ext cx="2489330" cy="1326318"/>
          </a:xfrm>
        </p:spPr>
        <p:txBody>
          <a:bodyPr anchor="t"/>
          <a:lstStyle/>
          <a:p>
            <a:pPr lvl="0"/>
            <a:r>
              <a:rPr lang="en-US" dirty="0"/>
              <a:t> </a:t>
            </a:r>
            <a:br>
              <a:rPr lang="en-US" dirty="0"/>
            </a:br>
            <a:r>
              <a:rPr lang="en-US" b="1" noProof="1">
                <a:solidFill>
                  <a:srgbClr val="C00000"/>
                </a:solidFill>
              </a:rPr>
              <a:t>A</a:t>
            </a:r>
            <a:r>
              <a:rPr lang="en-US" b="1" noProof="1"/>
              <a:t>RRay</a:t>
            </a:r>
            <a:r>
              <a:rPr lang="en-US" b="1" noProof="1">
                <a:solidFill>
                  <a:srgbClr val="C00000"/>
                </a:solidFill>
              </a:rPr>
              <a:t>l</a:t>
            </a:r>
            <a:r>
              <a:rPr lang="en-US" b="1" noProof="1"/>
              <a:t>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FEDAE0F1-E6ED-A882-9A8D-987E34602DBC}"/>
              </a:ext>
            </a:extLst>
          </p:cNvPr>
          <p:cNvSpPr txBox="1">
            <a:spLocks noGrp="1"/>
          </p:cNvSpPr>
          <p:nvPr>
            <p:ph type="title"/>
          </p:nvPr>
        </p:nvSpPr>
        <p:spPr>
          <a:xfrm>
            <a:off x="303279" y="1653655"/>
            <a:ext cx="3619496" cy="877824"/>
          </a:xfrm>
        </p:spPr>
        <p:txBody>
          <a:bodyPr>
            <a:noAutofit/>
          </a:bodyPr>
          <a:lstStyle/>
          <a:p>
            <a:pPr lvl="0"/>
            <a:r>
              <a:rPr lang="en-US" sz="2400" b="1" noProof="1"/>
              <a:t>ArrayList</a:t>
            </a:r>
            <a:r>
              <a:rPr lang="en-US" sz="2400" b="1" dirty="0"/>
              <a:t> </a:t>
            </a:r>
            <a:r>
              <a:rPr lang="en-US" sz="2400" b="1" noProof="1"/>
              <a:t>Nedir</a:t>
            </a:r>
            <a:r>
              <a:rPr lang="en-US" sz="2400" b="1" dirty="0"/>
              <a:t> ?</a:t>
            </a:r>
          </a:p>
        </p:txBody>
      </p:sp>
      <p:sp>
        <p:nvSpPr>
          <p:cNvPr id="3" name="Text Placeholder 7">
            <a:extLst>
              <a:ext uri="{FF2B5EF4-FFF2-40B4-BE49-F238E27FC236}">
                <a16:creationId xmlns:a16="http://schemas.microsoft.com/office/drawing/2014/main" id="{989C1EF7-AF54-E7BD-3CE4-0516832079B7}"/>
              </a:ext>
            </a:extLst>
          </p:cNvPr>
          <p:cNvSpPr txBox="1">
            <a:spLocks noGrp="1"/>
          </p:cNvSpPr>
          <p:nvPr>
            <p:ph type="body" sz="quarter" idx="4294967295"/>
          </p:nvPr>
        </p:nvSpPr>
        <p:spPr>
          <a:xfrm>
            <a:off x="263292" y="2531479"/>
            <a:ext cx="3734437" cy="1357691"/>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kern="0" noProof="1">
                <a:solidFill>
                  <a:srgbClr val="000000"/>
                </a:solidFill>
                <a:latin typeface="Segoe UI" pitchFamily="34"/>
              </a:rPr>
              <a:t>ArrayList, öğe koleksiyonunu depolamak için, dinamik olarak boyutlandırılmış array’dir.</a:t>
            </a:r>
          </a:p>
        </p:txBody>
      </p:sp>
      <p:sp>
        <p:nvSpPr>
          <p:cNvPr id="5" name="Rectangle 7">
            <a:extLst>
              <a:ext uri="{FF2B5EF4-FFF2-40B4-BE49-F238E27FC236}">
                <a16:creationId xmlns:a16="http://schemas.microsoft.com/office/drawing/2014/main" id="{DA2742AF-E654-04E5-7A69-67B650421E29}"/>
              </a:ext>
            </a:extLst>
          </p:cNvPr>
          <p:cNvSpPr/>
          <p:nvPr/>
        </p:nvSpPr>
        <p:spPr>
          <a:xfrm>
            <a:off x="4485506" y="677369"/>
            <a:ext cx="7080418" cy="5674007"/>
          </a:xfrm>
          <a:prstGeom prst="rect">
            <a:avLst/>
          </a:prstGeom>
          <a:solidFill>
            <a:srgbClr val="FFFFFF"/>
          </a:solidFill>
          <a:ln w="28575"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TextBox 18">
            <a:extLst>
              <a:ext uri="{FF2B5EF4-FFF2-40B4-BE49-F238E27FC236}">
                <a16:creationId xmlns:a16="http://schemas.microsoft.com/office/drawing/2014/main" id="{451FD8AE-9B87-07AD-16F4-F6D7F1FE7792}"/>
              </a:ext>
            </a:extLst>
          </p:cNvPr>
          <p:cNvSpPr txBox="1"/>
          <p:nvPr/>
        </p:nvSpPr>
        <p:spPr>
          <a:xfrm>
            <a:off x="4613769" y="793040"/>
            <a:ext cx="6737518"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noProof="1">
                <a:solidFill>
                  <a:srgbClr val="000000"/>
                </a:solidFill>
                <a:uFillTx/>
                <a:latin typeface="Segoe UI" pitchFamily="34"/>
              </a:rPr>
              <a:t>Array’ler</a:t>
            </a:r>
            <a:r>
              <a:rPr lang="en-US" sz="1800" b="0" i="0" u="none" strike="noStrike" kern="0" cap="none" spc="0" noProof="1">
                <a:solidFill>
                  <a:srgbClr val="000000"/>
                </a:solidFill>
                <a:uFillTx/>
                <a:latin typeface="Segoe UI" pitchFamily="34"/>
              </a:rPr>
              <a:t> elementleri depolamak ve istedigimiz elementlere ulasmak, update etmek, listelemek gibi bir cok islemi rahatlikla yapmamiza imkan tanir.</a:t>
            </a:r>
            <a:endParaRPr lang="en-US" sz="1800" b="0" i="0" u="none" strike="noStrike" kern="0" cap="none" spc="0" baseline="0" noProof="1">
              <a:solidFill>
                <a:srgbClr val="000000"/>
              </a:solidFill>
              <a:uFillTx/>
              <a:latin typeface="Segoe UI" pitchFamily="34"/>
            </a:endParaRPr>
          </a:p>
        </p:txBody>
      </p:sp>
      <p:sp>
        <p:nvSpPr>
          <p:cNvPr id="15" name="Text Placeholder 7">
            <a:extLst>
              <a:ext uri="{FF2B5EF4-FFF2-40B4-BE49-F238E27FC236}">
                <a16:creationId xmlns:a16="http://schemas.microsoft.com/office/drawing/2014/main" id="{F0A85785-A2F1-F915-9C91-A0F7F43694B6}"/>
              </a:ext>
            </a:extLst>
          </p:cNvPr>
          <p:cNvSpPr txBox="1">
            <a:spLocks noGrp="1"/>
          </p:cNvSpPr>
          <p:nvPr>
            <p:ph type="body" sz="quarter" idx="4294967295"/>
          </p:nvPr>
        </p:nvSpPr>
        <p:spPr>
          <a:xfrm>
            <a:off x="231846" y="6109078"/>
            <a:ext cx="3966520" cy="484567"/>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a:solidFill>
                  <a:srgbClr val="000000"/>
                </a:solidFill>
                <a:latin typeface="Segoe UI" pitchFamily="34"/>
              </a:rPr>
              <a:t>Ahmet Bulutluoz    Temmuz 2022</a:t>
            </a:r>
            <a:endParaRPr lang="tr-TR" sz="2000">
              <a:solidFill>
                <a:srgbClr val="000000"/>
              </a:solidFill>
              <a:latin typeface="Segoe UI"/>
            </a:endParaRPr>
          </a:p>
        </p:txBody>
      </p:sp>
      <p:sp>
        <p:nvSpPr>
          <p:cNvPr id="4" name="TextBox 18">
            <a:extLst>
              <a:ext uri="{FF2B5EF4-FFF2-40B4-BE49-F238E27FC236}">
                <a16:creationId xmlns:a16="http://schemas.microsoft.com/office/drawing/2014/main" id="{C263B8C1-F928-15F9-ED2A-F01C6354CF06}"/>
              </a:ext>
            </a:extLst>
          </p:cNvPr>
          <p:cNvSpPr txBox="1"/>
          <p:nvPr/>
        </p:nvSpPr>
        <p:spPr>
          <a:xfrm>
            <a:off x="4613769" y="1832041"/>
            <a:ext cx="6737518"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noProof="1">
                <a:solidFill>
                  <a:srgbClr val="000000"/>
                </a:solidFill>
                <a:uFillTx/>
                <a:latin typeface="Segoe UI" pitchFamily="34"/>
              </a:rPr>
              <a:t>Ancak</a:t>
            </a:r>
            <a:r>
              <a:rPr lang="en-US" sz="1800" b="0" i="0" u="none" strike="noStrike" kern="0" cap="none" spc="0" noProof="1">
                <a:solidFill>
                  <a:srgbClr val="000000"/>
                </a:solidFill>
                <a:uFillTx/>
                <a:latin typeface="Segoe UI" pitchFamily="34"/>
              </a:rPr>
              <a:t> element ekleme veya silmeye izin vermediklerinden kullanicilarin cok tercih etmedikleri bir yapidir.</a:t>
            </a:r>
            <a:endParaRPr lang="en-US" sz="1800" b="0" i="0" u="none" strike="noStrike" kern="0" cap="none" spc="0" baseline="0" noProof="1">
              <a:solidFill>
                <a:srgbClr val="000000"/>
              </a:solidFill>
              <a:uFillTx/>
              <a:latin typeface="Segoe UI" pitchFamily="34"/>
            </a:endParaRPr>
          </a:p>
        </p:txBody>
      </p:sp>
      <p:sp>
        <p:nvSpPr>
          <p:cNvPr id="7" name="TextBox 18">
            <a:extLst>
              <a:ext uri="{FF2B5EF4-FFF2-40B4-BE49-F238E27FC236}">
                <a16:creationId xmlns:a16="http://schemas.microsoft.com/office/drawing/2014/main" id="{E084C21B-E222-2DDD-9CED-3D12AC2EF056}"/>
              </a:ext>
            </a:extLst>
          </p:cNvPr>
          <p:cNvSpPr txBox="1"/>
          <p:nvPr/>
        </p:nvSpPr>
        <p:spPr>
          <a:xfrm>
            <a:off x="4656956" y="3006540"/>
            <a:ext cx="6737518"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noProof="1">
                <a:solidFill>
                  <a:srgbClr val="000000"/>
                </a:solidFill>
                <a:uFillTx/>
                <a:latin typeface="Segoe UI" pitchFamily="34"/>
              </a:rPr>
              <a:t>Ornegin yukaridaki array’e 7 elemanini eklemek istersek;</a:t>
            </a:r>
          </a:p>
        </p:txBody>
      </p:sp>
      <p:pic>
        <p:nvPicPr>
          <p:cNvPr id="8" name="Picture 7">
            <a:extLst>
              <a:ext uri="{FF2B5EF4-FFF2-40B4-BE49-F238E27FC236}">
                <a16:creationId xmlns:a16="http://schemas.microsoft.com/office/drawing/2014/main" id="{DA926B91-C6B2-E560-1347-91D82240212E}"/>
              </a:ext>
            </a:extLst>
          </p:cNvPr>
          <p:cNvPicPr>
            <a:picLocks noChangeAspect="1"/>
          </p:cNvPicPr>
          <p:nvPr/>
        </p:nvPicPr>
        <p:blipFill>
          <a:blip r:embed="rId2"/>
          <a:stretch>
            <a:fillRect/>
          </a:stretch>
        </p:blipFill>
        <p:spPr>
          <a:xfrm>
            <a:off x="6096000" y="2493310"/>
            <a:ext cx="2491460" cy="498292"/>
          </a:xfrm>
          <a:prstGeom prst="rect">
            <a:avLst/>
          </a:prstGeom>
        </p:spPr>
      </p:pic>
      <p:sp>
        <p:nvSpPr>
          <p:cNvPr id="11" name="Rectangle 20">
            <a:extLst>
              <a:ext uri="{FF2B5EF4-FFF2-40B4-BE49-F238E27FC236}">
                <a16:creationId xmlns:a16="http://schemas.microsoft.com/office/drawing/2014/main" id="{51B03DFC-62BD-E76A-DDA6-FC9D87E5C225}"/>
              </a:ext>
            </a:extLst>
          </p:cNvPr>
          <p:cNvSpPr/>
          <p:nvPr/>
        </p:nvSpPr>
        <p:spPr>
          <a:xfrm>
            <a:off x="6096000" y="2594043"/>
            <a:ext cx="2405743" cy="312443"/>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10" name="Picture 9">
            <a:extLst>
              <a:ext uri="{FF2B5EF4-FFF2-40B4-BE49-F238E27FC236}">
                <a16:creationId xmlns:a16="http://schemas.microsoft.com/office/drawing/2014/main" id="{5863AA7E-1858-4639-AF33-658C8CFFE783}"/>
              </a:ext>
            </a:extLst>
          </p:cNvPr>
          <p:cNvPicPr>
            <a:picLocks noChangeAspect="1"/>
          </p:cNvPicPr>
          <p:nvPr/>
        </p:nvPicPr>
        <p:blipFill>
          <a:blip r:embed="rId3"/>
          <a:stretch>
            <a:fillRect/>
          </a:stretch>
        </p:blipFill>
        <p:spPr>
          <a:xfrm>
            <a:off x="5582557" y="3425182"/>
            <a:ext cx="4105926" cy="498292"/>
          </a:xfrm>
          <a:prstGeom prst="rect">
            <a:avLst/>
          </a:prstGeom>
        </p:spPr>
      </p:pic>
      <p:pic>
        <p:nvPicPr>
          <p:cNvPr id="16" name="Picture 15">
            <a:extLst>
              <a:ext uri="{FF2B5EF4-FFF2-40B4-BE49-F238E27FC236}">
                <a16:creationId xmlns:a16="http://schemas.microsoft.com/office/drawing/2014/main" id="{13A64D33-1933-A629-691E-A4F6D7073AC7}"/>
              </a:ext>
            </a:extLst>
          </p:cNvPr>
          <p:cNvPicPr>
            <a:picLocks noChangeAspect="1"/>
          </p:cNvPicPr>
          <p:nvPr/>
        </p:nvPicPr>
        <p:blipFill>
          <a:blip r:embed="rId4"/>
          <a:stretch>
            <a:fillRect/>
          </a:stretch>
        </p:blipFill>
        <p:spPr>
          <a:xfrm>
            <a:off x="5582557" y="3904040"/>
            <a:ext cx="4056589" cy="940391"/>
          </a:xfrm>
          <a:prstGeom prst="rect">
            <a:avLst/>
          </a:prstGeom>
        </p:spPr>
      </p:pic>
      <p:pic>
        <p:nvPicPr>
          <p:cNvPr id="17" name="Picture 16">
            <a:extLst>
              <a:ext uri="{FF2B5EF4-FFF2-40B4-BE49-F238E27FC236}">
                <a16:creationId xmlns:a16="http://schemas.microsoft.com/office/drawing/2014/main" id="{5E87349B-5B9C-0AEF-AED9-B53C09322013}"/>
              </a:ext>
            </a:extLst>
          </p:cNvPr>
          <p:cNvPicPr>
            <a:picLocks noChangeAspect="1"/>
          </p:cNvPicPr>
          <p:nvPr/>
        </p:nvPicPr>
        <p:blipFill>
          <a:blip r:embed="rId5"/>
          <a:stretch>
            <a:fillRect/>
          </a:stretch>
        </p:blipFill>
        <p:spPr>
          <a:xfrm>
            <a:off x="5582557" y="4909886"/>
            <a:ext cx="3085241" cy="325771"/>
          </a:xfrm>
          <a:prstGeom prst="rect">
            <a:avLst/>
          </a:prstGeom>
        </p:spPr>
      </p:pic>
      <p:pic>
        <p:nvPicPr>
          <p:cNvPr id="18" name="Picture 17">
            <a:extLst>
              <a:ext uri="{FF2B5EF4-FFF2-40B4-BE49-F238E27FC236}">
                <a16:creationId xmlns:a16="http://schemas.microsoft.com/office/drawing/2014/main" id="{51C54564-406A-A745-C0DF-12E6A55DFBF1}"/>
              </a:ext>
            </a:extLst>
          </p:cNvPr>
          <p:cNvPicPr>
            <a:picLocks noChangeAspect="1"/>
          </p:cNvPicPr>
          <p:nvPr/>
        </p:nvPicPr>
        <p:blipFill>
          <a:blip r:embed="rId6"/>
          <a:stretch>
            <a:fillRect/>
          </a:stretch>
        </p:blipFill>
        <p:spPr>
          <a:xfrm>
            <a:off x="5582557" y="5301112"/>
            <a:ext cx="1387172" cy="323040"/>
          </a:xfrm>
          <a:prstGeom prst="rect">
            <a:avLst/>
          </a:prstGeom>
        </p:spPr>
      </p:pic>
      <p:sp>
        <p:nvSpPr>
          <p:cNvPr id="19" name="Rectangle 20">
            <a:extLst>
              <a:ext uri="{FF2B5EF4-FFF2-40B4-BE49-F238E27FC236}">
                <a16:creationId xmlns:a16="http://schemas.microsoft.com/office/drawing/2014/main" id="{DE8E5A48-288C-FFAE-1786-20FA17E8204A}"/>
              </a:ext>
            </a:extLst>
          </p:cNvPr>
          <p:cNvSpPr/>
          <p:nvPr/>
        </p:nvSpPr>
        <p:spPr>
          <a:xfrm>
            <a:off x="5533220" y="3375872"/>
            <a:ext cx="4155263" cy="2248280"/>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20" name="Picture 19">
            <a:extLst>
              <a:ext uri="{FF2B5EF4-FFF2-40B4-BE49-F238E27FC236}">
                <a16:creationId xmlns:a16="http://schemas.microsoft.com/office/drawing/2014/main" id="{3DE6D6FD-5B4C-33D9-37E9-2A8BEF3F4401}"/>
              </a:ext>
            </a:extLst>
          </p:cNvPr>
          <p:cNvPicPr>
            <a:picLocks noChangeAspect="1"/>
          </p:cNvPicPr>
          <p:nvPr/>
        </p:nvPicPr>
        <p:blipFill>
          <a:blip r:embed="rId7"/>
          <a:stretch>
            <a:fillRect/>
          </a:stretch>
        </p:blipFill>
        <p:spPr>
          <a:xfrm>
            <a:off x="6204857" y="5809188"/>
            <a:ext cx="1687286" cy="345127"/>
          </a:xfrm>
          <a:prstGeom prst="rect">
            <a:avLst/>
          </a:prstGeom>
        </p:spPr>
      </p:pic>
      <p:sp>
        <p:nvSpPr>
          <p:cNvPr id="21" name="Rectangle 20">
            <a:extLst>
              <a:ext uri="{FF2B5EF4-FFF2-40B4-BE49-F238E27FC236}">
                <a16:creationId xmlns:a16="http://schemas.microsoft.com/office/drawing/2014/main" id="{529E82D8-F280-A787-7028-A937395B754B}"/>
              </a:ext>
            </a:extLst>
          </p:cNvPr>
          <p:cNvSpPr/>
          <p:nvPr/>
        </p:nvSpPr>
        <p:spPr>
          <a:xfrm>
            <a:off x="6096000" y="5809187"/>
            <a:ext cx="1883228" cy="345127"/>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196673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P spid="11" grpId="0" animBg="1"/>
      <p:bldP spid="19"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989C1EF7-AF54-E7BD-3CE4-0516832079B7}"/>
              </a:ext>
            </a:extLst>
          </p:cNvPr>
          <p:cNvSpPr txBox="1">
            <a:spLocks noGrp="1"/>
          </p:cNvSpPr>
          <p:nvPr>
            <p:ph type="body" sz="quarter" idx="4294967295"/>
          </p:nvPr>
        </p:nvSpPr>
        <p:spPr>
          <a:xfrm>
            <a:off x="263292" y="2531479"/>
            <a:ext cx="3734437" cy="1357691"/>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kern="0" noProof="1">
                <a:solidFill>
                  <a:srgbClr val="000000"/>
                </a:solidFill>
                <a:latin typeface="Segoe UI" pitchFamily="34"/>
              </a:rPr>
              <a:t>Java bu dezavantaji ortadan kaldirmak icin Collections framework’u altinda List interface’ini olusturmustur.</a:t>
            </a:r>
          </a:p>
        </p:txBody>
      </p:sp>
      <p:sp>
        <p:nvSpPr>
          <p:cNvPr id="5" name="Rectangle 7">
            <a:extLst>
              <a:ext uri="{FF2B5EF4-FFF2-40B4-BE49-F238E27FC236}">
                <a16:creationId xmlns:a16="http://schemas.microsoft.com/office/drawing/2014/main" id="{DA2742AF-E654-04E5-7A69-67B650421E29}"/>
              </a:ext>
            </a:extLst>
          </p:cNvPr>
          <p:cNvSpPr/>
          <p:nvPr/>
        </p:nvSpPr>
        <p:spPr>
          <a:xfrm>
            <a:off x="4485506" y="677369"/>
            <a:ext cx="7080418" cy="5674007"/>
          </a:xfrm>
          <a:prstGeom prst="rect">
            <a:avLst/>
          </a:prstGeom>
          <a:solidFill>
            <a:srgbClr val="FFFFFF"/>
          </a:solidFill>
          <a:ln w="28575"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13" name="TextBox 18">
            <a:extLst>
              <a:ext uri="{FF2B5EF4-FFF2-40B4-BE49-F238E27FC236}">
                <a16:creationId xmlns:a16="http://schemas.microsoft.com/office/drawing/2014/main" id="{F99A6DDC-C9C8-80B4-AB2D-701136828A43}"/>
              </a:ext>
            </a:extLst>
          </p:cNvPr>
          <p:cNvSpPr txBox="1"/>
          <p:nvPr/>
        </p:nvSpPr>
        <p:spPr>
          <a:xfrm>
            <a:off x="4582644" y="817508"/>
            <a:ext cx="6671377"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ArrayList temelde array yapisinda olusturulmus oldugundan , esnek uzunluga sahip bir array gibi dusunulebilir. </a:t>
            </a:r>
            <a:endParaRPr lang="en-US" sz="1800" b="0" i="0" u="none" strike="noStrike" kern="1200" cap="none" spc="0" baseline="0" noProof="1">
              <a:solidFill>
                <a:srgbClr val="000000"/>
              </a:solidFill>
              <a:uFillTx/>
              <a:latin typeface="Segoe UI" pitchFamily="34"/>
              <a:cs typeface="Segoe UI" pitchFamily="34"/>
            </a:endParaRPr>
          </a:p>
        </p:txBody>
      </p:sp>
      <p:sp>
        <p:nvSpPr>
          <p:cNvPr id="26" name="Text Placeholder 7">
            <a:extLst>
              <a:ext uri="{FF2B5EF4-FFF2-40B4-BE49-F238E27FC236}">
                <a16:creationId xmlns:a16="http://schemas.microsoft.com/office/drawing/2014/main" id="{8798A6F1-DB84-05F0-BF19-0329DFBCCE0A}"/>
              </a:ext>
            </a:extLst>
          </p:cNvPr>
          <p:cNvSpPr txBox="1">
            <a:spLocks noGrp="1"/>
          </p:cNvSpPr>
          <p:nvPr>
            <p:ph type="body" sz="quarter" idx="4294967295"/>
          </p:nvPr>
        </p:nvSpPr>
        <p:spPr>
          <a:xfrm>
            <a:off x="231846" y="6109078"/>
            <a:ext cx="3966520" cy="484567"/>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a:solidFill>
                  <a:srgbClr val="000000"/>
                </a:solidFill>
                <a:latin typeface="Segoe UI" pitchFamily="34"/>
              </a:rPr>
              <a:t>Ahmet Bulutluoz    Temmuz 2022</a:t>
            </a:r>
            <a:endParaRPr lang="tr-TR" sz="2000">
              <a:solidFill>
                <a:srgbClr val="000000"/>
              </a:solidFill>
              <a:latin typeface="Segoe UI"/>
            </a:endParaRPr>
          </a:p>
        </p:txBody>
      </p:sp>
      <p:sp>
        <p:nvSpPr>
          <p:cNvPr id="9" name="Title 6">
            <a:extLst>
              <a:ext uri="{FF2B5EF4-FFF2-40B4-BE49-F238E27FC236}">
                <a16:creationId xmlns:a16="http://schemas.microsoft.com/office/drawing/2014/main" id="{34C010DE-8D20-07DF-E4FB-33ACDA47F250}"/>
              </a:ext>
            </a:extLst>
          </p:cNvPr>
          <p:cNvSpPr txBox="1">
            <a:spLocks noGrp="1"/>
          </p:cNvSpPr>
          <p:nvPr>
            <p:ph type="title"/>
          </p:nvPr>
        </p:nvSpPr>
        <p:spPr>
          <a:xfrm>
            <a:off x="320762" y="1642026"/>
            <a:ext cx="3619496" cy="877824"/>
          </a:xfrm>
        </p:spPr>
        <p:txBody>
          <a:bodyPr>
            <a:noAutofit/>
          </a:bodyPr>
          <a:lstStyle/>
          <a:p>
            <a:pPr lvl="0"/>
            <a:r>
              <a:rPr lang="en-US" sz="2400" b="1" noProof="1"/>
              <a:t>ArrayList</a:t>
            </a:r>
            <a:r>
              <a:rPr lang="en-US" sz="2400" b="1" dirty="0"/>
              <a:t> </a:t>
            </a:r>
            <a:r>
              <a:rPr lang="en-US" sz="2400" b="1" noProof="1"/>
              <a:t>Nedir</a:t>
            </a:r>
            <a:r>
              <a:rPr lang="en-US" sz="2400" b="1" dirty="0"/>
              <a:t> ?</a:t>
            </a:r>
          </a:p>
        </p:txBody>
      </p:sp>
      <p:sp>
        <p:nvSpPr>
          <p:cNvPr id="11" name="TextBox 18">
            <a:extLst>
              <a:ext uri="{FF2B5EF4-FFF2-40B4-BE49-F238E27FC236}">
                <a16:creationId xmlns:a16="http://schemas.microsoft.com/office/drawing/2014/main" id="{08AA7A59-2B27-4884-322F-0306FE39AFDE}"/>
              </a:ext>
            </a:extLst>
          </p:cNvPr>
          <p:cNvSpPr txBox="1"/>
          <p:nvPr/>
        </p:nvSpPr>
        <p:spPr>
          <a:xfrm>
            <a:off x="4582644" y="1603978"/>
            <a:ext cx="667137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Bir ArrayList olusturmak icin data turu &lt;&gt; icerisine yazilmalidir.</a:t>
            </a:r>
            <a:endParaRPr lang="en-US" sz="1800" b="0" i="0" u="none" strike="noStrike" kern="1200" cap="none" spc="0" baseline="0" noProof="1">
              <a:solidFill>
                <a:srgbClr val="000000"/>
              </a:solidFill>
              <a:uFillTx/>
              <a:latin typeface="Segoe UI" pitchFamily="34"/>
              <a:cs typeface="Segoe UI" pitchFamily="34"/>
            </a:endParaRPr>
          </a:p>
        </p:txBody>
      </p:sp>
      <p:pic>
        <p:nvPicPr>
          <p:cNvPr id="12" name="Picture 11">
            <a:extLst>
              <a:ext uri="{FF2B5EF4-FFF2-40B4-BE49-F238E27FC236}">
                <a16:creationId xmlns:a16="http://schemas.microsoft.com/office/drawing/2014/main" id="{3C2AC31B-D31E-C6C3-7886-A3F2F002D4A7}"/>
              </a:ext>
            </a:extLst>
          </p:cNvPr>
          <p:cNvPicPr>
            <a:picLocks noChangeAspect="1"/>
          </p:cNvPicPr>
          <p:nvPr/>
        </p:nvPicPr>
        <p:blipFill>
          <a:blip r:embed="rId2"/>
          <a:stretch>
            <a:fillRect/>
          </a:stretch>
        </p:blipFill>
        <p:spPr>
          <a:xfrm>
            <a:off x="5566898" y="2235381"/>
            <a:ext cx="4702867" cy="361759"/>
          </a:xfrm>
          <a:prstGeom prst="rect">
            <a:avLst/>
          </a:prstGeom>
        </p:spPr>
      </p:pic>
      <p:sp>
        <p:nvSpPr>
          <p:cNvPr id="27" name="Rectangle 26">
            <a:extLst>
              <a:ext uri="{FF2B5EF4-FFF2-40B4-BE49-F238E27FC236}">
                <a16:creationId xmlns:a16="http://schemas.microsoft.com/office/drawing/2014/main" id="{1A2EFA15-35E0-0B21-1A97-A4A26B383666}"/>
              </a:ext>
            </a:extLst>
          </p:cNvPr>
          <p:cNvSpPr/>
          <p:nvPr/>
        </p:nvSpPr>
        <p:spPr>
          <a:xfrm>
            <a:off x="5566897" y="2235382"/>
            <a:ext cx="4702867" cy="369332"/>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5" name="TextBox 18">
            <a:extLst>
              <a:ext uri="{FF2B5EF4-FFF2-40B4-BE49-F238E27FC236}">
                <a16:creationId xmlns:a16="http://schemas.microsoft.com/office/drawing/2014/main" id="{EF26E3C7-818D-17B4-AD0B-37CEAD229F5D}"/>
              </a:ext>
            </a:extLst>
          </p:cNvPr>
          <p:cNvSpPr txBox="1"/>
          <p:nvPr/>
        </p:nvSpPr>
        <p:spPr>
          <a:xfrm>
            <a:off x="4582644" y="2783172"/>
            <a:ext cx="6671377" cy="646331"/>
          </a:xfrm>
          <a:prstGeom prst="rect">
            <a:avLst/>
          </a:prstGeom>
          <a:noFill/>
          <a:ln cap="flat">
            <a:noFill/>
          </a:ln>
        </p:spPr>
        <p:txBody>
          <a:bodyPr vert="horz" wrap="square" lIns="91440" tIns="45720" rIns="91440" bIns="45720" anchor="t" anchorCtr="0" compatLnSpc="1">
            <a:spAutoFit/>
          </a:bodyPr>
          <a:lstStyle/>
          <a:p>
            <a:pPr marL="269875" marR="0" lvl="0" indent="-269875"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1- List bir interface oldugundan esitligin saginda List degil, bir Class olan ArrayList kullanilmalidir.</a:t>
            </a:r>
            <a:endParaRPr lang="en-US" sz="1800" b="0" i="0" u="none" strike="noStrike" kern="1200" cap="none" spc="0" baseline="0" noProof="1">
              <a:solidFill>
                <a:srgbClr val="000000"/>
              </a:solidFill>
              <a:uFillTx/>
              <a:latin typeface="Segoe UI" pitchFamily="34"/>
              <a:cs typeface="Segoe UI" pitchFamily="34"/>
            </a:endParaRPr>
          </a:p>
        </p:txBody>
      </p:sp>
      <p:sp>
        <p:nvSpPr>
          <p:cNvPr id="16" name="TextBox 18">
            <a:extLst>
              <a:ext uri="{FF2B5EF4-FFF2-40B4-BE49-F238E27FC236}">
                <a16:creationId xmlns:a16="http://schemas.microsoft.com/office/drawing/2014/main" id="{8B80309A-67EB-9750-02E5-BC424EC47DE2}"/>
              </a:ext>
            </a:extLst>
          </p:cNvPr>
          <p:cNvSpPr txBox="1"/>
          <p:nvPr/>
        </p:nvSpPr>
        <p:spPr>
          <a:xfrm>
            <a:off x="4582641" y="3532172"/>
            <a:ext cx="6671377" cy="646331"/>
          </a:xfrm>
          <a:prstGeom prst="rect">
            <a:avLst/>
          </a:prstGeom>
          <a:noFill/>
          <a:ln cap="flat">
            <a:noFill/>
          </a:ln>
        </p:spPr>
        <p:txBody>
          <a:bodyPr vert="horz" wrap="square" lIns="91440" tIns="45720" rIns="91440" bIns="45720" anchor="t" anchorCtr="0" compatLnSpc="1">
            <a:spAutoFit/>
          </a:bodyPr>
          <a:lstStyle/>
          <a:p>
            <a:pPr marL="269875" marR="0" lvl="0" indent="-269875"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2- Esitligin saginda &lt;&gt; icerisine data turu yazilabilir ama yazilmasi zorunlu degildir.</a:t>
            </a:r>
            <a:endParaRPr lang="en-US" sz="1800" b="0" i="0" u="none" strike="noStrike" kern="1200" cap="none" spc="0" baseline="0" noProof="1">
              <a:solidFill>
                <a:srgbClr val="000000"/>
              </a:solidFill>
              <a:uFillTx/>
              <a:latin typeface="Segoe UI" pitchFamily="34"/>
              <a:cs typeface="Segoe UI" pitchFamily="34"/>
            </a:endParaRPr>
          </a:p>
        </p:txBody>
      </p:sp>
      <p:sp>
        <p:nvSpPr>
          <p:cNvPr id="17" name="TextBox 18">
            <a:extLst>
              <a:ext uri="{FF2B5EF4-FFF2-40B4-BE49-F238E27FC236}">
                <a16:creationId xmlns:a16="http://schemas.microsoft.com/office/drawing/2014/main" id="{C87C4CA2-FDD7-D3E8-0465-ED43371AD96F}"/>
              </a:ext>
            </a:extLst>
          </p:cNvPr>
          <p:cNvSpPr txBox="1"/>
          <p:nvPr/>
        </p:nvSpPr>
        <p:spPr>
          <a:xfrm>
            <a:off x="4582640" y="4349881"/>
            <a:ext cx="6671377" cy="646331"/>
          </a:xfrm>
          <a:prstGeom prst="rect">
            <a:avLst/>
          </a:prstGeom>
          <a:noFill/>
          <a:ln cap="flat">
            <a:noFill/>
          </a:ln>
        </p:spPr>
        <p:txBody>
          <a:bodyPr vert="horz" wrap="square" lIns="91440" tIns="45720" rIns="91440" bIns="45720" anchor="t" anchorCtr="0" compatLnSpc="1">
            <a:spAutoFit/>
          </a:bodyPr>
          <a:lstStyle/>
          <a:p>
            <a:pPr marL="269875" marR="0" lvl="0" indent="-269875"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3- Data turu primitive data turlerini kabul etmez, Wrapper Class’lar kullanilabilir. </a:t>
            </a:r>
            <a:endParaRPr lang="en-US" sz="1800" b="0" i="0" u="none" strike="noStrike" kern="1200" cap="none" spc="0" baseline="0" noProof="1">
              <a:solidFill>
                <a:srgbClr val="000000"/>
              </a:solidFill>
              <a:uFillTx/>
              <a:latin typeface="Segoe UI" pitchFamily="34"/>
              <a:cs typeface="Segoe UI" pitchFamily="34"/>
            </a:endParaRPr>
          </a:p>
        </p:txBody>
      </p:sp>
      <p:sp>
        <p:nvSpPr>
          <p:cNvPr id="18" name="TextBox 18">
            <a:extLst>
              <a:ext uri="{FF2B5EF4-FFF2-40B4-BE49-F238E27FC236}">
                <a16:creationId xmlns:a16="http://schemas.microsoft.com/office/drawing/2014/main" id="{0B6811F8-1431-F843-BCB3-E9603AFE102C}"/>
              </a:ext>
            </a:extLst>
          </p:cNvPr>
          <p:cNvSpPr txBox="1"/>
          <p:nvPr/>
        </p:nvSpPr>
        <p:spPr>
          <a:xfrm>
            <a:off x="4582640" y="5086933"/>
            <a:ext cx="6671377" cy="1200329"/>
          </a:xfrm>
          <a:prstGeom prst="rect">
            <a:avLst/>
          </a:prstGeom>
          <a:noFill/>
          <a:ln cap="flat">
            <a:noFill/>
          </a:ln>
        </p:spPr>
        <p:txBody>
          <a:bodyPr vert="horz" wrap="square" lIns="91440" tIns="45720" rIns="91440" bIns="45720" anchor="t" anchorCtr="0" compatLnSpc="1">
            <a:spAutoFit/>
          </a:bodyPr>
          <a:lstStyle/>
          <a:p>
            <a:pPr marL="269875" marR="0" lvl="0" indent="-269875"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4- Data turu olarak &lt;Object&gt; yazarsaniz, farkli data turlerinden elemanlari kullanmaniza izin verir, ancak bu durumda List kullanilirken cok fazla cast islemi yapmaniz gerekeceginden cok tercih edilen bir sey degildir.</a:t>
            </a:r>
            <a:endParaRPr lang="en-US" sz="1800" b="0" i="0" u="none" strike="noStrike" kern="1200" cap="none" spc="0" baseline="0" noProof="1">
              <a:solidFill>
                <a:srgbClr val="000000"/>
              </a:solidFill>
              <a:uFillTx/>
              <a:latin typeface="Segoe UI" pitchFamily="34"/>
              <a:cs typeface="Segoe UI" pitchFamily="34"/>
            </a:endParaRPr>
          </a:p>
        </p:txBody>
      </p:sp>
    </p:spTree>
    <p:extLst>
      <p:ext uri="{BB962C8B-B14F-4D97-AF65-F5344CB8AC3E}">
        <p14:creationId xmlns:p14="http://schemas.microsoft.com/office/powerpoint/2010/main" val="391064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27" grpId="0" animBg="1"/>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989C1EF7-AF54-E7BD-3CE4-0516832079B7}"/>
              </a:ext>
            </a:extLst>
          </p:cNvPr>
          <p:cNvSpPr txBox="1">
            <a:spLocks noGrp="1"/>
          </p:cNvSpPr>
          <p:nvPr>
            <p:ph type="body" sz="quarter" idx="4294967295"/>
          </p:nvPr>
        </p:nvSpPr>
        <p:spPr>
          <a:xfrm>
            <a:off x="263292" y="2531479"/>
            <a:ext cx="3734437" cy="1357691"/>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kern="0" noProof="1">
                <a:solidFill>
                  <a:srgbClr val="000000"/>
                </a:solidFill>
                <a:latin typeface="Segoe UI" pitchFamily="34"/>
              </a:rPr>
              <a:t>ArrayList pekcok islemi kolayca yapabileceginiz method’lara sahiptir.</a:t>
            </a:r>
          </a:p>
        </p:txBody>
      </p:sp>
      <p:sp>
        <p:nvSpPr>
          <p:cNvPr id="5" name="Rectangle 7">
            <a:extLst>
              <a:ext uri="{FF2B5EF4-FFF2-40B4-BE49-F238E27FC236}">
                <a16:creationId xmlns:a16="http://schemas.microsoft.com/office/drawing/2014/main" id="{DA2742AF-E654-04E5-7A69-67B650421E29}"/>
              </a:ext>
            </a:extLst>
          </p:cNvPr>
          <p:cNvSpPr/>
          <p:nvPr/>
        </p:nvSpPr>
        <p:spPr>
          <a:xfrm>
            <a:off x="4485506" y="677369"/>
            <a:ext cx="7080418" cy="5674007"/>
          </a:xfrm>
          <a:prstGeom prst="rect">
            <a:avLst/>
          </a:prstGeom>
          <a:solidFill>
            <a:srgbClr val="FFFFFF"/>
          </a:solidFill>
          <a:ln w="28575"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13" name="TextBox 18">
            <a:extLst>
              <a:ext uri="{FF2B5EF4-FFF2-40B4-BE49-F238E27FC236}">
                <a16:creationId xmlns:a16="http://schemas.microsoft.com/office/drawing/2014/main" id="{F99A6DDC-C9C8-80B4-AB2D-701136828A43}"/>
              </a:ext>
            </a:extLst>
          </p:cNvPr>
          <p:cNvSpPr txBox="1"/>
          <p:nvPr/>
        </p:nvSpPr>
        <p:spPr>
          <a:xfrm>
            <a:off x="4582644" y="817508"/>
            <a:ext cx="667137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Ornegin, bir arrayList’i yazdirmak cok kolaydir.</a:t>
            </a:r>
            <a:endParaRPr lang="en-US" sz="1800" b="0" i="0" u="none" strike="noStrike" kern="1200" cap="none" spc="0" baseline="0" noProof="1">
              <a:solidFill>
                <a:srgbClr val="000000"/>
              </a:solidFill>
              <a:uFillTx/>
              <a:latin typeface="Segoe UI" pitchFamily="34"/>
              <a:cs typeface="Segoe UI" pitchFamily="34"/>
            </a:endParaRPr>
          </a:p>
        </p:txBody>
      </p:sp>
      <p:sp>
        <p:nvSpPr>
          <p:cNvPr id="26" name="Text Placeholder 7">
            <a:extLst>
              <a:ext uri="{FF2B5EF4-FFF2-40B4-BE49-F238E27FC236}">
                <a16:creationId xmlns:a16="http://schemas.microsoft.com/office/drawing/2014/main" id="{8798A6F1-DB84-05F0-BF19-0329DFBCCE0A}"/>
              </a:ext>
            </a:extLst>
          </p:cNvPr>
          <p:cNvSpPr txBox="1">
            <a:spLocks noGrp="1"/>
          </p:cNvSpPr>
          <p:nvPr>
            <p:ph type="body" sz="quarter" idx="4294967295"/>
          </p:nvPr>
        </p:nvSpPr>
        <p:spPr>
          <a:xfrm>
            <a:off x="231846" y="6109078"/>
            <a:ext cx="3966520" cy="484567"/>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a:solidFill>
                  <a:srgbClr val="000000"/>
                </a:solidFill>
                <a:latin typeface="Segoe UI" pitchFamily="34"/>
              </a:rPr>
              <a:t>Ahmet Bulutluoz    Temmuz 2022</a:t>
            </a:r>
            <a:endParaRPr lang="tr-TR" sz="2000">
              <a:solidFill>
                <a:srgbClr val="000000"/>
              </a:solidFill>
              <a:latin typeface="Segoe UI"/>
            </a:endParaRPr>
          </a:p>
        </p:txBody>
      </p:sp>
      <p:sp>
        <p:nvSpPr>
          <p:cNvPr id="9" name="Title 6">
            <a:extLst>
              <a:ext uri="{FF2B5EF4-FFF2-40B4-BE49-F238E27FC236}">
                <a16:creationId xmlns:a16="http://schemas.microsoft.com/office/drawing/2014/main" id="{34C010DE-8D20-07DF-E4FB-33ACDA47F250}"/>
              </a:ext>
            </a:extLst>
          </p:cNvPr>
          <p:cNvSpPr txBox="1">
            <a:spLocks noGrp="1"/>
          </p:cNvSpPr>
          <p:nvPr>
            <p:ph type="title"/>
          </p:nvPr>
        </p:nvSpPr>
        <p:spPr>
          <a:xfrm>
            <a:off x="320762" y="1642026"/>
            <a:ext cx="3619496" cy="877824"/>
          </a:xfrm>
        </p:spPr>
        <p:txBody>
          <a:bodyPr>
            <a:noAutofit/>
          </a:bodyPr>
          <a:lstStyle/>
          <a:p>
            <a:pPr lvl="0"/>
            <a:r>
              <a:rPr lang="en-US" sz="2400" b="1" noProof="1"/>
              <a:t>ArrayList</a:t>
            </a:r>
            <a:r>
              <a:rPr lang="en-US" sz="2400" b="1" dirty="0"/>
              <a:t> </a:t>
            </a:r>
            <a:r>
              <a:rPr lang="en-US" sz="2400" b="1" noProof="1"/>
              <a:t>Method’lari</a:t>
            </a:r>
            <a:endParaRPr lang="en-US" sz="2400" b="1" dirty="0"/>
          </a:p>
        </p:txBody>
      </p:sp>
      <p:pic>
        <p:nvPicPr>
          <p:cNvPr id="12" name="Picture 11">
            <a:extLst>
              <a:ext uri="{FF2B5EF4-FFF2-40B4-BE49-F238E27FC236}">
                <a16:creationId xmlns:a16="http://schemas.microsoft.com/office/drawing/2014/main" id="{3C2AC31B-D31E-C6C3-7886-A3F2F002D4A7}"/>
              </a:ext>
            </a:extLst>
          </p:cNvPr>
          <p:cNvPicPr>
            <a:picLocks noChangeAspect="1"/>
          </p:cNvPicPr>
          <p:nvPr/>
        </p:nvPicPr>
        <p:blipFill>
          <a:blip r:embed="rId2"/>
          <a:stretch>
            <a:fillRect/>
          </a:stretch>
        </p:blipFill>
        <p:spPr>
          <a:xfrm>
            <a:off x="5458041" y="1207670"/>
            <a:ext cx="4702867" cy="361759"/>
          </a:xfrm>
          <a:prstGeom prst="rect">
            <a:avLst/>
          </a:prstGeom>
        </p:spPr>
      </p:pic>
      <p:sp>
        <p:nvSpPr>
          <p:cNvPr id="27" name="Rectangle 26">
            <a:extLst>
              <a:ext uri="{FF2B5EF4-FFF2-40B4-BE49-F238E27FC236}">
                <a16:creationId xmlns:a16="http://schemas.microsoft.com/office/drawing/2014/main" id="{1A2EFA15-35E0-0B21-1A97-A4A26B383666}"/>
              </a:ext>
            </a:extLst>
          </p:cNvPr>
          <p:cNvSpPr/>
          <p:nvPr/>
        </p:nvSpPr>
        <p:spPr>
          <a:xfrm>
            <a:off x="5458040" y="1207671"/>
            <a:ext cx="4702867" cy="369332"/>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2" name="Picture 1">
            <a:extLst>
              <a:ext uri="{FF2B5EF4-FFF2-40B4-BE49-F238E27FC236}">
                <a16:creationId xmlns:a16="http://schemas.microsoft.com/office/drawing/2014/main" id="{798CC364-B94F-572E-0722-F97A5EDFD781}"/>
              </a:ext>
            </a:extLst>
          </p:cNvPr>
          <p:cNvPicPr>
            <a:picLocks noChangeAspect="1"/>
          </p:cNvPicPr>
          <p:nvPr/>
        </p:nvPicPr>
        <p:blipFill>
          <a:blip r:embed="rId3"/>
          <a:stretch>
            <a:fillRect/>
          </a:stretch>
        </p:blipFill>
        <p:spPr>
          <a:xfrm>
            <a:off x="5458039" y="1670113"/>
            <a:ext cx="3175431" cy="361758"/>
          </a:xfrm>
          <a:prstGeom prst="rect">
            <a:avLst/>
          </a:prstGeom>
        </p:spPr>
      </p:pic>
      <p:pic>
        <p:nvPicPr>
          <p:cNvPr id="6" name="Picture 5">
            <a:extLst>
              <a:ext uri="{FF2B5EF4-FFF2-40B4-BE49-F238E27FC236}">
                <a16:creationId xmlns:a16="http://schemas.microsoft.com/office/drawing/2014/main" id="{47A032B0-B6A3-67E7-7993-8B623D501FA3}"/>
              </a:ext>
            </a:extLst>
          </p:cNvPr>
          <p:cNvPicPr>
            <a:picLocks noChangeAspect="1"/>
          </p:cNvPicPr>
          <p:nvPr/>
        </p:nvPicPr>
        <p:blipFill>
          <a:blip r:embed="rId4"/>
          <a:stretch>
            <a:fillRect/>
          </a:stretch>
        </p:blipFill>
        <p:spPr>
          <a:xfrm>
            <a:off x="8631128" y="1682875"/>
            <a:ext cx="717381" cy="348996"/>
          </a:xfrm>
          <a:prstGeom prst="rect">
            <a:avLst/>
          </a:prstGeom>
        </p:spPr>
      </p:pic>
      <p:sp>
        <p:nvSpPr>
          <p:cNvPr id="4" name="Rectangle 3">
            <a:extLst>
              <a:ext uri="{FF2B5EF4-FFF2-40B4-BE49-F238E27FC236}">
                <a16:creationId xmlns:a16="http://schemas.microsoft.com/office/drawing/2014/main" id="{A8B26628-8AD8-F25B-2C23-CCAEE6C0DBB4}"/>
              </a:ext>
            </a:extLst>
          </p:cNvPr>
          <p:cNvSpPr/>
          <p:nvPr/>
        </p:nvSpPr>
        <p:spPr>
          <a:xfrm>
            <a:off x="5458038" y="1675757"/>
            <a:ext cx="4702867" cy="369332"/>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7" name="Picture 6">
            <a:extLst>
              <a:ext uri="{FF2B5EF4-FFF2-40B4-BE49-F238E27FC236}">
                <a16:creationId xmlns:a16="http://schemas.microsoft.com/office/drawing/2014/main" id="{5FB60644-6195-DA37-447F-3C0031F820C3}"/>
              </a:ext>
            </a:extLst>
          </p:cNvPr>
          <p:cNvPicPr>
            <a:picLocks noChangeAspect="1"/>
          </p:cNvPicPr>
          <p:nvPr/>
        </p:nvPicPr>
        <p:blipFill>
          <a:blip r:embed="rId5"/>
          <a:stretch>
            <a:fillRect/>
          </a:stretch>
        </p:blipFill>
        <p:spPr>
          <a:xfrm>
            <a:off x="5612492" y="2154728"/>
            <a:ext cx="2481078" cy="646331"/>
          </a:xfrm>
          <a:prstGeom prst="rect">
            <a:avLst/>
          </a:prstGeom>
        </p:spPr>
      </p:pic>
      <p:sp>
        <p:nvSpPr>
          <p:cNvPr id="8" name="Rectangle 7">
            <a:extLst>
              <a:ext uri="{FF2B5EF4-FFF2-40B4-BE49-F238E27FC236}">
                <a16:creationId xmlns:a16="http://schemas.microsoft.com/office/drawing/2014/main" id="{EE5D7976-3570-80C7-EBD0-2A5127F4A269}"/>
              </a:ext>
            </a:extLst>
          </p:cNvPr>
          <p:cNvSpPr/>
          <p:nvPr/>
        </p:nvSpPr>
        <p:spPr>
          <a:xfrm>
            <a:off x="5612493" y="2143453"/>
            <a:ext cx="2481078" cy="657605"/>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10" name="Picture 9">
            <a:extLst>
              <a:ext uri="{FF2B5EF4-FFF2-40B4-BE49-F238E27FC236}">
                <a16:creationId xmlns:a16="http://schemas.microsoft.com/office/drawing/2014/main" id="{02C891BA-AB30-7A7A-BA37-076FC425FEC5}"/>
              </a:ext>
            </a:extLst>
          </p:cNvPr>
          <p:cNvPicPr>
            <a:picLocks noChangeAspect="1"/>
          </p:cNvPicPr>
          <p:nvPr/>
        </p:nvPicPr>
        <p:blipFill>
          <a:blip r:embed="rId3"/>
          <a:stretch>
            <a:fillRect/>
          </a:stretch>
        </p:blipFill>
        <p:spPr>
          <a:xfrm>
            <a:off x="5458039" y="2922607"/>
            <a:ext cx="3175431" cy="361758"/>
          </a:xfrm>
          <a:prstGeom prst="rect">
            <a:avLst/>
          </a:prstGeom>
        </p:spPr>
      </p:pic>
      <p:sp>
        <p:nvSpPr>
          <p:cNvPr id="19" name="Rectangle 18">
            <a:extLst>
              <a:ext uri="{FF2B5EF4-FFF2-40B4-BE49-F238E27FC236}">
                <a16:creationId xmlns:a16="http://schemas.microsoft.com/office/drawing/2014/main" id="{D63A4FB4-FDAC-A620-7935-2A24E36202A9}"/>
              </a:ext>
            </a:extLst>
          </p:cNvPr>
          <p:cNvSpPr/>
          <p:nvPr/>
        </p:nvSpPr>
        <p:spPr>
          <a:xfrm>
            <a:off x="5458038" y="2928251"/>
            <a:ext cx="4702867" cy="369332"/>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20" name="Picture 19">
            <a:extLst>
              <a:ext uri="{FF2B5EF4-FFF2-40B4-BE49-F238E27FC236}">
                <a16:creationId xmlns:a16="http://schemas.microsoft.com/office/drawing/2014/main" id="{BB554F96-9F1C-9EAF-E5CA-16E093D6D6D0}"/>
              </a:ext>
            </a:extLst>
          </p:cNvPr>
          <p:cNvPicPr>
            <a:picLocks noChangeAspect="1"/>
          </p:cNvPicPr>
          <p:nvPr/>
        </p:nvPicPr>
        <p:blipFill>
          <a:blip r:embed="rId6"/>
          <a:stretch>
            <a:fillRect/>
          </a:stretch>
        </p:blipFill>
        <p:spPr>
          <a:xfrm>
            <a:off x="8594196" y="2980919"/>
            <a:ext cx="1438253" cy="294582"/>
          </a:xfrm>
          <a:prstGeom prst="rect">
            <a:avLst/>
          </a:prstGeom>
        </p:spPr>
      </p:pic>
      <p:pic>
        <p:nvPicPr>
          <p:cNvPr id="21" name="Picture 20">
            <a:extLst>
              <a:ext uri="{FF2B5EF4-FFF2-40B4-BE49-F238E27FC236}">
                <a16:creationId xmlns:a16="http://schemas.microsoft.com/office/drawing/2014/main" id="{27828F24-D601-8966-8805-95B94BCA2C88}"/>
              </a:ext>
            </a:extLst>
          </p:cNvPr>
          <p:cNvPicPr>
            <a:picLocks noChangeAspect="1"/>
          </p:cNvPicPr>
          <p:nvPr/>
        </p:nvPicPr>
        <p:blipFill>
          <a:blip r:embed="rId7"/>
          <a:stretch>
            <a:fillRect/>
          </a:stretch>
        </p:blipFill>
        <p:spPr>
          <a:xfrm>
            <a:off x="5487345" y="3394820"/>
            <a:ext cx="4947711" cy="2864465"/>
          </a:xfrm>
          <a:prstGeom prst="rect">
            <a:avLst/>
          </a:prstGeom>
        </p:spPr>
      </p:pic>
      <p:sp>
        <p:nvSpPr>
          <p:cNvPr id="22" name="Rectangle 21">
            <a:extLst>
              <a:ext uri="{FF2B5EF4-FFF2-40B4-BE49-F238E27FC236}">
                <a16:creationId xmlns:a16="http://schemas.microsoft.com/office/drawing/2014/main" id="{DA365019-CEB7-8C0B-DE44-931F3F57C7B0}"/>
              </a:ext>
            </a:extLst>
          </p:cNvPr>
          <p:cNvSpPr/>
          <p:nvPr/>
        </p:nvSpPr>
        <p:spPr>
          <a:xfrm>
            <a:off x="5487345" y="3394819"/>
            <a:ext cx="4947711" cy="2864466"/>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71079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4" grpId="0" animBg="1"/>
      <p:bldP spid="8" grpId="0" animBg="1"/>
      <p:bldP spid="19"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989C1EF7-AF54-E7BD-3CE4-0516832079B7}"/>
              </a:ext>
            </a:extLst>
          </p:cNvPr>
          <p:cNvSpPr txBox="1">
            <a:spLocks noGrp="1"/>
          </p:cNvSpPr>
          <p:nvPr>
            <p:ph type="body" sz="quarter" idx="4294967295"/>
          </p:nvPr>
        </p:nvSpPr>
        <p:spPr>
          <a:xfrm>
            <a:off x="263292" y="2531479"/>
            <a:ext cx="3734437" cy="1357691"/>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kern="0" noProof="1">
                <a:solidFill>
                  <a:srgbClr val="000000"/>
                </a:solidFill>
                <a:latin typeface="Segoe UI" pitchFamily="34"/>
              </a:rPr>
              <a:t>ArrayList temelde bir array oldugu icin elementleri tek tek eklemek zorundasiniz.</a:t>
            </a:r>
          </a:p>
        </p:txBody>
      </p:sp>
      <p:sp>
        <p:nvSpPr>
          <p:cNvPr id="5" name="Rectangle 7">
            <a:extLst>
              <a:ext uri="{FF2B5EF4-FFF2-40B4-BE49-F238E27FC236}">
                <a16:creationId xmlns:a16="http://schemas.microsoft.com/office/drawing/2014/main" id="{DA2742AF-E654-04E5-7A69-67B650421E29}"/>
              </a:ext>
            </a:extLst>
          </p:cNvPr>
          <p:cNvSpPr/>
          <p:nvPr/>
        </p:nvSpPr>
        <p:spPr>
          <a:xfrm>
            <a:off x="4485506" y="677369"/>
            <a:ext cx="7080418" cy="5674007"/>
          </a:xfrm>
          <a:prstGeom prst="rect">
            <a:avLst/>
          </a:prstGeom>
          <a:solidFill>
            <a:srgbClr val="FFFFFF"/>
          </a:solidFill>
          <a:ln w="28575"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13" name="TextBox 18">
            <a:extLst>
              <a:ext uri="{FF2B5EF4-FFF2-40B4-BE49-F238E27FC236}">
                <a16:creationId xmlns:a16="http://schemas.microsoft.com/office/drawing/2014/main" id="{F99A6DDC-C9C8-80B4-AB2D-701136828A43}"/>
              </a:ext>
            </a:extLst>
          </p:cNvPr>
          <p:cNvSpPr txBox="1"/>
          <p:nvPr/>
        </p:nvSpPr>
        <p:spPr>
          <a:xfrm>
            <a:off x="4582644" y="817508"/>
            <a:ext cx="6671377" cy="12003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Element eklemek icin biz bir sey yapmak zorunda olmasak da arka planda Java element ekleyebilmek icin her seferinde belli islemler yapmak zorunda oldugundan arrayList olusturulurken tum elementleri toplu olarak girmenize izin vermez.</a:t>
            </a:r>
            <a:endParaRPr lang="en-US" sz="1800" b="0" i="0" u="none" strike="noStrike" kern="1200" cap="none" spc="0" baseline="0" noProof="1">
              <a:solidFill>
                <a:srgbClr val="000000"/>
              </a:solidFill>
              <a:uFillTx/>
              <a:latin typeface="Segoe UI" pitchFamily="34"/>
              <a:cs typeface="Segoe UI" pitchFamily="34"/>
            </a:endParaRPr>
          </a:p>
        </p:txBody>
      </p:sp>
      <p:sp>
        <p:nvSpPr>
          <p:cNvPr id="26" name="Text Placeholder 7">
            <a:extLst>
              <a:ext uri="{FF2B5EF4-FFF2-40B4-BE49-F238E27FC236}">
                <a16:creationId xmlns:a16="http://schemas.microsoft.com/office/drawing/2014/main" id="{8798A6F1-DB84-05F0-BF19-0329DFBCCE0A}"/>
              </a:ext>
            </a:extLst>
          </p:cNvPr>
          <p:cNvSpPr txBox="1">
            <a:spLocks noGrp="1"/>
          </p:cNvSpPr>
          <p:nvPr>
            <p:ph type="body" sz="quarter" idx="4294967295"/>
          </p:nvPr>
        </p:nvSpPr>
        <p:spPr>
          <a:xfrm>
            <a:off x="231846" y="6109078"/>
            <a:ext cx="3966520" cy="484567"/>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a:solidFill>
                  <a:srgbClr val="000000"/>
                </a:solidFill>
                <a:latin typeface="Segoe UI" pitchFamily="34"/>
              </a:rPr>
              <a:t>Ahmet Bulutluoz    Temmuz 2022</a:t>
            </a:r>
            <a:endParaRPr lang="tr-TR" sz="2000">
              <a:solidFill>
                <a:srgbClr val="000000"/>
              </a:solidFill>
              <a:latin typeface="Segoe UI"/>
            </a:endParaRPr>
          </a:p>
        </p:txBody>
      </p:sp>
      <p:sp>
        <p:nvSpPr>
          <p:cNvPr id="9" name="Title 6">
            <a:extLst>
              <a:ext uri="{FF2B5EF4-FFF2-40B4-BE49-F238E27FC236}">
                <a16:creationId xmlns:a16="http://schemas.microsoft.com/office/drawing/2014/main" id="{34C010DE-8D20-07DF-E4FB-33ACDA47F250}"/>
              </a:ext>
            </a:extLst>
          </p:cNvPr>
          <p:cNvSpPr txBox="1">
            <a:spLocks noGrp="1"/>
          </p:cNvSpPr>
          <p:nvPr>
            <p:ph type="title"/>
          </p:nvPr>
        </p:nvSpPr>
        <p:spPr>
          <a:xfrm>
            <a:off x="320762" y="1642026"/>
            <a:ext cx="3619496" cy="877824"/>
          </a:xfrm>
        </p:spPr>
        <p:txBody>
          <a:bodyPr>
            <a:noAutofit/>
          </a:bodyPr>
          <a:lstStyle/>
          <a:p>
            <a:pPr lvl="0"/>
            <a:r>
              <a:rPr lang="en-US" sz="2400" b="1" noProof="1"/>
              <a:t>ArrayList</a:t>
            </a:r>
            <a:r>
              <a:rPr lang="en-US" sz="2400" b="1" dirty="0"/>
              <a:t> </a:t>
            </a:r>
            <a:r>
              <a:rPr lang="en-US" sz="2400" b="1" noProof="1"/>
              <a:t>Dezavantajlari</a:t>
            </a:r>
            <a:endParaRPr lang="en-US" sz="2400" b="1" dirty="0"/>
          </a:p>
        </p:txBody>
      </p:sp>
      <p:sp>
        <p:nvSpPr>
          <p:cNvPr id="11" name="TextBox 18">
            <a:extLst>
              <a:ext uri="{FF2B5EF4-FFF2-40B4-BE49-F238E27FC236}">
                <a16:creationId xmlns:a16="http://schemas.microsoft.com/office/drawing/2014/main" id="{F4CB5B17-033D-716F-A4F4-F25E8429F189}"/>
              </a:ext>
            </a:extLst>
          </p:cNvPr>
          <p:cNvSpPr txBox="1"/>
          <p:nvPr/>
        </p:nvSpPr>
        <p:spPr>
          <a:xfrm>
            <a:off x="4625511" y="2017837"/>
            <a:ext cx="6671377" cy="12003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Var olan bir ArrayList’e baska bir Collection eklemek veya baska bir Collection uyelerini silmek istedigimizde uzunluk bastan hesaplanabildigi icin ArrayList bu tur ekleme ve slime yapmamiza izin verir.</a:t>
            </a:r>
            <a:endParaRPr lang="en-US" sz="1800" b="0" i="0" u="none" strike="noStrike" kern="1200" cap="none" spc="0" baseline="0" noProof="1">
              <a:solidFill>
                <a:srgbClr val="000000"/>
              </a:solidFill>
              <a:uFillTx/>
              <a:latin typeface="Segoe UI" pitchFamily="34"/>
              <a:cs typeface="Segoe UI" pitchFamily="34"/>
            </a:endParaRPr>
          </a:p>
        </p:txBody>
      </p:sp>
      <p:pic>
        <p:nvPicPr>
          <p:cNvPr id="14" name="Picture 13">
            <a:extLst>
              <a:ext uri="{FF2B5EF4-FFF2-40B4-BE49-F238E27FC236}">
                <a16:creationId xmlns:a16="http://schemas.microsoft.com/office/drawing/2014/main" id="{DFD0E486-19BA-33C5-A3AA-E55B34D86DCF}"/>
              </a:ext>
            </a:extLst>
          </p:cNvPr>
          <p:cNvPicPr>
            <a:picLocks noChangeAspect="1"/>
          </p:cNvPicPr>
          <p:nvPr/>
        </p:nvPicPr>
        <p:blipFill>
          <a:blip r:embed="rId2"/>
          <a:stretch>
            <a:fillRect/>
          </a:stretch>
        </p:blipFill>
        <p:spPr>
          <a:xfrm>
            <a:off x="5095459" y="3306734"/>
            <a:ext cx="2724668" cy="920750"/>
          </a:xfrm>
          <a:prstGeom prst="rect">
            <a:avLst/>
          </a:prstGeom>
        </p:spPr>
      </p:pic>
      <p:sp>
        <p:nvSpPr>
          <p:cNvPr id="22" name="Rectangle 21">
            <a:extLst>
              <a:ext uri="{FF2B5EF4-FFF2-40B4-BE49-F238E27FC236}">
                <a16:creationId xmlns:a16="http://schemas.microsoft.com/office/drawing/2014/main" id="{DA365019-CEB7-8C0B-DE44-931F3F57C7B0}"/>
              </a:ext>
            </a:extLst>
          </p:cNvPr>
          <p:cNvSpPr/>
          <p:nvPr/>
        </p:nvSpPr>
        <p:spPr>
          <a:xfrm>
            <a:off x="5095460" y="3358305"/>
            <a:ext cx="2724668" cy="869179"/>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15" name="Picture 14">
            <a:extLst>
              <a:ext uri="{FF2B5EF4-FFF2-40B4-BE49-F238E27FC236}">
                <a16:creationId xmlns:a16="http://schemas.microsoft.com/office/drawing/2014/main" id="{6C4B74D8-530A-D792-387A-3D1C9C6EBA9F}"/>
              </a:ext>
            </a:extLst>
          </p:cNvPr>
          <p:cNvPicPr>
            <a:picLocks noChangeAspect="1"/>
          </p:cNvPicPr>
          <p:nvPr/>
        </p:nvPicPr>
        <p:blipFill>
          <a:blip r:embed="rId3"/>
          <a:stretch>
            <a:fillRect/>
          </a:stretch>
        </p:blipFill>
        <p:spPr>
          <a:xfrm>
            <a:off x="5095458" y="4575221"/>
            <a:ext cx="3216889" cy="628150"/>
          </a:xfrm>
          <a:prstGeom prst="rect">
            <a:avLst/>
          </a:prstGeom>
        </p:spPr>
      </p:pic>
      <p:pic>
        <p:nvPicPr>
          <p:cNvPr id="16" name="Picture 15">
            <a:extLst>
              <a:ext uri="{FF2B5EF4-FFF2-40B4-BE49-F238E27FC236}">
                <a16:creationId xmlns:a16="http://schemas.microsoft.com/office/drawing/2014/main" id="{490D6706-B6E9-71D4-BFAB-C29862FDA7FD}"/>
              </a:ext>
            </a:extLst>
          </p:cNvPr>
          <p:cNvPicPr>
            <a:picLocks noChangeAspect="1"/>
          </p:cNvPicPr>
          <p:nvPr/>
        </p:nvPicPr>
        <p:blipFill>
          <a:blip r:embed="rId4"/>
          <a:stretch>
            <a:fillRect/>
          </a:stretch>
        </p:blipFill>
        <p:spPr>
          <a:xfrm>
            <a:off x="8657653" y="4871916"/>
            <a:ext cx="2606536" cy="318785"/>
          </a:xfrm>
          <a:prstGeom prst="rect">
            <a:avLst/>
          </a:prstGeom>
        </p:spPr>
      </p:pic>
      <p:sp>
        <p:nvSpPr>
          <p:cNvPr id="17" name="Rectangle 16">
            <a:extLst>
              <a:ext uri="{FF2B5EF4-FFF2-40B4-BE49-F238E27FC236}">
                <a16:creationId xmlns:a16="http://schemas.microsoft.com/office/drawing/2014/main" id="{9E621030-A3E1-1F40-FED2-22AECAFE0E7E}"/>
              </a:ext>
            </a:extLst>
          </p:cNvPr>
          <p:cNvSpPr/>
          <p:nvPr/>
        </p:nvSpPr>
        <p:spPr>
          <a:xfrm>
            <a:off x="5095458" y="4558633"/>
            <a:ext cx="3186318" cy="644737"/>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8" name="Rectangle 17">
            <a:extLst>
              <a:ext uri="{FF2B5EF4-FFF2-40B4-BE49-F238E27FC236}">
                <a16:creationId xmlns:a16="http://schemas.microsoft.com/office/drawing/2014/main" id="{7DC2A940-E71C-6426-999F-91030FF3CAD4}"/>
              </a:ext>
            </a:extLst>
          </p:cNvPr>
          <p:cNvSpPr/>
          <p:nvPr/>
        </p:nvSpPr>
        <p:spPr>
          <a:xfrm>
            <a:off x="8636558" y="4861030"/>
            <a:ext cx="2627632" cy="350634"/>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23" name="Picture 22">
            <a:extLst>
              <a:ext uri="{FF2B5EF4-FFF2-40B4-BE49-F238E27FC236}">
                <a16:creationId xmlns:a16="http://schemas.microsoft.com/office/drawing/2014/main" id="{2489BB97-F586-2EB7-C7D4-C077A29AF230}"/>
              </a:ext>
            </a:extLst>
          </p:cNvPr>
          <p:cNvPicPr>
            <a:picLocks noChangeAspect="1"/>
          </p:cNvPicPr>
          <p:nvPr/>
        </p:nvPicPr>
        <p:blipFill>
          <a:blip r:embed="rId5"/>
          <a:stretch>
            <a:fillRect/>
          </a:stretch>
        </p:blipFill>
        <p:spPr>
          <a:xfrm>
            <a:off x="5095457" y="5529136"/>
            <a:ext cx="3057943" cy="593056"/>
          </a:xfrm>
          <a:prstGeom prst="rect">
            <a:avLst/>
          </a:prstGeom>
        </p:spPr>
      </p:pic>
      <p:sp>
        <p:nvSpPr>
          <p:cNvPr id="24" name="Rectangle 23">
            <a:extLst>
              <a:ext uri="{FF2B5EF4-FFF2-40B4-BE49-F238E27FC236}">
                <a16:creationId xmlns:a16="http://schemas.microsoft.com/office/drawing/2014/main" id="{37D2B5E3-22A4-6158-0CE2-D8171AA3DD6B}"/>
              </a:ext>
            </a:extLst>
          </p:cNvPr>
          <p:cNvSpPr/>
          <p:nvPr/>
        </p:nvSpPr>
        <p:spPr>
          <a:xfrm>
            <a:off x="5095457" y="5507362"/>
            <a:ext cx="3186318" cy="644737"/>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25" name="Picture 24">
            <a:extLst>
              <a:ext uri="{FF2B5EF4-FFF2-40B4-BE49-F238E27FC236}">
                <a16:creationId xmlns:a16="http://schemas.microsoft.com/office/drawing/2014/main" id="{64C3D2A9-21E9-5D99-E5BD-99AFFAF155AC}"/>
              </a:ext>
            </a:extLst>
          </p:cNvPr>
          <p:cNvPicPr>
            <a:picLocks noChangeAspect="1"/>
          </p:cNvPicPr>
          <p:nvPr/>
        </p:nvPicPr>
        <p:blipFill>
          <a:blip r:embed="rId6"/>
          <a:stretch>
            <a:fillRect/>
          </a:stretch>
        </p:blipFill>
        <p:spPr>
          <a:xfrm>
            <a:off x="8599487" y="5804212"/>
            <a:ext cx="1237100" cy="296207"/>
          </a:xfrm>
          <a:prstGeom prst="rect">
            <a:avLst/>
          </a:prstGeom>
        </p:spPr>
      </p:pic>
      <p:sp>
        <p:nvSpPr>
          <p:cNvPr id="28" name="Rectangle 27">
            <a:extLst>
              <a:ext uri="{FF2B5EF4-FFF2-40B4-BE49-F238E27FC236}">
                <a16:creationId xmlns:a16="http://schemas.microsoft.com/office/drawing/2014/main" id="{9DA7A287-40E3-0DAA-B103-0782E6EB0A50}"/>
              </a:ext>
            </a:extLst>
          </p:cNvPr>
          <p:cNvSpPr/>
          <p:nvPr/>
        </p:nvSpPr>
        <p:spPr>
          <a:xfrm>
            <a:off x="8626389" y="5776998"/>
            <a:ext cx="1237100" cy="350634"/>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cxnSp>
        <p:nvCxnSpPr>
          <p:cNvPr id="30" name="Straight Arrow Connector 29">
            <a:extLst>
              <a:ext uri="{FF2B5EF4-FFF2-40B4-BE49-F238E27FC236}">
                <a16:creationId xmlns:a16="http://schemas.microsoft.com/office/drawing/2014/main" id="{109D40CB-BDE2-C4AD-794A-1FEA9BB1F028}"/>
              </a:ext>
            </a:extLst>
          </p:cNvPr>
          <p:cNvCxnSpPr/>
          <p:nvPr/>
        </p:nvCxnSpPr>
        <p:spPr>
          <a:xfrm>
            <a:off x="8153400" y="5050706"/>
            <a:ext cx="478972" cy="0"/>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785E355-507A-2A8E-3E0A-F076B2BB9BA4}"/>
              </a:ext>
            </a:extLst>
          </p:cNvPr>
          <p:cNvCxnSpPr/>
          <p:nvPr/>
        </p:nvCxnSpPr>
        <p:spPr>
          <a:xfrm>
            <a:off x="8141610" y="5981581"/>
            <a:ext cx="478972" cy="0"/>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6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par>
                                <p:cTn id="37" presetID="22" presetClass="entr" presetSubtype="4"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par>
                                <p:cTn id="56" presetID="22" presetClass="entr" presetSubtype="4"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down)">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22" grpId="0" animBg="1"/>
      <p:bldP spid="17" grpId="0" animBg="1"/>
      <p:bldP spid="18" grpId="0" animBg="1"/>
      <p:bldP spid="24"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989C1EF7-AF54-E7BD-3CE4-0516832079B7}"/>
              </a:ext>
            </a:extLst>
          </p:cNvPr>
          <p:cNvSpPr txBox="1">
            <a:spLocks noGrp="1"/>
          </p:cNvSpPr>
          <p:nvPr>
            <p:ph type="body" sz="quarter" idx="4294967295"/>
          </p:nvPr>
        </p:nvSpPr>
        <p:spPr>
          <a:xfrm>
            <a:off x="263292" y="2531479"/>
            <a:ext cx="3734437" cy="1357691"/>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kern="0" noProof="1">
                <a:solidFill>
                  <a:srgbClr val="000000"/>
                </a:solidFill>
                <a:latin typeface="Segoe UI" pitchFamily="34"/>
              </a:rPr>
              <a:t>ArrayList olustururken elementleri tek tek eklemek istemezseniz, once bir array olusturup sonra bu array’i ArrayList yapmayi tercih edebilirsiniz.</a:t>
            </a:r>
          </a:p>
        </p:txBody>
      </p:sp>
      <p:sp>
        <p:nvSpPr>
          <p:cNvPr id="5" name="Rectangle 7">
            <a:extLst>
              <a:ext uri="{FF2B5EF4-FFF2-40B4-BE49-F238E27FC236}">
                <a16:creationId xmlns:a16="http://schemas.microsoft.com/office/drawing/2014/main" id="{DA2742AF-E654-04E5-7A69-67B650421E29}"/>
              </a:ext>
            </a:extLst>
          </p:cNvPr>
          <p:cNvSpPr/>
          <p:nvPr/>
        </p:nvSpPr>
        <p:spPr>
          <a:xfrm>
            <a:off x="4485506" y="677369"/>
            <a:ext cx="7080418" cy="5674007"/>
          </a:xfrm>
          <a:prstGeom prst="rect">
            <a:avLst/>
          </a:prstGeom>
          <a:solidFill>
            <a:srgbClr val="FFFFFF"/>
          </a:solidFill>
          <a:ln w="28575"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13" name="TextBox 18">
            <a:extLst>
              <a:ext uri="{FF2B5EF4-FFF2-40B4-BE49-F238E27FC236}">
                <a16:creationId xmlns:a16="http://schemas.microsoft.com/office/drawing/2014/main" id="{F99A6DDC-C9C8-80B4-AB2D-701136828A43}"/>
              </a:ext>
            </a:extLst>
          </p:cNvPr>
          <p:cNvSpPr txBox="1"/>
          <p:nvPr/>
        </p:nvSpPr>
        <p:spPr>
          <a:xfrm>
            <a:off x="4582644" y="817508"/>
            <a:ext cx="6671377"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Ozellikle fazla elementi olan bir liste olusturmamiz gerektiginde, elementleri tek tek eklemek cok zahmetli olacaktir.</a:t>
            </a:r>
            <a:endParaRPr lang="en-US" sz="1800" b="0" i="0" u="none" strike="noStrike" kern="1200" cap="none" spc="0" baseline="0" noProof="1">
              <a:solidFill>
                <a:srgbClr val="000000"/>
              </a:solidFill>
              <a:uFillTx/>
              <a:latin typeface="Segoe UI" pitchFamily="34"/>
              <a:cs typeface="Segoe UI" pitchFamily="34"/>
            </a:endParaRPr>
          </a:p>
        </p:txBody>
      </p:sp>
      <p:sp>
        <p:nvSpPr>
          <p:cNvPr id="26" name="Text Placeholder 7">
            <a:extLst>
              <a:ext uri="{FF2B5EF4-FFF2-40B4-BE49-F238E27FC236}">
                <a16:creationId xmlns:a16="http://schemas.microsoft.com/office/drawing/2014/main" id="{8798A6F1-DB84-05F0-BF19-0329DFBCCE0A}"/>
              </a:ext>
            </a:extLst>
          </p:cNvPr>
          <p:cNvSpPr txBox="1">
            <a:spLocks noGrp="1"/>
          </p:cNvSpPr>
          <p:nvPr>
            <p:ph type="body" sz="quarter" idx="4294967295"/>
          </p:nvPr>
        </p:nvSpPr>
        <p:spPr>
          <a:xfrm>
            <a:off x="231846" y="6109078"/>
            <a:ext cx="3966520" cy="484567"/>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a:solidFill>
                  <a:srgbClr val="000000"/>
                </a:solidFill>
                <a:latin typeface="Segoe UI" pitchFamily="34"/>
              </a:rPr>
              <a:t>Ahmet Bulutluoz    Temmuz 2022</a:t>
            </a:r>
            <a:endParaRPr lang="tr-TR" sz="2000">
              <a:solidFill>
                <a:srgbClr val="000000"/>
              </a:solidFill>
              <a:latin typeface="Segoe UI"/>
            </a:endParaRPr>
          </a:p>
        </p:txBody>
      </p:sp>
      <p:sp>
        <p:nvSpPr>
          <p:cNvPr id="9" name="Title 6">
            <a:extLst>
              <a:ext uri="{FF2B5EF4-FFF2-40B4-BE49-F238E27FC236}">
                <a16:creationId xmlns:a16="http://schemas.microsoft.com/office/drawing/2014/main" id="{34C010DE-8D20-07DF-E4FB-33ACDA47F250}"/>
              </a:ext>
            </a:extLst>
          </p:cNvPr>
          <p:cNvSpPr txBox="1">
            <a:spLocks noGrp="1"/>
          </p:cNvSpPr>
          <p:nvPr>
            <p:ph type="title"/>
          </p:nvPr>
        </p:nvSpPr>
        <p:spPr>
          <a:xfrm>
            <a:off x="220425" y="1653655"/>
            <a:ext cx="3619496" cy="877824"/>
          </a:xfrm>
        </p:spPr>
        <p:txBody>
          <a:bodyPr>
            <a:noAutofit/>
          </a:bodyPr>
          <a:lstStyle/>
          <a:p>
            <a:pPr lvl="0"/>
            <a:r>
              <a:rPr lang="en-US" sz="2400" b="1" noProof="1"/>
              <a:t>Array’den ArrayList Yapma</a:t>
            </a:r>
            <a:endParaRPr lang="en-US" sz="2400" b="1" dirty="0"/>
          </a:p>
        </p:txBody>
      </p:sp>
      <p:sp>
        <p:nvSpPr>
          <p:cNvPr id="2" name="TextBox 18">
            <a:extLst>
              <a:ext uri="{FF2B5EF4-FFF2-40B4-BE49-F238E27FC236}">
                <a16:creationId xmlns:a16="http://schemas.microsoft.com/office/drawing/2014/main" id="{B2447357-14CF-76BC-FFB6-2C9611189BDE}"/>
              </a:ext>
            </a:extLst>
          </p:cNvPr>
          <p:cNvSpPr txBox="1"/>
          <p:nvPr/>
        </p:nvSpPr>
        <p:spPr>
          <a:xfrm>
            <a:off x="4611202" y="1593118"/>
            <a:ext cx="6671377"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Array bu konuda daha kullanisli oldugundan, uzun listeleri once Array olarak olusturup sonra ArrayList’e cevirmek daha avantajli olacaktir.</a:t>
            </a:r>
            <a:endParaRPr lang="en-US" sz="1800" b="0" i="0" u="none" strike="noStrike" kern="1200" cap="none" spc="0" baseline="0" noProof="1">
              <a:solidFill>
                <a:srgbClr val="000000"/>
              </a:solidFill>
              <a:uFillTx/>
              <a:latin typeface="Segoe UI" pitchFamily="34"/>
              <a:cs typeface="Segoe UI" pitchFamily="34"/>
            </a:endParaRPr>
          </a:p>
        </p:txBody>
      </p:sp>
      <p:sp>
        <p:nvSpPr>
          <p:cNvPr id="4" name="TextBox 18">
            <a:extLst>
              <a:ext uri="{FF2B5EF4-FFF2-40B4-BE49-F238E27FC236}">
                <a16:creationId xmlns:a16="http://schemas.microsoft.com/office/drawing/2014/main" id="{B85384C9-9B6D-FD18-F0A8-4DFD500CC06C}"/>
              </a:ext>
            </a:extLst>
          </p:cNvPr>
          <p:cNvSpPr txBox="1"/>
          <p:nvPr/>
        </p:nvSpPr>
        <p:spPr>
          <a:xfrm>
            <a:off x="4611202" y="2665493"/>
            <a:ext cx="6671377"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Ornegin asagidaki array’i bir list olarak olusturmak icin 17 satir add( ) kullanmak gerekir.</a:t>
            </a:r>
            <a:endParaRPr lang="en-US" sz="1800" b="0" i="0" u="none" strike="noStrike" kern="1200" cap="none" spc="0" baseline="0" noProof="1">
              <a:solidFill>
                <a:srgbClr val="000000"/>
              </a:solidFill>
              <a:uFillTx/>
              <a:latin typeface="Segoe UI" pitchFamily="34"/>
              <a:cs typeface="Segoe UI" pitchFamily="34"/>
            </a:endParaRPr>
          </a:p>
        </p:txBody>
      </p:sp>
      <p:pic>
        <p:nvPicPr>
          <p:cNvPr id="6" name="Picture 5">
            <a:extLst>
              <a:ext uri="{FF2B5EF4-FFF2-40B4-BE49-F238E27FC236}">
                <a16:creationId xmlns:a16="http://schemas.microsoft.com/office/drawing/2014/main" id="{1E1D1A74-CC5D-D941-2951-7DB1B02040CD}"/>
              </a:ext>
            </a:extLst>
          </p:cNvPr>
          <p:cNvPicPr>
            <a:picLocks noChangeAspect="1"/>
          </p:cNvPicPr>
          <p:nvPr/>
        </p:nvPicPr>
        <p:blipFill>
          <a:blip r:embed="rId2"/>
          <a:stretch>
            <a:fillRect/>
          </a:stretch>
        </p:blipFill>
        <p:spPr>
          <a:xfrm>
            <a:off x="5295118" y="3500694"/>
            <a:ext cx="4568371" cy="352705"/>
          </a:xfrm>
          <a:prstGeom prst="rect">
            <a:avLst/>
          </a:prstGeom>
        </p:spPr>
      </p:pic>
      <p:sp>
        <p:nvSpPr>
          <p:cNvPr id="24" name="Rectangle 23">
            <a:extLst>
              <a:ext uri="{FF2B5EF4-FFF2-40B4-BE49-F238E27FC236}">
                <a16:creationId xmlns:a16="http://schemas.microsoft.com/office/drawing/2014/main" id="{37D2B5E3-22A4-6158-0CE2-D8171AA3DD6B}"/>
              </a:ext>
            </a:extLst>
          </p:cNvPr>
          <p:cNvSpPr/>
          <p:nvPr/>
        </p:nvSpPr>
        <p:spPr>
          <a:xfrm>
            <a:off x="5295117" y="3500080"/>
            <a:ext cx="4568371" cy="352706"/>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7" name="TextBox 18">
            <a:extLst>
              <a:ext uri="{FF2B5EF4-FFF2-40B4-BE49-F238E27FC236}">
                <a16:creationId xmlns:a16="http://schemas.microsoft.com/office/drawing/2014/main" id="{B584C648-BFDD-B13C-6D7E-B2698037C1E5}"/>
              </a:ext>
            </a:extLst>
          </p:cNvPr>
          <p:cNvSpPr txBox="1"/>
          <p:nvPr/>
        </p:nvSpPr>
        <p:spPr>
          <a:xfrm>
            <a:off x="4611202" y="3998299"/>
            <a:ext cx="6671377"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Bunun yerine bos bir list olusturup for-each loop ile tum elementleri bu list’e ekleyebiliriz.</a:t>
            </a:r>
            <a:endParaRPr lang="en-US" sz="1800" b="0" i="0" u="none" strike="noStrike" kern="1200" cap="none" spc="0" baseline="0" noProof="1">
              <a:solidFill>
                <a:srgbClr val="000000"/>
              </a:solidFill>
              <a:uFillTx/>
              <a:latin typeface="Segoe UI" pitchFamily="34"/>
              <a:cs typeface="Segoe UI" pitchFamily="34"/>
            </a:endParaRPr>
          </a:p>
        </p:txBody>
      </p:sp>
      <p:pic>
        <p:nvPicPr>
          <p:cNvPr id="8" name="Picture 7">
            <a:extLst>
              <a:ext uri="{FF2B5EF4-FFF2-40B4-BE49-F238E27FC236}">
                <a16:creationId xmlns:a16="http://schemas.microsoft.com/office/drawing/2014/main" id="{44FDCC06-4D44-CF41-FED9-790558188BB5}"/>
              </a:ext>
            </a:extLst>
          </p:cNvPr>
          <p:cNvPicPr>
            <a:picLocks noChangeAspect="1"/>
          </p:cNvPicPr>
          <p:nvPr/>
        </p:nvPicPr>
        <p:blipFill>
          <a:blip r:embed="rId3"/>
          <a:stretch>
            <a:fillRect/>
          </a:stretch>
        </p:blipFill>
        <p:spPr>
          <a:xfrm>
            <a:off x="5514889" y="4697498"/>
            <a:ext cx="4068672" cy="1411580"/>
          </a:xfrm>
          <a:prstGeom prst="rect">
            <a:avLst/>
          </a:prstGeom>
        </p:spPr>
      </p:pic>
      <p:sp>
        <p:nvSpPr>
          <p:cNvPr id="28" name="Rectangle 27">
            <a:extLst>
              <a:ext uri="{FF2B5EF4-FFF2-40B4-BE49-F238E27FC236}">
                <a16:creationId xmlns:a16="http://schemas.microsoft.com/office/drawing/2014/main" id="{9DA7A287-40E3-0DAA-B103-0782E6EB0A50}"/>
              </a:ext>
            </a:extLst>
          </p:cNvPr>
          <p:cNvSpPr/>
          <p:nvPr/>
        </p:nvSpPr>
        <p:spPr>
          <a:xfrm>
            <a:off x="5514889" y="4716052"/>
            <a:ext cx="4162511" cy="1324440"/>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17279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4" grpId="0"/>
      <p:bldP spid="24" grpId="0" animBg="1"/>
      <p:bldP spid="7" grpId="0"/>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989C1EF7-AF54-E7BD-3CE4-0516832079B7}"/>
              </a:ext>
            </a:extLst>
          </p:cNvPr>
          <p:cNvSpPr txBox="1">
            <a:spLocks noGrp="1"/>
          </p:cNvSpPr>
          <p:nvPr>
            <p:ph type="body" sz="quarter" idx="4294967295"/>
          </p:nvPr>
        </p:nvSpPr>
        <p:spPr>
          <a:xfrm>
            <a:off x="263292" y="2531479"/>
            <a:ext cx="3734437" cy="1357691"/>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kern="0" noProof="1">
                <a:solidFill>
                  <a:srgbClr val="000000"/>
                </a:solidFill>
                <a:latin typeface="Segoe UI" pitchFamily="34"/>
              </a:rPr>
              <a:t>Array’den ArrayList yapmak icin Arrays.asList( ) method’u da kullanilabilir ancak bu method’un 2 buyuk dezavantaji oldugunu bilmemiz gerekir.</a:t>
            </a:r>
          </a:p>
        </p:txBody>
      </p:sp>
      <p:sp>
        <p:nvSpPr>
          <p:cNvPr id="5" name="Rectangle 7">
            <a:extLst>
              <a:ext uri="{FF2B5EF4-FFF2-40B4-BE49-F238E27FC236}">
                <a16:creationId xmlns:a16="http://schemas.microsoft.com/office/drawing/2014/main" id="{DA2742AF-E654-04E5-7A69-67B650421E29}"/>
              </a:ext>
            </a:extLst>
          </p:cNvPr>
          <p:cNvSpPr/>
          <p:nvPr/>
        </p:nvSpPr>
        <p:spPr>
          <a:xfrm>
            <a:off x="4485506" y="677369"/>
            <a:ext cx="7080418" cy="5674007"/>
          </a:xfrm>
          <a:prstGeom prst="rect">
            <a:avLst/>
          </a:prstGeom>
          <a:solidFill>
            <a:srgbClr val="FFFFFF"/>
          </a:solidFill>
          <a:ln w="28575"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26" name="Text Placeholder 7">
            <a:extLst>
              <a:ext uri="{FF2B5EF4-FFF2-40B4-BE49-F238E27FC236}">
                <a16:creationId xmlns:a16="http://schemas.microsoft.com/office/drawing/2014/main" id="{8798A6F1-DB84-05F0-BF19-0329DFBCCE0A}"/>
              </a:ext>
            </a:extLst>
          </p:cNvPr>
          <p:cNvSpPr txBox="1">
            <a:spLocks noGrp="1"/>
          </p:cNvSpPr>
          <p:nvPr>
            <p:ph type="body" sz="quarter" idx="4294967295"/>
          </p:nvPr>
        </p:nvSpPr>
        <p:spPr>
          <a:xfrm>
            <a:off x="231846" y="6109078"/>
            <a:ext cx="3966520" cy="484567"/>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a:solidFill>
                  <a:srgbClr val="000000"/>
                </a:solidFill>
                <a:latin typeface="Segoe UI" pitchFamily="34"/>
              </a:rPr>
              <a:t>Ahmet Bulutluoz    Temmuz 2022</a:t>
            </a:r>
            <a:endParaRPr lang="tr-TR" sz="2000">
              <a:solidFill>
                <a:srgbClr val="000000"/>
              </a:solidFill>
              <a:latin typeface="Segoe UI"/>
            </a:endParaRPr>
          </a:p>
        </p:txBody>
      </p:sp>
      <p:sp>
        <p:nvSpPr>
          <p:cNvPr id="9" name="Title 6">
            <a:extLst>
              <a:ext uri="{FF2B5EF4-FFF2-40B4-BE49-F238E27FC236}">
                <a16:creationId xmlns:a16="http://schemas.microsoft.com/office/drawing/2014/main" id="{34C010DE-8D20-07DF-E4FB-33ACDA47F250}"/>
              </a:ext>
            </a:extLst>
          </p:cNvPr>
          <p:cNvSpPr txBox="1">
            <a:spLocks noGrp="1"/>
          </p:cNvSpPr>
          <p:nvPr>
            <p:ph type="title"/>
          </p:nvPr>
        </p:nvSpPr>
        <p:spPr>
          <a:xfrm>
            <a:off x="220425" y="1653655"/>
            <a:ext cx="3619496" cy="877824"/>
          </a:xfrm>
        </p:spPr>
        <p:txBody>
          <a:bodyPr>
            <a:noAutofit/>
          </a:bodyPr>
          <a:lstStyle/>
          <a:p>
            <a:pPr lvl="0"/>
            <a:r>
              <a:rPr lang="en-US" sz="2400" b="1" noProof="1"/>
              <a:t>Array’den ArrayList Yapma</a:t>
            </a:r>
            <a:endParaRPr lang="en-US" sz="2400" b="1" dirty="0"/>
          </a:p>
        </p:txBody>
      </p:sp>
      <p:sp>
        <p:nvSpPr>
          <p:cNvPr id="7" name="TextBox 18">
            <a:extLst>
              <a:ext uri="{FF2B5EF4-FFF2-40B4-BE49-F238E27FC236}">
                <a16:creationId xmlns:a16="http://schemas.microsoft.com/office/drawing/2014/main" id="{B584C648-BFDD-B13C-6D7E-B2698037C1E5}"/>
              </a:ext>
            </a:extLst>
          </p:cNvPr>
          <p:cNvSpPr txBox="1"/>
          <p:nvPr/>
        </p:nvSpPr>
        <p:spPr>
          <a:xfrm>
            <a:off x="4690025" y="2172729"/>
            <a:ext cx="6671377"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1. Bu method ile olusturulan ArrayList’ler array’in negative tarafi olan sabit uzunluk kuralina tabi olurlar yani bu listelere ekleme veya silme yapamazsiniz.</a:t>
            </a:r>
            <a:endParaRPr lang="en-US" sz="1800" b="0" i="0" u="none" strike="noStrike" kern="1200" cap="none" spc="0" baseline="0" noProof="1">
              <a:solidFill>
                <a:srgbClr val="000000"/>
              </a:solidFill>
              <a:uFillTx/>
              <a:latin typeface="Segoe UI" pitchFamily="34"/>
              <a:cs typeface="Segoe UI" pitchFamily="34"/>
            </a:endParaRPr>
          </a:p>
        </p:txBody>
      </p:sp>
      <p:pic>
        <p:nvPicPr>
          <p:cNvPr id="10" name="Picture 9">
            <a:extLst>
              <a:ext uri="{FF2B5EF4-FFF2-40B4-BE49-F238E27FC236}">
                <a16:creationId xmlns:a16="http://schemas.microsoft.com/office/drawing/2014/main" id="{380A6C17-63F3-D679-8A90-3368DA92AC94}"/>
              </a:ext>
            </a:extLst>
          </p:cNvPr>
          <p:cNvPicPr>
            <a:picLocks noChangeAspect="1"/>
          </p:cNvPicPr>
          <p:nvPr/>
        </p:nvPicPr>
        <p:blipFill>
          <a:blip r:embed="rId2"/>
          <a:stretch>
            <a:fillRect/>
          </a:stretch>
        </p:blipFill>
        <p:spPr>
          <a:xfrm>
            <a:off x="6412016" y="752192"/>
            <a:ext cx="3227397" cy="391765"/>
          </a:xfrm>
          <a:prstGeom prst="rect">
            <a:avLst/>
          </a:prstGeom>
        </p:spPr>
      </p:pic>
      <p:sp>
        <p:nvSpPr>
          <p:cNvPr id="24" name="Rectangle 23">
            <a:extLst>
              <a:ext uri="{FF2B5EF4-FFF2-40B4-BE49-F238E27FC236}">
                <a16:creationId xmlns:a16="http://schemas.microsoft.com/office/drawing/2014/main" id="{37D2B5E3-22A4-6158-0CE2-D8171AA3DD6B}"/>
              </a:ext>
            </a:extLst>
          </p:cNvPr>
          <p:cNvSpPr/>
          <p:nvPr/>
        </p:nvSpPr>
        <p:spPr>
          <a:xfrm>
            <a:off x="6412016" y="778652"/>
            <a:ext cx="3227397" cy="352706"/>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11" name="Picture 10">
            <a:extLst>
              <a:ext uri="{FF2B5EF4-FFF2-40B4-BE49-F238E27FC236}">
                <a16:creationId xmlns:a16="http://schemas.microsoft.com/office/drawing/2014/main" id="{185B4CA0-4D94-BECD-C86B-D7F83D47311C}"/>
              </a:ext>
            </a:extLst>
          </p:cNvPr>
          <p:cNvPicPr>
            <a:picLocks noChangeAspect="1"/>
          </p:cNvPicPr>
          <p:nvPr/>
        </p:nvPicPr>
        <p:blipFill>
          <a:blip r:embed="rId3"/>
          <a:stretch>
            <a:fillRect/>
          </a:stretch>
        </p:blipFill>
        <p:spPr>
          <a:xfrm>
            <a:off x="5766865" y="1185622"/>
            <a:ext cx="4626558" cy="391765"/>
          </a:xfrm>
          <a:prstGeom prst="rect">
            <a:avLst/>
          </a:prstGeom>
        </p:spPr>
      </p:pic>
      <p:sp>
        <p:nvSpPr>
          <p:cNvPr id="28" name="Rectangle 27">
            <a:extLst>
              <a:ext uri="{FF2B5EF4-FFF2-40B4-BE49-F238E27FC236}">
                <a16:creationId xmlns:a16="http://schemas.microsoft.com/office/drawing/2014/main" id="{9DA7A287-40E3-0DAA-B103-0782E6EB0A50}"/>
              </a:ext>
            </a:extLst>
          </p:cNvPr>
          <p:cNvSpPr/>
          <p:nvPr/>
        </p:nvSpPr>
        <p:spPr>
          <a:xfrm>
            <a:off x="5766865" y="1185622"/>
            <a:ext cx="4531022" cy="391765"/>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12" name="Picture 11">
            <a:extLst>
              <a:ext uri="{FF2B5EF4-FFF2-40B4-BE49-F238E27FC236}">
                <a16:creationId xmlns:a16="http://schemas.microsoft.com/office/drawing/2014/main" id="{54412595-6842-0D4E-190C-76364492DB10}"/>
              </a:ext>
            </a:extLst>
          </p:cNvPr>
          <p:cNvPicPr>
            <a:picLocks noChangeAspect="1"/>
          </p:cNvPicPr>
          <p:nvPr/>
        </p:nvPicPr>
        <p:blipFill>
          <a:blip r:embed="rId4"/>
          <a:stretch>
            <a:fillRect/>
          </a:stretch>
        </p:blipFill>
        <p:spPr>
          <a:xfrm>
            <a:off x="7491368" y="1617962"/>
            <a:ext cx="1082015" cy="391764"/>
          </a:xfrm>
          <a:prstGeom prst="rect">
            <a:avLst/>
          </a:prstGeom>
        </p:spPr>
      </p:pic>
      <p:sp>
        <p:nvSpPr>
          <p:cNvPr id="14" name="Rectangle 13">
            <a:extLst>
              <a:ext uri="{FF2B5EF4-FFF2-40B4-BE49-F238E27FC236}">
                <a16:creationId xmlns:a16="http://schemas.microsoft.com/office/drawing/2014/main" id="{36AB7632-3D76-04AA-2856-2DF389E1B082}"/>
              </a:ext>
            </a:extLst>
          </p:cNvPr>
          <p:cNvSpPr/>
          <p:nvPr/>
        </p:nvSpPr>
        <p:spPr>
          <a:xfrm>
            <a:off x="7481448" y="1630560"/>
            <a:ext cx="1183581" cy="391765"/>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15" name="Picture 14">
            <a:extLst>
              <a:ext uri="{FF2B5EF4-FFF2-40B4-BE49-F238E27FC236}">
                <a16:creationId xmlns:a16="http://schemas.microsoft.com/office/drawing/2014/main" id="{0A4D8DA8-696A-60BD-E9D8-C9C7EA329AB2}"/>
              </a:ext>
            </a:extLst>
          </p:cNvPr>
          <p:cNvPicPr>
            <a:picLocks noChangeAspect="1"/>
          </p:cNvPicPr>
          <p:nvPr/>
        </p:nvPicPr>
        <p:blipFill>
          <a:blip r:embed="rId5"/>
          <a:stretch>
            <a:fillRect/>
          </a:stretch>
        </p:blipFill>
        <p:spPr>
          <a:xfrm>
            <a:off x="6738864" y="3186430"/>
            <a:ext cx="2573698" cy="682420"/>
          </a:xfrm>
          <a:prstGeom prst="rect">
            <a:avLst/>
          </a:prstGeom>
        </p:spPr>
      </p:pic>
      <p:sp>
        <p:nvSpPr>
          <p:cNvPr id="16" name="Rectangle 15">
            <a:extLst>
              <a:ext uri="{FF2B5EF4-FFF2-40B4-BE49-F238E27FC236}">
                <a16:creationId xmlns:a16="http://schemas.microsoft.com/office/drawing/2014/main" id="{03A40C17-2C4C-71B1-2386-1DA0C396D915}"/>
              </a:ext>
            </a:extLst>
          </p:cNvPr>
          <p:cNvSpPr/>
          <p:nvPr/>
        </p:nvSpPr>
        <p:spPr>
          <a:xfrm>
            <a:off x="6738864" y="3160255"/>
            <a:ext cx="2573698" cy="705781"/>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7" name="TextBox 18">
            <a:extLst>
              <a:ext uri="{FF2B5EF4-FFF2-40B4-BE49-F238E27FC236}">
                <a16:creationId xmlns:a16="http://schemas.microsoft.com/office/drawing/2014/main" id="{1EC124D2-351C-041E-32D9-5E7A7ACF9494}"/>
              </a:ext>
            </a:extLst>
          </p:cNvPr>
          <p:cNvSpPr txBox="1"/>
          <p:nvPr/>
        </p:nvSpPr>
        <p:spPr>
          <a:xfrm>
            <a:off x="4646483" y="4012272"/>
            <a:ext cx="6671377"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Ekleme veya remove yapmak istediginizde compile time’da Java problemi goremez,cunku yapilan islem syntax acisindan dogrudur. Fakat calistirdigimizda exception ile karsilasirsiniz.</a:t>
            </a:r>
            <a:endParaRPr lang="en-US" sz="1800" b="0" i="0" u="none" strike="noStrike" kern="1200" cap="none" spc="0" baseline="0" noProof="1">
              <a:solidFill>
                <a:srgbClr val="000000"/>
              </a:solidFill>
              <a:uFillTx/>
              <a:latin typeface="Segoe UI" pitchFamily="34"/>
              <a:cs typeface="Segoe UI" pitchFamily="34"/>
            </a:endParaRPr>
          </a:p>
        </p:txBody>
      </p:sp>
      <p:pic>
        <p:nvPicPr>
          <p:cNvPr id="18" name="Picture 17">
            <a:extLst>
              <a:ext uri="{FF2B5EF4-FFF2-40B4-BE49-F238E27FC236}">
                <a16:creationId xmlns:a16="http://schemas.microsoft.com/office/drawing/2014/main" id="{B0C0BB3E-B5C3-B8A1-8B76-0635EBD41FE2}"/>
              </a:ext>
            </a:extLst>
          </p:cNvPr>
          <p:cNvPicPr>
            <a:picLocks noChangeAspect="1"/>
          </p:cNvPicPr>
          <p:nvPr/>
        </p:nvPicPr>
        <p:blipFill>
          <a:blip r:embed="rId6"/>
          <a:stretch>
            <a:fillRect/>
          </a:stretch>
        </p:blipFill>
        <p:spPr>
          <a:xfrm>
            <a:off x="4771869" y="5123488"/>
            <a:ext cx="6545989" cy="923329"/>
          </a:xfrm>
          <a:prstGeom prst="rect">
            <a:avLst/>
          </a:prstGeom>
        </p:spPr>
      </p:pic>
      <p:sp>
        <p:nvSpPr>
          <p:cNvPr id="19" name="Rectangle 18">
            <a:extLst>
              <a:ext uri="{FF2B5EF4-FFF2-40B4-BE49-F238E27FC236}">
                <a16:creationId xmlns:a16="http://schemas.microsoft.com/office/drawing/2014/main" id="{AAFF1326-FB6A-CDC8-77EA-273F6521196E}"/>
              </a:ext>
            </a:extLst>
          </p:cNvPr>
          <p:cNvSpPr/>
          <p:nvPr/>
        </p:nvSpPr>
        <p:spPr>
          <a:xfrm>
            <a:off x="4771869" y="5079024"/>
            <a:ext cx="6545989" cy="1000324"/>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64910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4" grpId="0" animBg="1"/>
      <p:bldP spid="28" grpId="0" animBg="1"/>
      <p:bldP spid="14" grpId="0" animBg="1"/>
      <p:bldP spid="16" grpId="0" animBg="1"/>
      <p:bldP spid="17"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989C1EF7-AF54-E7BD-3CE4-0516832079B7}"/>
              </a:ext>
            </a:extLst>
          </p:cNvPr>
          <p:cNvSpPr txBox="1">
            <a:spLocks noGrp="1"/>
          </p:cNvSpPr>
          <p:nvPr>
            <p:ph type="body" sz="quarter" idx="4294967295"/>
          </p:nvPr>
        </p:nvSpPr>
        <p:spPr>
          <a:xfrm>
            <a:off x="263292" y="2531479"/>
            <a:ext cx="3734437" cy="1357691"/>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kern="0" noProof="1">
                <a:solidFill>
                  <a:srgbClr val="000000"/>
                </a:solidFill>
                <a:latin typeface="Segoe UI" pitchFamily="34"/>
              </a:rPr>
              <a:t>Array’den ArrayList yapmak icin Arrays.asList( ) method’u da kullanilabilir ancak bu method’un 2 buyuk dezavantaji oldugunu bilmemiz gerekir.</a:t>
            </a:r>
          </a:p>
        </p:txBody>
      </p:sp>
      <p:sp>
        <p:nvSpPr>
          <p:cNvPr id="5" name="Rectangle 7">
            <a:extLst>
              <a:ext uri="{FF2B5EF4-FFF2-40B4-BE49-F238E27FC236}">
                <a16:creationId xmlns:a16="http://schemas.microsoft.com/office/drawing/2014/main" id="{DA2742AF-E654-04E5-7A69-67B650421E29}"/>
              </a:ext>
            </a:extLst>
          </p:cNvPr>
          <p:cNvSpPr/>
          <p:nvPr/>
        </p:nvSpPr>
        <p:spPr>
          <a:xfrm>
            <a:off x="4485506" y="677369"/>
            <a:ext cx="7080418" cy="5674007"/>
          </a:xfrm>
          <a:prstGeom prst="rect">
            <a:avLst/>
          </a:prstGeom>
          <a:solidFill>
            <a:srgbClr val="FFFFFF"/>
          </a:solidFill>
          <a:ln w="28575"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26" name="Text Placeholder 7">
            <a:extLst>
              <a:ext uri="{FF2B5EF4-FFF2-40B4-BE49-F238E27FC236}">
                <a16:creationId xmlns:a16="http://schemas.microsoft.com/office/drawing/2014/main" id="{8798A6F1-DB84-05F0-BF19-0329DFBCCE0A}"/>
              </a:ext>
            </a:extLst>
          </p:cNvPr>
          <p:cNvSpPr txBox="1">
            <a:spLocks noGrp="1"/>
          </p:cNvSpPr>
          <p:nvPr>
            <p:ph type="body" sz="quarter" idx="4294967295"/>
          </p:nvPr>
        </p:nvSpPr>
        <p:spPr>
          <a:xfrm>
            <a:off x="231846" y="6109078"/>
            <a:ext cx="3966520" cy="484567"/>
          </a:xfrm>
          <a:prstGeom prst="rect">
            <a:avLst/>
          </a:prstGeom>
          <a:noFill/>
          <a:ln>
            <a:noFill/>
          </a:ln>
        </p:spPr>
        <p:txBody>
          <a:bodyPr vert="horz" wrap="square" lIns="91440" tIns="45720" rIns="91440" bIns="45720" anchor="t" anchorCtr="0" compatLnSpc="1">
            <a:noAutofit/>
          </a:bodyPr>
          <a:lstStyle/>
          <a:p>
            <a:pPr marL="0" lvl="0" indent="0">
              <a:lnSpc>
                <a:spcPts val="3000"/>
              </a:lnSpc>
              <a:spcBef>
                <a:spcPts val="0"/>
              </a:spcBef>
              <a:buNone/>
            </a:pPr>
            <a:r>
              <a:rPr lang="en-US" sz="2000">
                <a:solidFill>
                  <a:srgbClr val="000000"/>
                </a:solidFill>
                <a:latin typeface="Segoe UI" pitchFamily="34"/>
              </a:rPr>
              <a:t>Ahmet Bulutluoz    Temmuz 2022</a:t>
            </a:r>
            <a:endParaRPr lang="tr-TR" sz="2000">
              <a:solidFill>
                <a:srgbClr val="000000"/>
              </a:solidFill>
              <a:latin typeface="Segoe UI"/>
            </a:endParaRPr>
          </a:p>
        </p:txBody>
      </p:sp>
      <p:sp>
        <p:nvSpPr>
          <p:cNvPr id="9" name="Title 6">
            <a:extLst>
              <a:ext uri="{FF2B5EF4-FFF2-40B4-BE49-F238E27FC236}">
                <a16:creationId xmlns:a16="http://schemas.microsoft.com/office/drawing/2014/main" id="{34C010DE-8D20-07DF-E4FB-33ACDA47F250}"/>
              </a:ext>
            </a:extLst>
          </p:cNvPr>
          <p:cNvSpPr txBox="1">
            <a:spLocks noGrp="1"/>
          </p:cNvSpPr>
          <p:nvPr>
            <p:ph type="title"/>
          </p:nvPr>
        </p:nvSpPr>
        <p:spPr>
          <a:xfrm>
            <a:off x="220425" y="1653655"/>
            <a:ext cx="3619496" cy="877824"/>
          </a:xfrm>
        </p:spPr>
        <p:txBody>
          <a:bodyPr>
            <a:noAutofit/>
          </a:bodyPr>
          <a:lstStyle/>
          <a:p>
            <a:pPr lvl="0"/>
            <a:r>
              <a:rPr lang="en-US" sz="2400" b="1" noProof="1"/>
              <a:t>Array’den ArrayList Yapma</a:t>
            </a:r>
            <a:endParaRPr lang="en-US" sz="2400" b="1" dirty="0"/>
          </a:p>
        </p:txBody>
      </p:sp>
      <p:sp>
        <p:nvSpPr>
          <p:cNvPr id="7" name="TextBox 18">
            <a:extLst>
              <a:ext uri="{FF2B5EF4-FFF2-40B4-BE49-F238E27FC236}">
                <a16:creationId xmlns:a16="http://schemas.microsoft.com/office/drawing/2014/main" id="{B584C648-BFDD-B13C-6D7E-B2698037C1E5}"/>
              </a:ext>
            </a:extLst>
          </p:cNvPr>
          <p:cNvSpPr txBox="1"/>
          <p:nvPr/>
        </p:nvSpPr>
        <p:spPr>
          <a:xfrm>
            <a:off x="4664030" y="795671"/>
            <a:ext cx="6776856"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2. Buyuk dezavantaj da her ne kadar kaynak olarak kullandigimiz strArr ve olusturdugumuz yeni harfler listesi farkli objeler olsa da, </a:t>
            </a:r>
            <a:endParaRPr lang="en-US" sz="1800" b="0" i="0" u="none" strike="noStrike" kern="1200" cap="none" spc="0" baseline="0" noProof="1">
              <a:solidFill>
                <a:srgbClr val="000000"/>
              </a:solidFill>
              <a:uFillTx/>
              <a:latin typeface="Segoe UI" pitchFamily="34"/>
              <a:cs typeface="Segoe UI" pitchFamily="34"/>
            </a:endParaRPr>
          </a:p>
        </p:txBody>
      </p:sp>
      <p:sp>
        <p:nvSpPr>
          <p:cNvPr id="2" name="TextBox 18">
            <a:extLst>
              <a:ext uri="{FF2B5EF4-FFF2-40B4-BE49-F238E27FC236}">
                <a16:creationId xmlns:a16="http://schemas.microsoft.com/office/drawing/2014/main" id="{1A072483-C0F3-0FF1-E39C-A25DA92A16F7}"/>
              </a:ext>
            </a:extLst>
          </p:cNvPr>
          <p:cNvSpPr txBox="1"/>
          <p:nvPr/>
        </p:nvSpPr>
        <p:spPr>
          <a:xfrm>
            <a:off x="4664030" y="1468177"/>
            <a:ext cx="6776856"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kern="0" noProof="1">
                <a:solidFill>
                  <a:srgbClr val="000000"/>
                </a:solidFill>
                <a:latin typeface="Segoe UI" pitchFamily="34"/>
                <a:cs typeface="Segoe UI" pitchFamily="34"/>
              </a:rPr>
              <a:t>Java bunlari tek bir yapi gibi gorur ve birinde yaptigimiz degisiklikleri otomatik olarak digerine de isler.</a:t>
            </a:r>
            <a:endParaRPr lang="en-US" sz="1800" b="0" i="0" u="none" strike="noStrike" kern="1200" cap="none" spc="0" baseline="0" noProof="1">
              <a:solidFill>
                <a:srgbClr val="000000"/>
              </a:solidFill>
              <a:uFillTx/>
              <a:latin typeface="Segoe UI" pitchFamily="34"/>
              <a:cs typeface="Segoe UI" pitchFamily="34"/>
            </a:endParaRPr>
          </a:p>
        </p:txBody>
      </p:sp>
      <p:pic>
        <p:nvPicPr>
          <p:cNvPr id="4" name="Picture 3">
            <a:extLst>
              <a:ext uri="{FF2B5EF4-FFF2-40B4-BE49-F238E27FC236}">
                <a16:creationId xmlns:a16="http://schemas.microsoft.com/office/drawing/2014/main" id="{6AAEDFB5-A4B3-D9F8-F467-30DF4AE9D76C}"/>
              </a:ext>
            </a:extLst>
          </p:cNvPr>
          <p:cNvPicPr>
            <a:picLocks noChangeAspect="1"/>
          </p:cNvPicPr>
          <p:nvPr/>
        </p:nvPicPr>
        <p:blipFill>
          <a:blip r:embed="rId2"/>
          <a:stretch>
            <a:fillRect/>
          </a:stretch>
        </p:blipFill>
        <p:spPr>
          <a:xfrm>
            <a:off x="6762234" y="2933088"/>
            <a:ext cx="1904670" cy="425750"/>
          </a:xfrm>
          <a:prstGeom prst="rect">
            <a:avLst/>
          </a:prstGeom>
        </p:spPr>
      </p:pic>
      <p:sp>
        <p:nvSpPr>
          <p:cNvPr id="24" name="Rectangle 23">
            <a:extLst>
              <a:ext uri="{FF2B5EF4-FFF2-40B4-BE49-F238E27FC236}">
                <a16:creationId xmlns:a16="http://schemas.microsoft.com/office/drawing/2014/main" id="{37D2B5E3-22A4-6158-0CE2-D8171AA3DD6B}"/>
              </a:ext>
            </a:extLst>
          </p:cNvPr>
          <p:cNvSpPr/>
          <p:nvPr/>
        </p:nvSpPr>
        <p:spPr>
          <a:xfrm>
            <a:off x="6762234" y="3033437"/>
            <a:ext cx="1904670" cy="324913"/>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6" name="Picture 5">
            <a:extLst>
              <a:ext uri="{FF2B5EF4-FFF2-40B4-BE49-F238E27FC236}">
                <a16:creationId xmlns:a16="http://schemas.microsoft.com/office/drawing/2014/main" id="{2F425FA3-9AEA-B149-6DBA-C31A40E0F41F}"/>
              </a:ext>
            </a:extLst>
          </p:cNvPr>
          <p:cNvPicPr>
            <a:picLocks noChangeAspect="1"/>
          </p:cNvPicPr>
          <p:nvPr/>
        </p:nvPicPr>
        <p:blipFill>
          <a:blip r:embed="rId3"/>
          <a:stretch>
            <a:fillRect/>
          </a:stretch>
        </p:blipFill>
        <p:spPr>
          <a:xfrm>
            <a:off x="5394146" y="3578500"/>
            <a:ext cx="5257885" cy="391764"/>
          </a:xfrm>
          <a:prstGeom prst="rect">
            <a:avLst/>
          </a:prstGeom>
        </p:spPr>
      </p:pic>
      <p:pic>
        <p:nvPicPr>
          <p:cNvPr id="8" name="Picture 7">
            <a:extLst>
              <a:ext uri="{FF2B5EF4-FFF2-40B4-BE49-F238E27FC236}">
                <a16:creationId xmlns:a16="http://schemas.microsoft.com/office/drawing/2014/main" id="{0F8BF460-741D-173C-4E96-739AF4604BFD}"/>
              </a:ext>
            </a:extLst>
          </p:cNvPr>
          <p:cNvPicPr>
            <a:picLocks noChangeAspect="1"/>
          </p:cNvPicPr>
          <p:nvPr/>
        </p:nvPicPr>
        <p:blipFill>
          <a:blip r:embed="rId4"/>
          <a:stretch>
            <a:fillRect/>
          </a:stretch>
        </p:blipFill>
        <p:spPr>
          <a:xfrm>
            <a:off x="5428403" y="4034921"/>
            <a:ext cx="5121453" cy="381598"/>
          </a:xfrm>
          <a:prstGeom prst="rect">
            <a:avLst/>
          </a:prstGeom>
        </p:spPr>
      </p:pic>
      <p:sp>
        <p:nvSpPr>
          <p:cNvPr id="28" name="Rectangle 27">
            <a:extLst>
              <a:ext uri="{FF2B5EF4-FFF2-40B4-BE49-F238E27FC236}">
                <a16:creationId xmlns:a16="http://schemas.microsoft.com/office/drawing/2014/main" id="{9DA7A287-40E3-0DAA-B103-0782E6EB0A50}"/>
              </a:ext>
            </a:extLst>
          </p:cNvPr>
          <p:cNvSpPr/>
          <p:nvPr/>
        </p:nvSpPr>
        <p:spPr>
          <a:xfrm>
            <a:off x="5394146" y="3578500"/>
            <a:ext cx="5257884" cy="838019"/>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13" name="Picture 12">
            <a:extLst>
              <a:ext uri="{FF2B5EF4-FFF2-40B4-BE49-F238E27FC236}">
                <a16:creationId xmlns:a16="http://schemas.microsoft.com/office/drawing/2014/main" id="{D1A48490-8FDF-5737-A142-A322B7349BD5}"/>
              </a:ext>
            </a:extLst>
          </p:cNvPr>
          <p:cNvPicPr>
            <a:picLocks noChangeAspect="1"/>
          </p:cNvPicPr>
          <p:nvPr/>
        </p:nvPicPr>
        <p:blipFill>
          <a:blip r:embed="rId5"/>
          <a:stretch>
            <a:fillRect/>
          </a:stretch>
        </p:blipFill>
        <p:spPr>
          <a:xfrm>
            <a:off x="6773120" y="4813767"/>
            <a:ext cx="2116044" cy="372267"/>
          </a:xfrm>
          <a:prstGeom prst="rect">
            <a:avLst/>
          </a:prstGeom>
        </p:spPr>
      </p:pic>
      <p:sp>
        <p:nvSpPr>
          <p:cNvPr id="16" name="Rectangle 15">
            <a:extLst>
              <a:ext uri="{FF2B5EF4-FFF2-40B4-BE49-F238E27FC236}">
                <a16:creationId xmlns:a16="http://schemas.microsoft.com/office/drawing/2014/main" id="{03A40C17-2C4C-71B1-2386-1DA0C396D915}"/>
              </a:ext>
            </a:extLst>
          </p:cNvPr>
          <p:cNvSpPr/>
          <p:nvPr/>
        </p:nvSpPr>
        <p:spPr>
          <a:xfrm>
            <a:off x="6762234" y="4802881"/>
            <a:ext cx="2126930" cy="383153"/>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20" name="Picture 19">
            <a:extLst>
              <a:ext uri="{FF2B5EF4-FFF2-40B4-BE49-F238E27FC236}">
                <a16:creationId xmlns:a16="http://schemas.microsoft.com/office/drawing/2014/main" id="{82BCA1FB-78E6-428B-95C9-6C9B50CCFA35}"/>
              </a:ext>
            </a:extLst>
          </p:cNvPr>
          <p:cNvPicPr>
            <a:picLocks noChangeAspect="1"/>
          </p:cNvPicPr>
          <p:nvPr/>
        </p:nvPicPr>
        <p:blipFill>
          <a:blip r:embed="rId6"/>
          <a:stretch>
            <a:fillRect/>
          </a:stretch>
        </p:blipFill>
        <p:spPr>
          <a:xfrm>
            <a:off x="5491653" y="5359422"/>
            <a:ext cx="5021321" cy="383153"/>
          </a:xfrm>
          <a:prstGeom prst="rect">
            <a:avLst/>
          </a:prstGeom>
        </p:spPr>
      </p:pic>
      <p:pic>
        <p:nvPicPr>
          <p:cNvPr id="21" name="Picture 20">
            <a:extLst>
              <a:ext uri="{FF2B5EF4-FFF2-40B4-BE49-F238E27FC236}">
                <a16:creationId xmlns:a16="http://schemas.microsoft.com/office/drawing/2014/main" id="{F8287BC1-1C51-F827-63C5-6D43A265B44E}"/>
              </a:ext>
            </a:extLst>
          </p:cNvPr>
          <p:cNvPicPr>
            <a:picLocks noChangeAspect="1"/>
          </p:cNvPicPr>
          <p:nvPr/>
        </p:nvPicPr>
        <p:blipFill>
          <a:blip r:embed="rId7"/>
          <a:stretch>
            <a:fillRect/>
          </a:stretch>
        </p:blipFill>
        <p:spPr>
          <a:xfrm>
            <a:off x="5491652" y="5797478"/>
            <a:ext cx="5021321" cy="383153"/>
          </a:xfrm>
          <a:prstGeom prst="rect">
            <a:avLst/>
          </a:prstGeom>
        </p:spPr>
      </p:pic>
      <p:sp>
        <p:nvSpPr>
          <p:cNvPr id="22" name="Rectangle 21">
            <a:extLst>
              <a:ext uri="{FF2B5EF4-FFF2-40B4-BE49-F238E27FC236}">
                <a16:creationId xmlns:a16="http://schemas.microsoft.com/office/drawing/2014/main" id="{D59E2C33-EDE5-7742-9F0D-E048647B18EB}"/>
              </a:ext>
            </a:extLst>
          </p:cNvPr>
          <p:cNvSpPr/>
          <p:nvPr/>
        </p:nvSpPr>
        <p:spPr>
          <a:xfrm>
            <a:off x="5394147" y="5337650"/>
            <a:ext cx="5257884" cy="838019"/>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23" name="Picture 22">
            <a:extLst>
              <a:ext uri="{FF2B5EF4-FFF2-40B4-BE49-F238E27FC236}">
                <a16:creationId xmlns:a16="http://schemas.microsoft.com/office/drawing/2014/main" id="{0D2F5654-BE9C-31CF-AB4F-ECEC74FA1021}"/>
              </a:ext>
            </a:extLst>
          </p:cNvPr>
          <p:cNvPicPr>
            <a:picLocks noChangeAspect="1"/>
          </p:cNvPicPr>
          <p:nvPr/>
        </p:nvPicPr>
        <p:blipFill>
          <a:blip r:embed="rId8"/>
          <a:stretch>
            <a:fillRect/>
          </a:stretch>
        </p:blipFill>
        <p:spPr>
          <a:xfrm>
            <a:off x="6096000" y="2237986"/>
            <a:ext cx="3355066" cy="603158"/>
          </a:xfrm>
          <a:prstGeom prst="rect">
            <a:avLst/>
          </a:prstGeom>
        </p:spPr>
      </p:pic>
      <p:sp>
        <p:nvSpPr>
          <p:cNvPr id="25" name="Rectangle 24">
            <a:extLst>
              <a:ext uri="{FF2B5EF4-FFF2-40B4-BE49-F238E27FC236}">
                <a16:creationId xmlns:a16="http://schemas.microsoft.com/office/drawing/2014/main" id="{C388BB81-D66B-62A5-4E78-5DAD4D2A481D}"/>
              </a:ext>
            </a:extLst>
          </p:cNvPr>
          <p:cNvSpPr/>
          <p:nvPr/>
        </p:nvSpPr>
        <p:spPr>
          <a:xfrm>
            <a:off x="6019800" y="2169412"/>
            <a:ext cx="3431266" cy="736582"/>
          </a:xfrm>
          <a:prstGeom prst="rect">
            <a:avLst/>
          </a:prstGeom>
          <a:noFill/>
          <a:ln w="19046"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11549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par>
                                <p:cTn id="53" presetID="2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24" grpId="0" animBg="1"/>
      <p:bldP spid="28" grpId="0" animBg="1"/>
      <p:bldP spid="16" grpId="0" animBg="1"/>
      <p:bldP spid="22" grpId="0" animBg="1"/>
      <p:bldP spid="25" grpId="0" animBg="1"/>
    </p:bldLst>
  </p:timing>
</p:sld>
</file>

<file path=ppt/theme/theme1.xml><?xml version="1.0" encoding="utf-8"?>
<a:theme xmlns:a="http://schemas.openxmlformats.org/drawingml/2006/main" name="Balancing A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%7bF9E1869A-8303-465C-99EF-097795279F70%7dtf78479028_win32</Template>
  <TotalTime>11724</TotalTime>
  <Words>530</Words>
  <Application>Microsoft Macintosh PowerPoint</Application>
  <PresentationFormat>Widescreen</PresentationFormat>
  <Paragraphs>43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Balancing Act</vt:lpstr>
      <vt:lpstr>  ARRaylist</vt:lpstr>
      <vt:lpstr>ArrayList Nedir ?</vt:lpstr>
      <vt:lpstr>ArrayList Nedir ?</vt:lpstr>
      <vt:lpstr>ArrayList Method’lari</vt:lpstr>
      <vt:lpstr>ArrayList Dezavantajlari</vt:lpstr>
      <vt:lpstr>Array’den ArrayList Yapma</vt:lpstr>
      <vt:lpstr>Array’den ArrayList Yapma</vt:lpstr>
      <vt:lpstr>Array’den ArrayList Yapma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PANTONE® COLOR OF THE YEAR 2022</dc:title>
  <dc:creator>2</dc:creator>
  <cp:lastModifiedBy>11497</cp:lastModifiedBy>
  <cp:revision>73</cp:revision>
  <dcterms:created xsi:type="dcterms:W3CDTF">2022-02-28T14:38:52Z</dcterms:created>
  <dcterms:modified xsi:type="dcterms:W3CDTF">2022-07-18T10:38:35Z</dcterms:modified>
</cp:coreProperties>
</file>