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5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52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70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8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2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05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8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4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9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5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487-8C9B-45EB-959D-09EC01283F69}" type="datetimeFigureOut">
              <a:rPr lang="tr-TR" smtClean="0"/>
              <a:t>9.07.2020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62101" y="680223"/>
            <a:ext cx="7766936" cy="3345367"/>
          </a:xfrm>
        </p:spPr>
        <p:txBody>
          <a:bodyPr/>
          <a:lstStyle/>
          <a:p>
            <a:pPr algn="ctr"/>
            <a:r>
              <a:rPr lang="en-US" sz="8800" dirty="0" smtClean="0"/>
              <a:t>JAVA OFFICE HOURS 02</a:t>
            </a:r>
            <a:endParaRPr lang="tr-TR" sz="8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05774" y="4538546"/>
            <a:ext cx="8084635" cy="1226635"/>
          </a:xfrm>
        </p:spPr>
        <p:txBody>
          <a:bodyPr/>
          <a:lstStyle/>
          <a:p>
            <a:pPr algn="ctr"/>
            <a:r>
              <a:rPr lang="en-US" sz="4000" dirty="0" smtClean="0"/>
              <a:t>STRING MANIPULATION</a:t>
            </a:r>
            <a:endParaRPr lang="en-US" sz="4000" dirty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4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6" y="107383"/>
            <a:ext cx="9744513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1876" y="1494264"/>
            <a:ext cx="9777968" cy="485077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Ask user Name, Surname and credit card numbers than convert it to special form</a:t>
            </a:r>
          </a:p>
          <a:p>
            <a:pPr algn="l"/>
            <a:endParaRPr lang="en-US" sz="3600" dirty="0" smtClean="0"/>
          </a:p>
          <a:p>
            <a:pPr algn="l"/>
            <a:r>
              <a:rPr lang="en-US" dirty="0" smtClean="0"/>
              <a:t>(Check credit card </a:t>
            </a:r>
            <a:r>
              <a:rPr lang="en-US" dirty="0" smtClean="0"/>
              <a:t>number, </a:t>
            </a:r>
            <a:r>
              <a:rPr lang="en-US" dirty="0" smtClean="0"/>
              <a:t>if there aren’t 16 digit print “Invalid credit card number”</a:t>
            </a:r>
          </a:p>
          <a:p>
            <a:pPr algn="l"/>
            <a:endParaRPr lang="en-US" dirty="0"/>
          </a:p>
          <a:p>
            <a:pPr algn="l"/>
            <a:r>
              <a:rPr lang="en-US" sz="2800" dirty="0" smtClean="0"/>
              <a:t>Input    : John White 1234234534561478</a:t>
            </a:r>
          </a:p>
          <a:p>
            <a:pPr algn="l"/>
            <a:r>
              <a:rPr lang="en-US" sz="2800" dirty="0" smtClean="0"/>
              <a:t>Output : Name : J*** W****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CCN   : **** **** **** 1478</a:t>
            </a:r>
          </a:p>
          <a:p>
            <a:pPr algn="l"/>
            <a:r>
              <a:rPr lang="en-US" dirty="0" smtClean="0"/>
              <a:t>(I</a:t>
            </a:r>
            <a:r>
              <a:rPr lang="en-US" dirty="0" smtClean="0"/>
              <a:t>nitials for name and surname should be uppercase)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05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69796" y="397315"/>
            <a:ext cx="9856026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9796" y="1962615"/>
            <a:ext cx="8809464" cy="40590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Ask the user for a </a:t>
            </a:r>
            <a:r>
              <a:rPr lang="en-US" sz="2800" dirty="0" smtClean="0"/>
              <a:t>String and a sentences </a:t>
            </a:r>
          </a:p>
          <a:p>
            <a:pPr algn="l"/>
            <a:r>
              <a:rPr lang="en-US" sz="2800" dirty="0"/>
              <a:t>F</a:t>
            </a:r>
            <a:r>
              <a:rPr lang="en-US" sz="2800" dirty="0" smtClean="0"/>
              <a:t>ind  and print occurrence of String in sentences.</a:t>
            </a:r>
          </a:p>
          <a:p>
            <a:pPr algn="l"/>
            <a:r>
              <a:rPr lang="en-US" sz="2800" dirty="0" smtClean="0"/>
              <a:t>(without </a:t>
            </a:r>
            <a:r>
              <a:rPr lang="en-US" sz="2800" dirty="0"/>
              <a:t>case </a:t>
            </a:r>
            <a:r>
              <a:rPr lang="en-US" sz="2800" dirty="0" smtClean="0"/>
              <a:t>sensitivity</a:t>
            </a:r>
            <a:r>
              <a:rPr lang="en-US" sz="2800" dirty="0"/>
              <a:t>)</a:t>
            </a:r>
          </a:p>
          <a:p>
            <a:pPr algn="l"/>
            <a:endParaRPr lang="en-US" sz="2800" dirty="0"/>
          </a:p>
          <a:p>
            <a:pPr algn="l"/>
            <a:r>
              <a:rPr lang="en-US" sz="2400" dirty="0" smtClean="0"/>
              <a:t>sentences =“</a:t>
            </a:r>
            <a:r>
              <a:rPr lang="en-US" sz="2400" dirty="0" err="1" smtClean="0"/>
              <a:t>hihihi</a:t>
            </a:r>
            <a:r>
              <a:rPr lang="en-US" sz="2400" dirty="0" smtClean="0"/>
              <a:t>” String=“hi” </a:t>
            </a:r>
          </a:p>
          <a:p>
            <a:pPr algn="l"/>
            <a:r>
              <a:rPr lang="en-US" sz="2400" dirty="0" smtClean="0"/>
              <a:t>output=“There </a:t>
            </a:r>
            <a:r>
              <a:rPr lang="en-US" sz="2400" dirty="0"/>
              <a:t>are 3 "</a:t>
            </a:r>
            <a:r>
              <a:rPr lang="en-US" sz="2400" dirty="0" err="1"/>
              <a:t>hi"s</a:t>
            </a:r>
            <a:r>
              <a:rPr lang="en-US" sz="2400" dirty="0"/>
              <a:t> in </a:t>
            </a:r>
            <a:r>
              <a:rPr lang="en-US" sz="2400" dirty="0" err="1"/>
              <a:t>hihihi</a:t>
            </a:r>
            <a:r>
              <a:rPr lang="en-US" sz="2400" dirty="0"/>
              <a:t> "</a:t>
            </a:r>
          </a:p>
          <a:p>
            <a:pPr algn="l"/>
            <a:r>
              <a:rPr lang="en-US" sz="2400" dirty="0"/>
              <a:t>sentences </a:t>
            </a:r>
            <a:r>
              <a:rPr lang="en-US" sz="2400" dirty="0" smtClean="0"/>
              <a:t>=“I am coming” </a:t>
            </a:r>
            <a:r>
              <a:rPr lang="en-US" sz="2400" dirty="0"/>
              <a:t>String</a:t>
            </a:r>
            <a:r>
              <a:rPr lang="en-US" sz="2400" dirty="0" smtClean="0"/>
              <a:t>=“com” </a:t>
            </a:r>
            <a:endParaRPr lang="en-US" sz="2400" dirty="0"/>
          </a:p>
          <a:p>
            <a:pPr algn="l"/>
            <a:r>
              <a:rPr lang="en-US" sz="2400" dirty="0" smtClean="0"/>
              <a:t>output </a:t>
            </a:r>
            <a:r>
              <a:rPr lang="en-US" sz="2400" dirty="0"/>
              <a:t>= "there is 1</a:t>
            </a:r>
            <a:r>
              <a:rPr lang="en-US" sz="2400" dirty="0" smtClean="0"/>
              <a:t> “</a:t>
            </a:r>
            <a:r>
              <a:rPr lang="en-US" sz="2400" dirty="0" smtClean="0"/>
              <a:t>com” </a:t>
            </a:r>
            <a:r>
              <a:rPr lang="en-US" sz="2400" dirty="0"/>
              <a:t>in sentences </a:t>
            </a:r>
            <a:r>
              <a:rPr lang="en-US" sz="2400" dirty="0" smtClean="0"/>
              <a:t>"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878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06706" y="252349"/>
            <a:ext cx="7766936" cy="1030041"/>
          </a:xfrm>
        </p:spPr>
        <p:txBody>
          <a:bodyPr/>
          <a:lstStyle/>
          <a:p>
            <a:pPr algn="ctr"/>
            <a:r>
              <a:rPr lang="en-US" dirty="0" smtClean="0"/>
              <a:t>Example </a:t>
            </a:r>
            <a:r>
              <a:rPr lang="en-US" dirty="0" smtClean="0"/>
              <a:t>03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6706" y="1616927"/>
            <a:ext cx="8740904" cy="488423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ask user to create a </a:t>
            </a:r>
            <a:r>
              <a:rPr lang="en-US" sz="2800" dirty="0" smtClean="0"/>
              <a:t>password</a:t>
            </a:r>
            <a:endParaRPr lang="en-US" sz="2800" dirty="0"/>
          </a:p>
          <a:p>
            <a:pPr algn="l"/>
            <a:r>
              <a:rPr lang="en-US" sz="2800" dirty="0"/>
              <a:t>it should have at least </a:t>
            </a:r>
          </a:p>
          <a:p>
            <a:pPr algn="l"/>
            <a:r>
              <a:rPr lang="en-US" sz="2400" dirty="0" smtClean="0"/>
              <a:t>1 </a:t>
            </a:r>
            <a:r>
              <a:rPr lang="en-US" sz="2400" dirty="0"/>
              <a:t>special </a:t>
            </a:r>
            <a:r>
              <a:rPr lang="en-US" sz="2400" dirty="0" smtClean="0"/>
              <a:t>char </a:t>
            </a:r>
            <a:r>
              <a:rPr lang="en-US" sz="2400" dirty="0" smtClean="0"/>
              <a:t>!”#$%^’()*+-.,/</a:t>
            </a:r>
            <a:endParaRPr lang="en-US" sz="2400" dirty="0"/>
          </a:p>
          <a:p>
            <a:pPr algn="l"/>
            <a:r>
              <a:rPr lang="en-US" sz="2400" dirty="0" smtClean="0"/>
              <a:t>1 </a:t>
            </a:r>
            <a:r>
              <a:rPr lang="en-US" sz="2400" dirty="0"/>
              <a:t>upper case</a:t>
            </a:r>
          </a:p>
          <a:p>
            <a:pPr algn="l"/>
            <a:r>
              <a:rPr lang="en-US" sz="2400" dirty="0" smtClean="0"/>
              <a:t>1 </a:t>
            </a:r>
            <a:r>
              <a:rPr lang="en-US" sz="2400" dirty="0"/>
              <a:t>lowercase</a:t>
            </a:r>
          </a:p>
          <a:p>
            <a:pPr algn="l"/>
            <a:r>
              <a:rPr lang="en-US" sz="2400" dirty="0" smtClean="0"/>
              <a:t>1 </a:t>
            </a:r>
            <a:r>
              <a:rPr lang="en-US" sz="2400" dirty="0"/>
              <a:t>digit</a:t>
            </a:r>
          </a:p>
          <a:p>
            <a:pPr algn="l"/>
            <a:r>
              <a:rPr lang="en-US" sz="2400" dirty="0" smtClean="0"/>
              <a:t>the </a:t>
            </a:r>
            <a:r>
              <a:rPr lang="en-US" sz="2400" dirty="0"/>
              <a:t>length of </a:t>
            </a:r>
            <a:r>
              <a:rPr lang="en-US" sz="2400" dirty="0" smtClean="0"/>
              <a:t>password should </a:t>
            </a:r>
            <a:r>
              <a:rPr lang="en-US" sz="2400" dirty="0"/>
              <a:t>be </a:t>
            </a:r>
            <a:r>
              <a:rPr lang="en-US" sz="2400" dirty="0" smtClean="0"/>
              <a:t>at </a:t>
            </a:r>
            <a:r>
              <a:rPr lang="en-US" sz="2400" dirty="0"/>
              <a:t>least 8 </a:t>
            </a:r>
            <a:r>
              <a:rPr lang="en-US" sz="2400" dirty="0" smtClean="0"/>
              <a:t>characters</a:t>
            </a:r>
          </a:p>
          <a:p>
            <a:pPr algn="l"/>
            <a:r>
              <a:rPr lang="en-US" sz="2800" dirty="0" smtClean="0"/>
              <a:t>Check password and print if the password is ok or not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1770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29008" y="2364060"/>
            <a:ext cx="8317158" cy="311118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Interview question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return method that can find the frequency of </a:t>
            </a:r>
            <a:r>
              <a:rPr lang="en-US" sz="2800" dirty="0" smtClean="0"/>
              <a:t>characters (with case sensitivity)</a:t>
            </a:r>
          </a:p>
          <a:p>
            <a:pPr algn="l"/>
            <a:endParaRPr lang="en-US" sz="2800" dirty="0"/>
          </a:p>
          <a:p>
            <a:pPr algn="l"/>
            <a:r>
              <a:rPr lang="en-US" sz="2400" dirty="0"/>
              <a:t>Input = AAABBCDD  output = </a:t>
            </a:r>
            <a:r>
              <a:rPr lang="en-US" sz="2400" dirty="0" smtClean="0"/>
              <a:t>A3B2C1D2</a:t>
            </a:r>
          </a:p>
          <a:p>
            <a:pPr algn="l"/>
            <a:endParaRPr lang="en-US" sz="2800" dirty="0"/>
          </a:p>
          <a:p>
            <a:pPr algn="l"/>
            <a:endParaRPr lang="tr-TR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46979" y="419617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29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6842" y="2074127"/>
            <a:ext cx="8618241" cy="4337823"/>
          </a:xfrm>
        </p:spPr>
        <p:txBody>
          <a:bodyPr/>
          <a:lstStyle/>
          <a:p>
            <a:pPr algn="l"/>
            <a:r>
              <a:rPr lang="en-US" sz="3200" dirty="0"/>
              <a:t>Write a Java program to get a String from user as input and</a:t>
            </a:r>
          </a:p>
          <a:p>
            <a:pPr lvl="0" algn="l"/>
            <a:r>
              <a:rPr lang="en-US" sz="3200" dirty="0"/>
              <a:t>find the maximum occurring character in that string </a:t>
            </a:r>
            <a:r>
              <a:rPr lang="en-US" sz="3200" dirty="0" smtClean="0"/>
              <a:t>.</a:t>
            </a:r>
          </a:p>
          <a:p>
            <a:pPr lvl="0" algn="l"/>
            <a:endParaRPr lang="en-US" sz="4800" dirty="0"/>
          </a:p>
          <a:p>
            <a:pPr algn="l"/>
            <a:r>
              <a:rPr lang="en-US" sz="2000" dirty="0"/>
              <a:t>(Ignore </a:t>
            </a:r>
            <a:r>
              <a:rPr lang="en-US" sz="2000" dirty="0" smtClean="0"/>
              <a:t>case </a:t>
            </a:r>
            <a:r>
              <a:rPr lang="en-US" sz="2000" dirty="0" err="1" smtClean="0"/>
              <a:t>sensivity</a:t>
            </a:r>
            <a:r>
              <a:rPr lang="en-US" sz="2000" dirty="0" smtClean="0"/>
              <a:t>)</a:t>
            </a:r>
            <a:endParaRPr lang="en-US" sz="2000" dirty="0"/>
          </a:p>
          <a:p>
            <a:pPr algn="l"/>
            <a:r>
              <a:rPr lang="en-US" sz="2000" dirty="0" smtClean="0"/>
              <a:t>input </a:t>
            </a:r>
            <a:r>
              <a:rPr lang="en-US" sz="2000" dirty="0"/>
              <a:t>: Learning java is easy</a:t>
            </a:r>
          </a:p>
          <a:p>
            <a:pPr algn="l"/>
            <a:r>
              <a:rPr lang="en-US" sz="2000" dirty="0" err="1" smtClean="0"/>
              <a:t>Output:maximum</a:t>
            </a:r>
            <a:r>
              <a:rPr lang="en-US" sz="2000" dirty="0" smtClean="0"/>
              <a:t> </a:t>
            </a:r>
            <a:r>
              <a:rPr lang="en-US" sz="2000" dirty="0"/>
              <a:t>occurring character is : a</a:t>
            </a:r>
            <a:endParaRPr lang="tr-TR" sz="2000" dirty="0"/>
          </a:p>
          <a:p>
            <a:pPr algn="l"/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54465" y="475374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3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16052" y="1918011"/>
            <a:ext cx="8172191" cy="432667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ask </a:t>
            </a:r>
            <a:r>
              <a:rPr lang="en-US" dirty="0"/>
              <a:t>user to enter an integer, word or </a:t>
            </a:r>
            <a:r>
              <a:rPr lang="en-US" dirty="0" smtClean="0"/>
              <a:t>a </a:t>
            </a:r>
            <a:r>
              <a:rPr lang="en-US" dirty="0"/>
              <a:t>sentences</a:t>
            </a:r>
          </a:p>
          <a:p>
            <a:pPr algn="l"/>
            <a:r>
              <a:rPr lang="en-US" dirty="0" smtClean="0"/>
              <a:t>1- </a:t>
            </a:r>
            <a:r>
              <a:rPr lang="en-US" dirty="0"/>
              <a:t>check if the entry palindrome or not</a:t>
            </a:r>
          </a:p>
          <a:p>
            <a:pPr algn="l"/>
            <a:r>
              <a:rPr lang="en-US" dirty="0" smtClean="0"/>
              <a:t>(</a:t>
            </a:r>
            <a:r>
              <a:rPr lang="en-US" dirty="0"/>
              <a:t>a word, phrase, or sequence that reads the same backwards as forwards, </a:t>
            </a:r>
            <a:r>
              <a:rPr lang="en-US" dirty="0" smtClean="0"/>
              <a:t>e.g. madam </a:t>
            </a:r>
            <a:r>
              <a:rPr lang="en-US" dirty="0"/>
              <a:t>or "Live on time, emit no </a:t>
            </a:r>
            <a:r>
              <a:rPr lang="en-US" dirty="0" smtClean="0"/>
              <a:t>evil“ )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2- </a:t>
            </a:r>
            <a:r>
              <a:rPr lang="en-US" dirty="0"/>
              <a:t>if it is not a palindrome, tell to user first character that does </a:t>
            </a:r>
            <a:r>
              <a:rPr lang="en-US" dirty="0" smtClean="0"/>
              <a:t>not </a:t>
            </a:r>
            <a:r>
              <a:rPr lang="tr-TR" dirty="0" err="1" smtClean="0"/>
              <a:t>fallow</a:t>
            </a:r>
            <a:r>
              <a:rPr lang="tr-TR" dirty="0" smtClean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 smtClean="0"/>
              <a:t>rule</a:t>
            </a:r>
            <a:endParaRPr lang="en-US" dirty="0" smtClean="0"/>
          </a:p>
          <a:p>
            <a:pPr algn="l"/>
            <a:endParaRPr lang="tr-TR" u="sng" dirty="0"/>
          </a:p>
          <a:p>
            <a:pPr algn="l"/>
            <a:r>
              <a:rPr lang="en-US" dirty="0" smtClean="0"/>
              <a:t>3- </a:t>
            </a:r>
            <a:r>
              <a:rPr lang="en-US" dirty="0"/>
              <a:t>print on console how it should </a:t>
            </a:r>
            <a:r>
              <a:rPr lang="en-US" dirty="0" smtClean="0"/>
              <a:t>written, </a:t>
            </a:r>
            <a:r>
              <a:rPr lang="en-US" dirty="0"/>
              <a:t>to be </a:t>
            </a:r>
            <a:r>
              <a:rPr lang="en-US" dirty="0" smtClean="0"/>
              <a:t>a palindrome</a:t>
            </a:r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21012" y="653793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11291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5831</TotalTime>
  <Words>331</Words>
  <Application>Microsoft Office PowerPoint</Application>
  <PresentationFormat>Geniş ekran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Yüzeyler</vt:lpstr>
      <vt:lpstr>JAVA OFFICE HOURS 02</vt:lpstr>
      <vt:lpstr>Example 01</vt:lpstr>
      <vt:lpstr>Example 02</vt:lpstr>
      <vt:lpstr>Example 03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HOURS 01</dc:title>
  <dc:creator>lenovo</dc:creator>
  <cp:lastModifiedBy>lenovo</cp:lastModifiedBy>
  <cp:revision>50</cp:revision>
  <dcterms:created xsi:type="dcterms:W3CDTF">2020-07-04T05:25:35Z</dcterms:created>
  <dcterms:modified xsi:type="dcterms:W3CDTF">2020-07-10T10:55:04Z</dcterms:modified>
</cp:coreProperties>
</file>