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61" r:id="rId7"/>
    <p:sldId id="259" r:id="rId8"/>
    <p:sldId id="264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14.07.2020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95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14.07.2020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29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14.07.2020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524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14.07.2020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670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14.07.2020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5824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14.07.2020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120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14.07.2020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4051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14.07.2020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947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14.07.2020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81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14.07.2020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80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14.07.2020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512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14.07.2020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67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14.07.2020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44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14.07.2020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44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14.07.2020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59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A487-8C9B-45EB-959D-09EC01283F69}" type="datetimeFigureOut">
              <a:rPr lang="tr-TR" smtClean="0"/>
              <a:t>14.07.2020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5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A487-8C9B-45EB-959D-09EC01283F69}" type="datetimeFigureOut">
              <a:rPr lang="tr-TR" smtClean="0"/>
              <a:t>14.07.2020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CCE711-63E9-4A14-837F-11EBDF37B0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43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62101" y="680223"/>
            <a:ext cx="7766936" cy="3345367"/>
          </a:xfrm>
        </p:spPr>
        <p:txBody>
          <a:bodyPr/>
          <a:lstStyle/>
          <a:p>
            <a:pPr algn="ctr"/>
            <a:r>
              <a:rPr lang="en-US" sz="8800" dirty="0" smtClean="0"/>
              <a:t>JAVA OFFICE HOURS </a:t>
            </a:r>
            <a:r>
              <a:rPr lang="en-US" sz="8800" dirty="0" smtClean="0"/>
              <a:t>03</a:t>
            </a:r>
            <a:endParaRPr lang="tr-TR" sz="8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05774" y="4538546"/>
            <a:ext cx="8084635" cy="1226635"/>
          </a:xfrm>
        </p:spPr>
        <p:txBody>
          <a:bodyPr/>
          <a:lstStyle/>
          <a:p>
            <a:pPr algn="ctr"/>
            <a:r>
              <a:rPr lang="en-US" sz="4000" dirty="0" smtClean="0"/>
              <a:t>CREATING AND USING METHODS</a:t>
            </a:r>
            <a:endParaRPr lang="en-US" sz="4000" dirty="0"/>
          </a:p>
          <a:p>
            <a:endParaRPr lang="en-US" dirty="0" smtClean="0"/>
          </a:p>
          <a:p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124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29008" y="1639230"/>
            <a:ext cx="8317158" cy="5006898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Write a method which accepts an integer as parameter and </a:t>
            </a:r>
            <a:r>
              <a:rPr lang="en-US" sz="2800" dirty="0" smtClean="0"/>
              <a:t>prints </a:t>
            </a:r>
            <a:r>
              <a:rPr lang="tr-TR" sz="2800" dirty="0" err="1" smtClean="0"/>
              <a:t>Multiplication</a:t>
            </a:r>
            <a:r>
              <a:rPr lang="tr-TR" sz="2800" dirty="0" smtClean="0"/>
              <a:t> </a:t>
            </a:r>
            <a:r>
              <a:rPr lang="tr-TR" sz="2800" dirty="0" err="1"/>
              <a:t>table</a:t>
            </a:r>
            <a:r>
              <a:rPr lang="tr-TR" sz="4000" dirty="0"/>
              <a:t> </a:t>
            </a:r>
            <a:r>
              <a:rPr lang="en-US" sz="2800" dirty="0" smtClean="0"/>
              <a:t>for all numbers that smaller than given number.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Hint : Use </a:t>
            </a:r>
            <a:r>
              <a:rPr lang="en-US" sz="2800" dirty="0" err="1"/>
              <a:t>Printf</a:t>
            </a:r>
            <a:r>
              <a:rPr lang="en-US" sz="2800" dirty="0"/>
              <a:t>(“%4d” , </a:t>
            </a:r>
            <a:r>
              <a:rPr lang="en-US" sz="2800" dirty="0" err="1"/>
              <a:t>i</a:t>
            </a:r>
            <a:r>
              <a:rPr lang="en-US" sz="2800" dirty="0"/>
              <a:t>*j)</a:t>
            </a:r>
            <a:endParaRPr lang="tr-TR" sz="2800" dirty="0"/>
          </a:p>
          <a:p>
            <a:pPr algn="l"/>
            <a:r>
              <a:rPr lang="en-US" sz="2400" dirty="0" err="1" smtClean="0"/>
              <a:t>Eg</a:t>
            </a:r>
            <a:r>
              <a:rPr lang="en-US" sz="2400" dirty="0" smtClean="0"/>
              <a:t>: input  : 3</a:t>
            </a:r>
          </a:p>
          <a:p>
            <a:pPr algn="l"/>
            <a:r>
              <a:rPr lang="en-US" sz="2400" dirty="0" smtClean="0"/>
              <a:t>	</a:t>
            </a:r>
            <a:r>
              <a:rPr lang="en-US" sz="2400" dirty="0"/>
              <a:t>output </a:t>
            </a:r>
            <a:r>
              <a:rPr lang="en-US" sz="2400" dirty="0" smtClean="0"/>
              <a:t>:    1  2  3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				 2  4  6</a:t>
            </a:r>
          </a:p>
          <a:p>
            <a:pPr algn="l"/>
            <a:r>
              <a:rPr lang="en-US" sz="2400" dirty="0" smtClean="0"/>
              <a:t>   				 3  6  9</a:t>
            </a:r>
            <a:endParaRPr lang="en-US" sz="2400" dirty="0"/>
          </a:p>
          <a:p>
            <a:pPr algn="l"/>
            <a:endParaRPr lang="en-US" sz="2800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246979" y="419617"/>
            <a:ext cx="9856026" cy="918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Example 05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729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26842" y="2074127"/>
            <a:ext cx="8618241" cy="4337823"/>
          </a:xfrm>
        </p:spPr>
        <p:txBody>
          <a:bodyPr/>
          <a:lstStyle/>
          <a:p>
            <a:pPr algn="l"/>
            <a:r>
              <a:rPr lang="en-US" sz="3200" dirty="0"/>
              <a:t>Write a </a:t>
            </a:r>
            <a:r>
              <a:rPr lang="en-US" sz="3200" dirty="0" smtClean="0"/>
              <a:t>method that accepts a </a:t>
            </a:r>
            <a:r>
              <a:rPr lang="en-US" sz="3200" dirty="0"/>
              <a:t>String </a:t>
            </a:r>
            <a:r>
              <a:rPr lang="en-US" sz="3200" dirty="0" smtClean="0"/>
              <a:t>as parameter and </a:t>
            </a:r>
            <a:endParaRPr lang="en-US" sz="3200" dirty="0"/>
          </a:p>
          <a:p>
            <a:pPr lvl="0" algn="l"/>
            <a:r>
              <a:rPr lang="en-US" sz="3200" dirty="0" smtClean="0"/>
              <a:t>returns </a:t>
            </a:r>
            <a:r>
              <a:rPr lang="en-US" sz="3200" dirty="0"/>
              <a:t>the maximum occurring character in that string </a:t>
            </a:r>
            <a:r>
              <a:rPr lang="en-US" sz="3200" dirty="0" smtClean="0"/>
              <a:t>.</a:t>
            </a:r>
          </a:p>
          <a:p>
            <a:pPr lvl="0" algn="l"/>
            <a:endParaRPr lang="en-US" sz="4800" dirty="0"/>
          </a:p>
          <a:p>
            <a:pPr algn="l"/>
            <a:r>
              <a:rPr lang="en-US" sz="2000" dirty="0"/>
              <a:t>(Ignore </a:t>
            </a:r>
            <a:r>
              <a:rPr lang="en-US" sz="2000" dirty="0" smtClean="0"/>
              <a:t>case </a:t>
            </a:r>
            <a:r>
              <a:rPr lang="en-US" sz="2000" dirty="0" err="1" smtClean="0"/>
              <a:t>sensivity</a:t>
            </a:r>
            <a:r>
              <a:rPr lang="en-US" sz="2000" dirty="0" smtClean="0"/>
              <a:t>)</a:t>
            </a:r>
            <a:endParaRPr lang="en-US" sz="2000" dirty="0"/>
          </a:p>
          <a:p>
            <a:pPr algn="l"/>
            <a:r>
              <a:rPr lang="en-US" sz="2000" dirty="0" smtClean="0"/>
              <a:t>input </a:t>
            </a:r>
            <a:r>
              <a:rPr lang="en-US" sz="2000" dirty="0"/>
              <a:t>: Learning java is easy</a:t>
            </a:r>
          </a:p>
          <a:p>
            <a:pPr algn="l"/>
            <a:r>
              <a:rPr lang="en-US" sz="2000" dirty="0" smtClean="0"/>
              <a:t>Method returns : ‘a’</a:t>
            </a:r>
            <a:endParaRPr lang="tr-TR" sz="2000" dirty="0"/>
          </a:p>
          <a:p>
            <a:pPr algn="l"/>
            <a:endParaRPr lang="tr-TR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-154465" y="475374"/>
            <a:ext cx="9856026" cy="918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Example 06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739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07067" y="274651"/>
            <a:ext cx="7766936" cy="974286"/>
          </a:xfrm>
        </p:spPr>
        <p:txBody>
          <a:bodyPr/>
          <a:lstStyle/>
          <a:p>
            <a:pPr algn="ctr"/>
            <a:r>
              <a:rPr lang="en-US" dirty="0" smtClean="0"/>
              <a:t>About our class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07067" y="1494263"/>
            <a:ext cx="7766936" cy="4783874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Our Goal is : get you used to write coding. 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We will solve </a:t>
            </a:r>
            <a:r>
              <a:rPr lang="en-US" sz="2400" dirty="0" smtClean="0"/>
              <a:t>EASY </a:t>
            </a:r>
            <a:r>
              <a:rPr lang="en-US" sz="2400" dirty="0" smtClean="0"/>
              <a:t>and </a:t>
            </a:r>
            <a:r>
              <a:rPr lang="en-US" sz="2400" dirty="0" smtClean="0"/>
              <a:t>MIDLEVEL</a:t>
            </a:r>
            <a:r>
              <a:rPr lang="en-US" sz="2400" dirty="0" smtClean="0"/>
              <a:t> </a:t>
            </a:r>
            <a:r>
              <a:rPr lang="en-US" sz="2400" dirty="0" smtClean="0"/>
              <a:t>questions. 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Some of our students can solve that questions but we want to prepare all our students to certification exams and interviews.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2400" dirty="0" smtClean="0"/>
              <a:t>I am trying to find and solve that kind of questions. </a:t>
            </a:r>
          </a:p>
          <a:p>
            <a:pPr algn="l"/>
            <a:endParaRPr lang="en-US" sz="2400" dirty="0" smtClean="0"/>
          </a:p>
          <a:p>
            <a:pPr algn="l"/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88547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07067" y="1460810"/>
            <a:ext cx="8595938" cy="5084956"/>
          </a:xfrm>
        </p:spPr>
        <p:txBody>
          <a:bodyPr>
            <a:normAutofit/>
          </a:bodyPr>
          <a:lstStyle/>
          <a:p>
            <a:pPr algn="l">
              <a:spcBef>
                <a:spcPts val="2400"/>
              </a:spcBef>
            </a:pPr>
            <a:r>
              <a:rPr lang="en-US" sz="2400" dirty="0" smtClean="0"/>
              <a:t>I am </a:t>
            </a:r>
            <a:r>
              <a:rPr lang="en-US" sz="2400" dirty="0" smtClean="0"/>
              <a:t>also </a:t>
            </a:r>
            <a:r>
              <a:rPr lang="en-US" sz="2400" dirty="0" smtClean="0"/>
              <a:t>preparing </a:t>
            </a:r>
            <a:r>
              <a:rPr lang="en-US" sz="2400" dirty="0" smtClean="0"/>
              <a:t>some difficult questions and sharing them with you</a:t>
            </a:r>
            <a:r>
              <a:rPr lang="en-US" sz="2400" dirty="0" smtClean="0"/>
              <a:t>,</a:t>
            </a:r>
            <a:endParaRPr lang="en-US" sz="800" dirty="0" smtClean="0"/>
          </a:p>
          <a:p>
            <a:pPr algn="l">
              <a:spcBef>
                <a:spcPts val="2400"/>
              </a:spcBef>
            </a:pPr>
            <a:r>
              <a:rPr lang="en-US" sz="2400" dirty="0" smtClean="0"/>
              <a:t>Because </a:t>
            </a:r>
            <a:r>
              <a:rPr lang="en-US" sz="2400" dirty="0" smtClean="0"/>
              <a:t>I believe our students, that can solve easy and midlevel questions, should try to improve their </a:t>
            </a:r>
            <a:r>
              <a:rPr lang="en-US" sz="2400" dirty="0" smtClean="0"/>
              <a:t>skills</a:t>
            </a:r>
            <a:endParaRPr lang="en-US" sz="800" dirty="0" smtClean="0"/>
          </a:p>
          <a:p>
            <a:pPr algn="l">
              <a:spcBef>
                <a:spcPts val="2400"/>
              </a:spcBef>
            </a:pPr>
            <a:r>
              <a:rPr lang="en-US" sz="2400" dirty="0" smtClean="0"/>
              <a:t>So </a:t>
            </a:r>
            <a:r>
              <a:rPr lang="en-US" sz="2400" dirty="0" smtClean="0"/>
              <a:t>they can solve that difficult questions and share their solution with all students. </a:t>
            </a:r>
          </a:p>
          <a:p>
            <a:pPr algn="l">
              <a:spcBef>
                <a:spcPts val="2400"/>
              </a:spcBef>
            </a:pPr>
            <a:r>
              <a:rPr lang="en-US" sz="2400" dirty="0" smtClean="0"/>
              <a:t>I would like to thank Berati </a:t>
            </a:r>
            <a:r>
              <a:rPr lang="en-US" sz="2400" dirty="0" err="1" smtClean="0"/>
              <a:t>Zengin</a:t>
            </a:r>
            <a:r>
              <a:rPr lang="en-US" sz="2400" dirty="0" smtClean="0"/>
              <a:t> and </a:t>
            </a:r>
            <a:r>
              <a:rPr lang="en-US" sz="2400" dirty="0" err="1" smtClean="0"/>
              <a:t>Mert</a:t>
            </a:r>
            <a:r>
              <a:rPr lang="en-US" sz="2400" dirty="0" smtClean="0"/>
              <a:t> </a:t>
            </a:r>
            <a:r>
              <a:rPr lang="en-US" sz="2400" dirty="0" err="1" smtClean="0"/>
              <a:t>Sukusu</a:t>
            </a:r>
            <a:r>
              <a:rPr lang="en-US" sz="2400" dirty="0" smtClean="0"/>
              <a:t> for their solutions</a:t>
            </a:r>
            <a:endParaRPr lang="en-US" sz="2400" dirty="0"/>
          </a:p>
          <a:p>
            <a:pPr algn="l">
              <a:spcBef>
                <a:spcPts val="2400"/>
              </a:spcBef>
            </a:pPr>
            <a:r>
              <a:rPr lang="en-US" sz="2400" dirty="0" smtClean="0"/>
              <a:t>With helping each other, you all will be ready to interviews and certification exams.</a:t>
            </a:r>
            <a:endParaRPr lang="tr-TR" sz="2400" dirty="0"/>
          </a:p>
        </p:txBody>
      </p:sp>
      <p:sp>
        <p:nvSpPr>
          <p:cNvPr id="5" name="Unvan 1"/>
          <p:cNvSpPr>
            <a:spLocks noGrp="1"/>
          </p:cNvSpPr>
          <p:nvPr>
            <p:ph type="ctrTitle"/>
          </p:nvPr>
        </p:nvSpPr>
        <p:spPr>
          <a:xfrm>
            <a:off x="1507067" y="274651"/>
            <a:ext cx="7766936" cy="974286"/>
          </a:xfrm>
        </p:spPr>
        <p:txBody>
          <a:bodyPr/>
          <a:lstStyle/>
          <a:p>
            <a:pPr algn="ctr"/>
            <a:r>
              <a:rPr lang="en-US" dirty="0" smtClean="0"/>
              <a:t>About our class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685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3" y="1639229"/>
            <a:ext cx="9459125" cy="50626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 me remind you one more thing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 smtClean="0"/>
              <a:t>I </a:t>
            </a:r>
            <a:r>
              <a:rPr lang="en-US" sz="2000" dirty="0" smtClean="0"/>
              <a:t>am ready </a:t>
            </a:r>
            <a:r>
              <a:rPr lang="en-US" sz="2000" dirty="0" smtClean="0"/>
              <a:t>for</a:t>
            </a:r>
            <a:r>
              <a:rPr lang="en-US" sz="2000" dirty="0" smtClean="0"/>
              <a:t> helping you</a:t>
            </a: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/>
              <a:t>If </a:t>
            </a:r>
            <a:r>
              <a:rPr lang="en-US" sz="2000" dirty="0" smtClean="0"/>
              <a:t>you ask me any question I would like to help </a:t>
            </a:r>
            <a:r>
              <a:rPr lang="en-US" sz="2000" dirty="0" smtClean="0"/>
              <a:t>you</a:t>
            </a: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/>
              <a:t>Some of your friends send me their solution and ask my opinion,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/>
              <a:t>Some of your friends shared some </a:t>
            </a:r>
            <a:r>
              <a:rPr lang="en-US" sz="2000" dirty="0" err="1" smtClean="0"/>
              <a:t>codingBat</a:t>
            </a:r>
            <a:r>
              <a:rPr lang="en-US" sz="2000" dirty="0" smtClean="0"/>
              <a:t> questions which </a:t>
            </a:r>
            <a:r>
              <a:rPr lang="en-US" sz="2000" dirty="0" smtClean="0"/>
              <a:t>they need </a:t>
            </a:r>
            <a:r>
              <a:rPr lang="en-US" sz="2000" dirty="0" smtClean="0"/>
              <a:t>help to solve it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/>
              <a:t>All are </a:t>
            </a:r>
            <a:r>
              <a:rPr lang="en-US" sz="2000" dirty="0" smtClean="0"/>
              <a:t>good, </a:t>
            </a:r>
            <a:r>
              <a:rPr lang="en-US" sz="2000" dirty="0" smtClean="0"/>
              <a:t>you can ask any question…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/>
              <a:t>Keep going and keep trying to write codes</a:t>
            </a:r>
            <a:r>
              <a:rPr lang="en-US" sz="2000" dirty="0" smtClean="0"/>
              <a:t>…</a:t>
            </a:r>
            <a:endParaRPr lang="en-US" sz="20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/>
              <a:t>**** I </a:t>
            </a:r>
            <a:r>
              <a:rPr lang="en-US" sz="2000" dirty="0" smtClean="0"/>
              <a:t>wrote that notes because some of students could not attends our classes or they might be late. I want to say that notes to all students </a:t>
            </a:r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1092200" y="430768"/>
            <a:ext cx="7766936" cy="974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/>
              <a:t>About our class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67121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14039" y="1405054"/>
            <a:ext cx="8459964" cy="4962291"/>
          </a:xfrm>
        </p:spPr>
        <p:txBody>
          <a:bodyPr/>
          <a:lstStyle/>
          <a:p>
            <a:pPr algn="l"/>
            <a:r>
              <a:rPr lang="en-US" sz="2800" dirty="0" smtClean="0"/>
              <a:t>We do not need to create Scanner object for all questions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Actually as Testers </a:t>
            </a:r>
            <a:r>
              <a:rPr lang="en-US" sz="2800" dirty="0" smtClean="0"/>
              <a:t>you will </a:t>
            </a:r>
            <a:r>
              <a:rPr lang="en-US" sz="2800" dirty="0" smtClean="0"/>
              <a:t>get </a:t>
            </a:r>
            <a:r>
              <a:rPr lang="en-US" sz="2800" dirty="0" smtClean="0"/>
              <a:t>your </a:t>
            </a:r>
            <a:r>
              <a:rPr lang="en-US" sz="2800" dirty="0" smtClean="0"/>
              <a:t>input from Database or web </a:t>
            </a:r>
            <a:r>
              <a:rPr lang="en-US" sz="2800" dirty="0" smtClean="0"/>
              <a:t>sites, </a:t>
            </a:r>
            <a:r>
              <a:rPr lang="en-US" sz="2800" dirty="0" smtClean="0"/>
              <a:t>not from user 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So I will give a variable for input, and we will solve our question </a:t>
            </a:r>
            <a:r>
              <a:rPr lang="en-US" sz="2800" dirty="0" smtClean="0"/>
              <a:t>depends </a:t>
            </a:r>
            <a:r>
              <a:rPr lang="en-US" sz="2800" dirty="0" smtClean="0"/>
              <a:t>on </a:t>
            </a:r>
            <a:r>
              <a:rPr lang="en-US" sz="2800" dirty="0" smtClean="0"/>
              <a:t>input.</a:t>
            </a:r>
            <a:endParaRPr lang="en-US" sz="2800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 smtClean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1092200" y="430768"/>
            <a:ext cx="7766936" cy="974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/>
              <a:t>About our solutions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387172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782236" y="129685"/>
            <a:ext cx="9744513" cy="918529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 smtClean="0"/>
              <a:t>01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81876" y="1494264"/>
            <a:ext cx="9131197" cy="485077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write a </a:t>
            </a:r>
            <a:r>
              <a:rPr lang="en-US" sz="2800" dirty="0" smtClean="0"/>
              <a:t>method which accepts a String as parameter and prints </a:t>
            </a:r>
            <a:r>
              <a:rPr lang="en-US" sz="2800" dirty="0"/>
              <a:t>the sum of the </a:t>
            </a:r>
            <a:r>
              <a:rPr lang="en-US" sz="2800" dirty="0" smtClean="0"/>
              <a:t>digits, </a:t>
            </a:r>
            <a:r>
              <a:rPr lang="en-US" sz="2800" dirty="0"/>
              <a:t>present in the given string</a:t>
            </a:r>
            <a:br>
              <a:rPr lang="en-US" sz="2800" dirty="0"/>
            </a:br>
            <a:endParaRPr lang="en-US" sz="2800" dirty="0" smtClean="0"/>
          </a:p>
          <a:p>
            <a:pPr algn="l"/>
            <a:r>
              <a:rPr lang="en-US" sz="2800" dirty="0" err="1" smtClean="0"/>
              <a:t>Eg</a:t>
            </a:r>
            <a:r>
              <a:rPr lang="en-US" sz="2800" dirty="0" smtClean="0"/>
              <a:t>: input </a:t>
            </a:r>
            <a:r>
              <a:rPr lang="en-US" sz="2800" dirty="0"/>
              <a:t>: ade1r4d3    output : 8</a:t>
            </a:r>
            <a:r>
              <a:rPr lang="en-US" sz="4800" dirty="0"/>
              <a:t> </a:t>
            </a:r>
            <a:endParaRPr lang="en-US" sz="4800" dirty="0" smtClean="0"/>
          </a:p>
          <a:p>
            <a:pPr algn="l"/>
            <a:r>
              <a:rPr lang="en-US" sz="2800" dirty="0" smtClean="0"/>
              <a:t>Hint : Use </a:t>
            </a:r>
            <a:r>
              <a:rPr lang="en-US" sz="2800" dirty="0" err="1" smtClean="0"/>
              <a:t>Character.isDigit</a:t>
            </a:r>
            <a:r>
              <a:rPr lang="en-US" sz="2800" dirty="0" smtClean="0"/>
              <a:t>()</a:t>
            </a:r>
          </a:p>
          <a:p>
            <a:pPr algn="l"/>
            <a:r>
              <a:rPr lang="en-US" sz="2800" dirty="0" smtClean="0"/>
              <a:t>                </a:t>
            </a:r>
            <a:r>
              <a:rPr lang="tr-TR" sz="2800" dirty="0" err="1" smtClean="0"/>
              <a:t>Integer.valueOf</a:t>
            </a:r>
            <a:r>
              <a:rPr lang="tr-TR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058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06706" y="252349"/>
            <a:ext cx="7766936" cy="1030041"/>
          </a:xfrm>
        </p:spPr>
        <p:txBody>
          <a:bodyPr/>
          <a:lstStyle/>
          <a:p>
            <a:pPr algn="ctr"/>
            <a:r>
              <a:rPr lang="en-US" dirty="0" smtClean="0"/>
              <a:t>Example 02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06706" y="1616927"/>
            <a:ext cx="8740904" cy="488423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Write </a:t>
            </a:r>
            <a:r>
              <a:rPr lang="en-US" sz="2800" dirty="0"/>
              <a:t>a method that accepts an array </a:t>
            </a:r>
            <a:r>
              <a:rPr lang="en-US" sz="2800" dirty="0" smtClean="0"/>
              <a:t>as parameter and </a:t>
            </a:r>
            <a:r>
              <a:rPr lang="en-US" sz="2800" dirty="0"/>
              <a:t>returns sum off all elements in the array</a:t>
            </a:r>
          </a:p>
          <a:p>
            <a:pPr algn="l"/>
            <a:r>
              <a:rPr lang="en-US" sz="2800" dirty="0" smtClean="0"/>
              <a:t>Then </a:t>
            </a:r>
            <a:r>
              <a:rPr lang="en-US" sz="2800" dirty="0"/>
              <a:t>print the </a:t>
            </a:r>
            <a:r>
              <a:rPr lang="en-US" sz="2800" dirty="0" smtClean="0"/>
              <a:t>result, </a:t>
            </a:r>
            <a:r>
              <a:rPr lang="en-US" sz="2800" dirty="0"/>
              <a:t>in </a:t>
            </a:r>
            <a:r>
              <a:rPr lang="en-US" sz="2800" dirty="0" smtClean="0"/>
              <a:t>the main </a:t>
            </a:r>
            <a:r>
              <a:rPr lang="en-US" sz="2800" dirty="0"/>
              <a:t>method  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 err="1" smtClean="0"/>
              <a:t>Eg</a:t>
            </a:r>
            <a:r>
              <a:rPr lang="en-US" sz="2800" dirty="0" smtClean="0"/>
              <a:t> </a:t>
            </a:r>
            <a:r>
              <a:rPr lang="en-US" sz="2800" dirty="0" smtClean="0"/>
              <a:t>: input  : </a:t>
            </a:r>
            <a:r>
              <a:rPr lang="tr-TR" sz="2800" dirty="0" smtClean="0"/>
              <a:t>{</a:t>
            </a:r>
            <a:r>
              <a:rPr lang="tr-TR" sz="2800" dirty="0"/>
              <a:t>1,2,3,4,5,6,7,8</a:t>
            </a:r>
            <a:r>
              <a:rPr lang="tr-TR" sz="2800" dirty="0" smtClean="0"/>
              <a:t>};</a:t>
            </a:r>
            <a:endParaRPr lang="en-US" sz="2800" dirty="0" smtClean="0"/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 output: 36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17706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16052" y="1918010"/>
            <a:ext cx="9097743" cy="451624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write a return method that check if a string is build out of the same letters as another </a:t>
            </a:r>
            <a:r>
              <a:rPr lang="en-US" sz="2800" dirty="0" smtClean="0"/>
              <a:t>string</a:t>
            </a:r>
          </a:p>
          <a:p>
            <a:pPr algn="l"/>
            <a:r>
              <a:rPr lang="en-US" sz="2800" dirty="0" smtClean="0"/>
              <a:t>(Without case sensitivity)</a:t>
            </a:r>
          </a:p>
          <a:p>
            <a:pPr algn="l"/>
            <a:endParaRPr lang="en-US" sz="2800" dirty="0"/>
          </a:p>
          <a:p>
            <a:pPr algn="l"/>
            <a:r>
              <a:rPr lang="en-US" sz="2400" dirty="0" err="1" smtClean="0"/>
              <a:t>Eg</a:t>
            </a:r>
            <a:r>
              <a:rPr lang="en-US" sz="2400" dirty="0" smtClean="0"/>
              <a:t>: input : “</a:t>
            </a:r>
            <a:r>
              <a:rPr lang="en-US" sz="2400" dirty="0" err="1" smtClean="0"/>
              <a:t>abc</a:t>
            </a:r>
            <a:r>
              <a:rPr lang="en-US" sz="2400" dirty="0" smtClean="0"/>
              <a:t>” and check String: “cab” returns</a:t>
            </a:r>
            <a:r>
              <a:rPr lang="en-US" sz="2400" dirty="0" smtClean="0">
                <a:sym typeface="Wingdings" panose="05000000000000000000" pitchFamily="2" charset="2"/>
              </a:rPr>
              <a:t></a:t>
            </a:r>
            <a:r>
              <a:rPr lang="en-US" sz="2400" dirty="0" smtClean="0"/>
              <a:t> true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Input  : “</a:t>
            </a:r>
            <a:r>
              <a:rPr lang="tr-TR" sz="2400" dirty="0" smtClean="0"/>
              <a:t>İstanbul 1453</a:t>
            </a:r>
            <a:r>
              <a:rPr lang="en-US" sz="2400" dirty="0" smtClean="0"/>
              <a:t>”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Check String : “abcdefghijklmnopqrstuwyz1234567890!@#$%^&amp;*()_+-/” 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returns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false</a:t>
            </a:r>
            <a:endParaRPr lang="en-US" sz="2400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-121012" y="653793"/>
            <a:ext cx="9856026" cy="9185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Example 03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011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69796" y="397315"/>
            <a:ext cx="9856026" cy="918529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  <a:r>
              <a:rPr lang="en-US" dirty="0" smtClean="0"/>
              <a:t>04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69796" y="1962615"/>
            <a:ext cx="8809464" cy="4059044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dirty="0" smtClean="0"/>
              <a:t>Write </a:t>
            </a:r>
            <a:r>
              <a:rPr lang="en-US" sz="2800" dirty="0"/>
              <a:t>a method which </a:t>
            </a:r>
            <a:r>
              <a:rPr lang="en-US" sz="2800" dirty="0" smtClean="0"/>
              <a:t>accepts an integer </a:t>
            </a:r>
            <a:r>
              <a:rPr lang="en-US" sz="2800" dirty="0"/>
              <a:t>as parameter and </a:t>
            </a:r>
            <a:r>
              <a:rPr lang="en-US" sz="2800" dirty="0" smtClean="0"/>
              <a:t>returns “true” if it is a Fibonacci number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Then </a:t>
            </a:r>
            <a:r>
              <a:rPr lang="en-US" sz="2800" dirty="0" smtClean="0"/>
              <a:t>return to main method, check </a:t>
            </a:r>
            <a:r>
              <a:rPr lang="en-US" sz="2800" dirty="0" smtClean="0"/>
              <a:t>the result and </a:t>
            </a:r>
            <a:r>
              <a:rPr lang="en-US" sz="2800" dirty="0" smtClean="0"/>
              <a:t>print, </a:t>
            </a:r>
            <a:endParaRPr lang="en-US" sz="2800" dirty="0" smtClean="0"/>
          </a:p>
          <a:p>
            <a:pPr algn="l"/>
            <a:r>
              <a:rPr lang="en-US" sz="2800" dirty="0" smtClean="0"/>
              <a:t>“Fibonacci series contain your number” or</a:t>
            </a:r>
          </a:p>
          <a:p>
            <a:pPr algn="l"/>
            <a:r>
              <a:rPr lang="en-US" sz="2800" dirty="0" smtClean="0"/>
              <a:t>“Fibonacci series contain that numbers : X and Y”</a:t>
            </a:r>
          </a:p>
          <a:p>
            <a:pPr algn="l"/>
            <a:r>
              <a:rPr lang="en-US" sz="2600" dirty="0" smtClean="0"/>
              <a:t>(X and Y should be the closest Fibonacci numbers to given number X&lt;</a:t>
            </a:r>
            <a:r>
              <a:rPr lang="en-US" sz="2600" dirty="0" err="1" smtClean="0"/>
              <a:t>num</a:t>
            </a:r>
            <a:r>
              <a:rPr lang="en-US" sz="2600" dirty="0" smtClean="0"/>
              <a:t>&lt;Y)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1187844882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8041</TotalTime>
  <Words>569</Words>
  <Application>Microsoft Office PowerPoint</Application>
  <PresentationFormat>Geniş ekran</PresentationFormat>
  <Paragraphs>75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Yüzeyler</vt:lpstr>
      <vt:lpstr>JAVA OFFICE HOURS 03</vt:lpstr>
      <vt:lpstr>About our class</vt:lpstr>
      <vt:lpstr>About our class</vt:lpstr>
      <vt:lpstr>PowerPoint Sunusu</vt:lpstr>
      <vt:lpstr>PowerPoint Sunusu</vt:lpstr>
      <vt:lpstr>Example 01</vt:lpstr>
      <vt:lpstr>Example 02</vt:lpstr>
      <vt:lpstr>PowerPoint Sunusu</vt:lpstr>
      <vt:lpstr>Example 04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HOURS 01</dc:title>
  <dc:creator>lenovo</dc:creator>
  <cp:lastModifiedBy>lenovo</cp:lastModifiedBy>
  <cp:revision>78</cp:revision>
  <dcterms:created xsi:type="dcterms:W3CDTF">2020-07-04T05:25:35Z</dcterms:created>
  <dcterms:modified xsi:type="dcterms:W3CDTF">2020-07-14T19:02:56Z</dcterms:modified>
</cp:coreProperties>
</file>