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9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95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29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7524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6702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5824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1201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4051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947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281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080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512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567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744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440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592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757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1A487-8C9B-45EB-959D-09EC01283F69}" type="datetimeFigureOut">
              <a:rPr lang="tr-TR" smtClean="0"/>
              <a:t>16.07.2020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843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362101" y="680223"/>
            <a:ext cx="7766936" cy="3345367"/>
          </a:xfrm>
        </p:spPr>
        <p:txBody>
          <a:bodyPr/>
          <a:lstStyle/>
          <a:p>
            <a:pPr algn="ctr"/>
            <a:r>
              <a:rPr lang="en-US" sz="8800" dirty="0" smtClean="0"/>
              <a:t>JAVA OFFICE HOURS 04</a:t>
            </a:r>
            <a:endParaRPr lang="tr-TR" sz="88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605774" y="4538546"/>
            <a:ext cx="8084635" cy="214103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CREATING AND USING METHODS</a:t>
            </a:r>
          </a:p>
          <a:p>
            <a:pPr algn="ctr"/>
            <a:r>
              <a:rPr lang="en-US" sz="4000" dirty="0" smtClean="0"/>
              <a:t>16 </a:t>
            </a:r>
            <a:r>
              <a:rPr lang="en-US" sz="4000" dirty="0" smtClean="0"/>
              <a:t>July</a:t>
            </a:r>
            <a:r>
              <a:rPr lang="en-US" sz="4000" dirty="0" smtClean="0"/>
              <a:t> </a:t>
            </a:r>
            <a:r>
              <a:rPr lang="en-US" sz="4000" dirty="0" smtClean="0"/>
              <a:t>2020</a:t>
            </a:r>
            <a:endParaRPr lang="en-US" sz="4000" dirty="0"/>
          </a:p>
          <a:p>
            <a:pPr algn="ctr"/>
            <a:endParaRPr lang="en-US" sz="4000" dirty="0"/>
          </a:p>
          <a:p>
            <a:endParaRPr lang="en-US" dirty="0" smtClean="0"/>
          </a:p>
          <a:p>
            <a:endParaRPr lang="en-US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124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07066" y="107383"/>
            <a:ext cx="9744513" cy="918529"/>
          </a:xfrm>
        </p:spPr>
        <p:txBody>
          <a:bodyPr/>
          <a:lstStyle/>
          <a:p>
            <a:pPr algn="ctr"/>
            <a:r>
              <a:rPr lang="en-US" dirty="0"/>
              <a:t>Example </a:t>
            </a:r>
            <a:r>
              <a:rPr lang="en-US" dirty="0" smtClean="0"/>
              <a:t>01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81876" y="1494264"/>
            <a:ext cx="9777968" cy="4850779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Interview Question : </a:t>
            </a:r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algn="l"/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return method </a:t>
            </a:r>
            <a:r>
              <a:rPr lang="en-US" sz="2800" dirty="0"/>
              <a:t>that </a:t>
            </a:r>
            <a:r>
              <a:rPr lang="en-US" sz="2800" dirty="0" smtClean="0"/>
              <a:t>can  </a:t>
            </a:r>
            <a:r>
              <a:rPr lang="en-US" sz="2800" dirty="0" smtClean="0"/>
              <a:t>divide two </a:t>
            </a:r>
            <a:r>
              <a:rPr lang="en-US" sz="2800" dirty="0"/>
              <a:t>numbers without division operator </a:t>
            </a:r>
            <a:r>
              <a:rPr lang="en-US" sz="2800" dirty="0" smtClean="0"/>
              <a:t>and </a:t>
            </a:r>
            <a:r>
              <a:rPr lang="en-US" sz="2800" dirty="0" smtClean="0"/>
              <a:t>prints</a:t>
            </a:r>
            <a:r>
              <a:rPr lang="en-US" sz="2800" dirty="0" smtClean="0"/>
              <a:t> </a:t>
            </a:r>
            <a:r>
              <a:rPr lang="tr-TR" sz="2800" dirty="0" err="1" smtClean="0"/>
              <a:t>quotient</a:t>
            </a:r>
            <a:r>
              <a:rPr lang="en-US" sz="2800" dirty="0" smtClean="0"/>
              <a:t> and remainder 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400" dirty="0" smtClean="0"/>
              <a:t>Input : number= 44 and divisor=5</a:t>
            </a:r>
          </a:p>
          <a:p>
            <a:pPr algn="l"/>
            <a:r>
              <a:rPr lang="en-US" sz="2400" dirty="0" smtClean="0"/>
              <a:t>Output : Quotient=8 Remainder=4 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14058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869796" y="397315"/>
            <a:ext cx="9856026" cy="918529"/>
          </a:xfrm>
        </p:spPr>
        <p:txBody>
          <a:bodyPr/>
          <a:lstStyle/>
          <a:p>
            <a:pPr algn="ctr"/>
            <a:r>
              <a:rPr lang="en-US" dirty="0"/>
              <a:t>Example </a:t>
            </a:r>
            <a:r>
              <a:rPr lang="en-US" dirty="0" smtClean="0"/>
              <a:t>02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69796" y="1438508"/>
            <a:ext cx="8809464" cy="5196468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Interview Question : </a:t>
            </a:r>
          </a:p>
          <a:p>
            <a:pPr algn="l"/>
            <a:r>
              <a:rPr lang="en-US" sz="2800" dirty="0" smtClean="0"/>
              <a:t>write </a:t>
            </a:r>
            <a:r>
              <a:rPr lang="en-US" sz="2800" dirty="0"/>
              <a:t>a method which prints out the numbers from 1 to </a:t>
            </a:r>
            <a:r>
              <a:rPr lang="en-US" sz="2800" dirty="0" smtClean="0"/>
              <a:t>33 </a:t>
            </a:r>
          </a:p>
          <a:p>
            <a:pPr algn="l"/>
            <a:r>
              <a:rPr lang="en-US" sz="2800" dirty="0" smtClean="0"/>
              <a:t>but </a:t>
            </a:r>
            <a:r>
              <a:rPr lang="en-US" sz="2800" dirty="0"/>
              <a:t>for numbers which are a multiple of 3, print </a:t>
            </a:r>
            <a:r>
              <a:rPr lang="en-US" sz="2800" dirty="0" smtClean="0"/>
              <a:t>Java </a:t>
            </a:r>
            <a:r>
              <a:rPr lang="en-US" sz="2800" dirty="0"/>
              <a:t>instead of number </a:t>
            </a:r>
            <a:endParaRPr lang="en-US" sz="2800" dirty="0" smtClean="0"/>
          </a:p>
          <a:p>
            <a:pPr algn="l"/>
            <a:r>
              <a:rPr lang="en-US" sz="2800" dirty="0" smtClean="0"/>
              <a:t>and </a:t>
            </a:r>
            <a:r>
              <a:rPr lang="en-US" sz="2800" dirty="0"/>
              <a:t>for numbers which are a multiple of 5, print </a:t>
            </a:r>
            <a:r>
              <a:rPr lang="en-US" sz="2800" dirty="0" smtClean="0"/>
              <a:t>Best </a:t>
            </a:r>
            <a:r>
              <a:rPr lang="en-US" sz="2800" dirty="0"/>
              <a:t>instead of the number. </a:t>
            </a:r>
            <a:endParaRPr lang="en-US" sz="2800" dirty="0" smtClean="0"/>
          </a:p>
          <a:p>
            <a:pPr algn="l"/>
            <a:r>
              <a:rPr lang="en-US" sz="2800" dirty="0" smtClean="0"/>
              <a:t>For </a:t>
            </a:r>
            <a:r>
              <a:rPr lang="en-US" sz="2800" dirty="0"/>
              <a:t>numbers which are a multiple by of both 3 and 5, print </a:t>
            </a:r>
            <a:r>
              <a:rPr lang="en-US" sz="2800" dirty="0" err="1" smtClean="0"/>
              <a:t>JavaIsTheBest</a:t>
            </a:r>
            <a:r>
              <a:rPr lang="en-US" sz="2800" dirty="0" smtClean="0"/>
              <a:t> instead </a:t>
            </a:r>
            <a:r>
              <a:rPr lang="en-US" sz="2800" dirty="0"/>
              <a:t>of the number 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18784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06706" y="252349"/>
            <a:ext cx="7766936" cy="1030041"/>
          </a:xfrm>
        </p:spPr>
        <p:txBody>
          <a:bodyPr/>
          <a:lstStyle/>
          <a:p>
            <a:pPr algn="ctr"/>
            <a:r>
              <a:rPr lang="en-US" dirty="0" smtClean="0"/>
              <a:t>Example 03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406706" y="1616927"/>
            <a:ext cx="8172192" cy="346802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I</a:t>
            </a:r>
            <a:r>
              <a:rPr lang="en-US" sz="2800" dirty="0" smtClean="0"/>
              <a:t>nterview </a:t>
            </a:r>
            <a:r>
              <a:rPr lang="en-US" sz="2800" dirty="0"/>
              <a:t>questions… </a:t>
            </a:r>
            <a:endParaRPr lang="en-US" sz="2800" dirty="0" smtClean="0"/>
          </a:p>
          <a:p>
            <a:pPr algn="l"/>
            <a:endParaRPr lang="en-US" sz="2800" dirty="0"/>
          </a:p>
          <a:p>
            <a:pPr algn="l"/>
            <a:r>
              <a:rPr lang="en-US" sz="2800" dirty="0" smtClean="0"/>
              <a:t>write </a:t>
            </a:r>
            <a:r>
              <a:rPr lang="en-US" sz="2800" dirty="0"/>
              <a:t>a return method to reverse number </a:t>
            </a:r>
            <a:endParaRPr lang="en-US" sz="2800" dirty="0" smtClean="0"/>
          </a:p>
          <a:p>
            <a:pPr algn="l"/>
            <a:r>
              <a:rPr lang="en-US" sz="2400" dirty="0" smtClean="0"/>
              <a:t>Input   : 12345</a:t>
            </a:r>
          </a:p>
          <a:p>
            <a:pPr algn="l"/>
            <a:r>
              <a:rPr lang="en-US" sz="2400" dirty="0" smtClean="0"/>
              <a:t>Output : 54321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17706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429008" y="1605776"/>
            <a:ext cx="8317158" cy="4951141"/>
          </a:xfrm>
        </p:spPr>
        <p:txBody>
          <a:bodyPr>
            <a:normAutofit/>
          </a:bodyPr>
          <a:lstStyle/>
          <a:p>
            <a:pPr algn="l"/>
            <a:endParaRPr lang="en-US" sz="2800" dirty="0" smtClean="0"/>
          </a:p>
          <a:p>
            <a:pPr algn="l"/>
            <a:r>
              <a:rPr lang="en-US" sz="2800" dirty="0" smtClean="0"/>
              <a:t>Write </a:t>
            </a:r>
            <a:r>
              <a:rPr lang="en-US" sz="2800" dirty="0"/>
              <a:t>a method that accepts an </a:t>
            </a:r>
            <a:r>
              <a:rPr lang="en-US" sz="2800" dirty="0" smtClean="0"/>
              <a:t>array which has 3 elements  </a:t>
            </a:r>
            <a:r>
              <a:rPr lang="en-US" sz="2800" dirty="0"/>
              <a:t>and </a:t>
            </a:r>
            <a:endParaRPr lang="en-US" sz="2800" dirty="0" smtClean="0"/>
          </a:p>
          <a:p>
            <a:pPr algn="l"/>
            <a:r>
              <a:rPr lang="en-US" sz="2800" dirty="0" smtClean="0"/>
              <a:t>Returns  </a:t>
            </a:r>
            <a:r>
              <a:rPr lang="en-US" sz="2800" dirty="0"/>
              <a:t>a new array with 3 times more the length </a:t>
            </a:r>
            <a:endParaRPr lang="en-US" sz="2800" dirty="0" smtClean="0"/>
          </a:p>
          <a:p>
            <a:pPr algn="l"/>
            <a:r>
              <a:rPr lang="en-US" sz="2800" dirty="0" smtClean="0"/>
              <a:t>where </a:t>
            </a:r>
            <a:r>
              <a:rPr lang="en-US" sz="2800" dirty="0"/>
              <a:t>its first and last element is the same as the original array, put middle number of original array into the middle of your new array </a:t>
            </a:r>
            <a:endParaRPr lang="en-US" sz="2800" dirty="0" smtClean="0"/>
          </a:p>
          <a:p>
            <a:pPr algn="l"/>
            <a:r>
              <a:rPr lang="en-US" sz="2800" dirty="0" smtClean="0"/>
              <a:t>Input : [1, 2, 3]</a:t>
            </a:r>
          </a:p>
          <a:p>
            <a:pPr algn="l"/>
            <a:r>
              <a:rPr lang="en-US" sz="2800" dirty="0" smtClean="0"/>
              <a:t>Output : [1, 0, 0, 0, 2, 0, 0, 0, 3]</a:t>
            </a:r>
            <a:endParaRPr lang="en-US" sz="2800" dirty="0"/>
          </a:p>
          <a:p>
            <a:pPr algn="l"/>
            <a:endParaRPr lang="tr-TR" sz="2800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246979" y="419617"/>
            <a:ext cx="9856026" cy="9185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Example 04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729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26842" y="2074127"/>
            <a:ext cx="8618241" cy="433782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create a custom return type method accepts a </a:t>
            </a:r>
            <a:r>
              <a:rPr lang="en-US" sz="2800" dirty="0" smtClean="0"/>
              <a:t>name as parameter and returns the </a:t>
            </a:r>
            <a:r>
              <a:rPr lang="en-US" sz="2800" dirty="0"/>
              <a:t>name as a char array </a:t>
            </a:r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r>
              <a:rPr lang="en-US" sz="2800" dirty="0" smtClean="0"/>
              <a:t>(</a:t>
            </a:r>
            <a:r>
              <a:rPr lang="en-US" sz="2800" dirty="0"/>
              <a:t>do not use </a:t>
            </a:r>
            <a:r>
              <a:rPr lang="en-US" sz="2800" dirty="0" err="1"/>
              <a:t>toCharArray</a:t>
            </a:r>
            <a:r>
              <a:rPr lang="en-US" sz="2800" dirty="0"/>
              <a:t>() method) </a:t>
            </a:r>
            <a:endParaRPr lang="en-US" sz="2800" dirty="0" smtClean="0"/>
          </a:p>
          <a:p>
            <a:pPr algn="l"/>
            <a:endParaRPr lang="en-US" sz="2800" dirty="0"/>
          </a:p>
          <a:p>
            <a:pPr algn="l"/>
            <a:r>
              <a:rPr lang="en-US" sz="2800" dirty="0" smtClean="0"/>
              <a:t>Input : John</a:t>
            </a:r>
          </a:p>
          <a:p>
            <a:pPr algn="l"/>
            <a:r>
              <a:rPr lang="en-US" sz="2800" dirty="0" smtClean="0"/>
              <a:t>Output : [J, o, h, n]</a:t>
            </a:r>
            <a:endParaRPr lang="tr-TR" sz="2800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-154465" y="475374"/>
            <a:ext cx="9856026" cy="9185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Example 06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739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916052" y="1918011"/>
            <a:ext cx="8172191" cy="432667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write a return method that </a:t>
            </a:r>
            <a:r>
              <a:rPr lang="en-US" sz="2800" dirty="0" smtClean="0"/>
              <a:t>accepts a String as parameter and removes all </a:t>
            </a:r>
            <a:r>
              <a:rPr lang="en-US" sz="2800" dirty="0" err="1" smtClean="0"/>
              <a:t>dublicated</a:t>
            </a:r>
            <a:r>
              <a:rPr lang="en-US" sz="2800" dirty="0" smtClean="0"/>
              <a:t> </a:t>
            </a:r>
            <a:r>
              <a:rPr lang="en-US" sz="2800" dirty="0"/>
              <a:t>values from String </a:t>
            </a:r>
            <a:r>
              <a:rPr lang="en-US" sz="2800" dirty="0" smtClean="0"/>
              <a:t>and returns a new String</a:t>
            </a:r>
          </a:p>
          <a:p>
            <a:pPr algn="l"/>
            <a:r>
              <a:rPr lang="en-US" sz="2800" dirty="0" smtClean="0"/>
              <a:t>(with case sensitivity)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 smtClean="0"/>
              <a:t>Input : “</a:t>
            </a:r>
            <a:r>
              <a:rPr lang="en-US" sz="2800" dirty="0" err="1" smtClean="0"/>
              <a:t>AbcccdakabadefCD</a:t>
            </a:r>
            <a:r>
              <a:rPr lang="en-US" sz="2800" dirty="0" smtClean="0"/>
              <a:t>”</a:t>
            </a:r>
          </a:p>
          <a:p>
            <a:pPr algn="l"/>
            <a:r>
              <a:rPr lang="en-US" sz="2800" dirty="0" smtClean="0"/>
              <a:t>Output : “</a:t>
            </a:r>
            <a:r>
              <a:rPr lang="en-US" sz="2800" dirty="0" err="1" smtClean="0"/>
              <a:t>AbcdkfCD</a:t>
            </a:r>
            <a:r>
              <a:rPr lang="en-US" sz="2800" smtClean="0"/>
              <a:t>”</a:t>
            </a:r>
            <a:endParaRPr lang="en-US" sz="2800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-121012" y="653793"/>
            <a:ext cx="9856026" cy="9185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Example 05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00112910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6075</TotalTime>
  <Words>293</Words>
  <Application>Microsoft Office PowerPoint</Application>
  <PresentationFormat>Geniş ekran</PresentationFormat>
  <Paragraphs>45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Yüzeyler</vt:lpstr>
      <vt:lpstr>JAVA OFFICE HOURS 04</vt:lpstr>
      <vt:lpstr>Example 01</vt:lpstr>
      <vt:lpstr>Example 02</vt:lpstr>
      <vt:lpstr>Example 03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HOURS 01</dc:title>
  <dc:creator>lenovo</dc:creator>
  <cp:lastModifiedBy>lenovo</cp:lastModifiedBy>
  <cp:revision>66</cp:revision>
  <dcterms:created xsi:type="dcterms:W3CDTF">2020-07-04T05:25:35Z</dcterms:created>
  <dcterms:modified xsi:type="dcterms:W3CDTF">2020-07-16T13:23:40Z</dcterms:modified>
</cp:coreProperties>
</file>