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5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2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7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8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2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4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9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487-8C9B-45EB-959D-09EC01283F69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62101" y="680223"/>
            <a:ext cx="7766936" cy="3345367"/>
          </a:xfrm>
        </p:spPr>
        <p:txBody>
          <a:bodyPr/>
          <a:lstStyle/>
          <a:p>
            <a:pPr algn="ctr"/>
            <a:r>
              <a:rPr lang="en-US" sz="8800" dirty="0" smtClean="0"/>
              <a:t>JAVA OFFICE HOURS 06</a:t>
            </a:r>
            <a:endParaRPr lang="tr-TR" sz="8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5774" y="4538546"/>
            <a:ext cx="8084635" cy="214103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ARRAYS and ARRAY LISTS</a:t>
            </a:r>
          </a:p>
          <a:p>
            <a:pPr algn="ctr"/>
            <a:r>
              <a:rPr lang="en-US" sz="4000" dirty="0" smtClean="0"/>
              <a:t>23 July 2020</a:t>
            </a:r>
            <a:endParaRPr lang="en-US" sz="4000" dirty="0"/>
          </a:p>
          <a:p>
            <a:pPr algn="ctr"/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6" y="107383"/>
            <a:ext cx="9744513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1876" y="1494264"/>
            <a:ext cx="8805024" cy="485077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create a method to test if an array contains a specific </a:t>
            </a:r>
            <a:r>
              <a:rPr lang="en-US" sz="2800" dirty="0" smtClean="0"/>
              <a:t>value returns true otherwise returns false</a:t>
            </a:r>
          </a:p>
          <a:p>
            <a:pPr algn="l"/>
            <a:r>
              <a:rPr lang="en-US" sz="2800" dirty="0" smtClean="0"/>
              <a:t>Then print the result in main method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tr-TR" sz="2800" dirty="0" err="1"/>
              <a:t>input</a:t>
            </a:r>
            <a:r>
              <a:rPr lang="tr-TR" sz="2800" dirty="0"/>
              <a:t>[]= {</a:t>
            </a:r>
            <a:r>
              <a:rPr lang="tr-TR" sz="2800" dirty="0" smtClean="0"/>
              <a:t>1,2,3,4,5,6</a:t>
            </a:r>
            <a:r>
              <a:rPr lang="en-US" sz="2800" dirty="0" smtClean="0"/>
              <a:t>,7</a:t>
            </a:r>
            <a:r>
              <a:rPr lang="tr-TR" sz="2800" dirty="0" smtClean="0"/>
              <a:t>}</a:t>
            </a:r>
            <a:r>
              <a:rPr lang="en-US" sz="2800" dirty="0" smtClean="0"/>
              <a:t>  num:6</a:t>
            </a:r>
          </a:p>
          <a:p>
            <a:pPr algn="l"/>
            <a:r>
              <a:rPr lang="en-US" sz="2800" dirty="0" smtClean="0"/>
              <a:t>Output : “Array contains 6”</a:t>
            </a:r>
          </a:p>
        </p:txBody>
      </p:sp>
    </p:spTree>
    <p:extLst>
      <p:ext uri="{BB962C8B-B14F-4D97-AF65-F5344CB8AC3E}">
        <p14:creationId xmlns:p14="http://schemas.microsoft.com/office/powerpoint/2010/main" val="31405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9796" y="397315"/>
            <a:ext cx="9856026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796" y="1438508"/>
            <a:ext cx="8809464" cy="519646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program to find the duplicate values of an array of integer values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Input : </a:t>
            </a:r>
            <a:r>
              <a:rPr lang="tr-TR" sz="2800" dirty="0" smtClean="0"/>
              <a:t>{</a:t>
            </a:r>
            <a:r>
              <a:rPr lang="en-US" sz="2800" dirty="0"/>
              <a:t>3</a:t>
            </a:r>
            <a:r>
              <a:rPr lang="tr-TR" sz="2800" dirty="0" smtClean="0"/>
              <a:t>,2,</a:t>
            </a:r>
            <a:r>
              <a:rPr lang="en-US" sz="2800" dirty="0"/>
              <a:t>1</a:t>
            </a:r>
            <a:r>
              <a:rPr lang="tr-TR" sz="2800" dirty="0" smtClean="0"/>
              <a:t>,4,</a:t>
            </a:r>
            <a:r>
              <a:rPr lang="en-US" sz="2800" dirty="0" smtClean="0"/>
              <a:t>1</a:t>
            </a:r>
            <a:r>
              <a:rPr lang="tr-TR" sz="2800" dirty="0" smtClean="0"/>
              <a:t>,</a:t>
            </a:r>
            <a:r>
              <a:rPr lang="en-US" sz="2800" dirty="0" smtClean="0"/>
              <a:t>3</a:t>
            </a:r>
            <a:r>
              <a:rPr lang="tr-TR" sz="2800" dirty="0" smtClean="0"/>
              <a:t>}</a:t>
            </a:r>
            <a:endParaRPr lang="en-US" sz="2800" dirty="0" smtClean="0"/>
          </a:p>
          <a:p>
            <a:pPr algn="l"/>
            <a:r>
              <a:rPr lang="en-US" sz="2800" dirty="0" smtClean="0"/>
              <a:t>Output : </a:t>
            </a:r>
            <a:r>
              <a:rPr lang="en-US" sz="2800" dirty="0" smtClean="0"/>
              <a:t>duplicated </a:t>
            </a:r>
            <a:r>
              <a:rPr lang="en-US" sz="2800" dirty="0" smtClean="0"/>
              <a:t>elements :1,3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878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06706" y="252349"/>
            <a:ext cx="7766936" cy="1030041"/>
          </a:xfrm>
        </p:spPr>
        <p:txBody>
          <a:bodyPr/>
          <a:lstStyle/>
          <a:p>
            <a:pPr algn="ctr"/>
            <a:r>
              <a:rPr lang="en-US" dirty="0" smtClean="0"/>
              <a:t>Example 03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6706" y="1616927"/>
            <a:ext cx="8172192" cy="34680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write a program to find the common elements between two </a:t>
            </a:r>
            <a:r>
              <a:rPr lang="en-US" sz="2800" dirty="0" smtClean="0"/>
              <a:t>String Arrays</a:t>
            </a:r>
          </a:p>
          <a:p>
            <a:pPr algn="l"/>
            <a:r>
              <a:rPr lang="en-US" sz="2800" dirty="0" smtClean="0"/>
              <a:t>(without case sensitivity)</a:t>
            </a:r>
          </a:p>
          <a:p>
            <a:pPr algn="l"/>
            <a:endParaRPr lang="en-US" sz="2800" dirty="0"/>
          </a:p>
          <a:p>
            <a:pPr algn="l"/>
            <a:r>
              <a:rPr lang="tr-TR" sz="2800" dirty="0" err="1" smtClean="0"/>
              <a:t>Input</a:t>
            </a:r>
            <a:r>
              <a:rPr lang="en-US" sz="2800" dirty="0" smtClean="0"/>
              <a:t>1</a:t>
            </a:r>
            <a:r>
              <a:rPr lang="tr-TR" sz="2800" dirty="0" smtClean="0"/>
              <a:t> </a:t>
            </a:r>
            <a:r>
              <a:rPr lang="tr-TR" sz="2800" dirty="0"/>
              <a:t>: </a:t>
            </a:r>
            <a:r>
              <a:rPr lang="tr-TR" sz="2800" dirty="0" smtClean="0"/>
              <a:t>{</a:t>
            </a:r>
            <a:r>
              <a:rPr lang="en-US" sz="2800" dirty="0" smtClean="0"/>
              <a:t>John</a:t>
            </a:r>
            <a:r>
              <a:rPr lang="tr-TR" sz="2800" dirty="0" smtClean="0"/>
              <a:t>,</a:t>
            </a:r>
            <a:r>
              <a:rPr lang="en-US" sz="2800" dirty="0" smtClean="0"/>
              <a:t>Brad</a:t>
            </a:r>
            <a:r>
              <a:rPr lang="tr-TR" sz="2800" dirty="0" smtClean="0"/>
              <a:t>,</a:t>
            </a:r>
            <a:r>
              <a:rPr lang="en-US" sz="2800" dirty="0" smtClean="0"/>
              <a:t>Ange</a:t>
            </a:r>
            <a:r>
              <a:rPr lang="tr-TR" sz="2800" dirty="0" smtClean="0"/>
              <a:t>,</a:t>
            </a:r>
            <a:r>
              <a:rPr lang="en-US" sz="2800" dirty="0" smtClean="0"/>
              <a:t>Sofia</a:t>
            </a:r>
            <a:r>
              <a:rPr lang="tr-TR" sz="2800" dirty="0" smtClean="0"/>
              <a:t>,</a:t>
            </a:r>
            <a:r>
              <a:rPr lang="en-US" sz="2800" dirty="0" smtClean="0"/>
              <a:t>Emily</a:t>
            </a:r>
            <a:r>
              <a:rPr lang="tr-TR" sz="2800" dirty="0" smtClean="0"/>
              <a:t>} </a:t>
            </a:r>
            <a:endParaRPr lang="en-US" sz="2800" dirty="0" smtClean="0"/>
          </a:p>
          <a:p>
            <a:pPr algn="l"/>
            <a:r>
              <a:rPr lang="tr-TR" sz="2800" dirty="0" err="1" smtClean="0"/>
              <a:t>Input</a:t>
            </a:r>
            <a:r>
              <a:rPr lang="en-US" sz="2800" dirty="0" smtClean="0"/>
              <a:t>2</a:t>
            </a:r>
            <a:r>
              <a:rPr lang="tr-TR" sz="2800" dirty="0" smtClean="0"/>
              <a:t> </a:t>
            </a:r>
            <a:r>
              <a:rPr lang="tr-TR" sz="2800" dirty="0"/>
              <a:t>: </a:t>
            </a:r>
            <a:r>
              <a:rPr lang="tr-TR" sz="2800" dirty="0" smtClean="0"/>
              <a:t>{</a:t>
            </a:r>
            <a:r>
              <a:rPr lang="en-US" sz="2800" dirty="0" err="1" smtClean="0"/>
              <a:t>sofia</a:t>
            </a:r>
            <a:r>
              <a:rPr lang="tr-TR" sz="2800" dirty="0" smtClean="0"/>
              <a:t>,</a:t>
            </a:r>
            <a:r>
              <a:rPr lang="en-US" sz="2800" dirty="0" smtClean="0"/>
              <a:t>brad</a:t>
            </a:r>
            <a:r>
              <a:rPr lang="tr-TR" sz="2800" dirty="0" smtClean="0"/>
              <a:t>,</a:t>
            </a:r>
            <a:r>
              <a:rPr lang="en-US" sz="2800" dirty="0" smtClean="0"/>
              <a:t>grace</a:t>
            </a:r>
            <a:r>
              <a:rPr lang="tr-TR" sz="2800" dirty="0" smtClean="0"/>
              <a:t>,</a:t>
            </a:r>
            <a:r>
              <a:rPr lang="en-US" sz="2800" dirty="0" err="1" smtClean="0"/>
              <a:t>emily</a:t>
            </a:r>
            <a:r>
              <a:rPr lang="tr-TR" sz="2800" dirty="0" smtClean="0"/>
              <a:t>,</a:t>
            </a:r>
            <a:r>
              <a:rPr lang="en-US" sz="2800" dirty="0"/>
              <a:t>h</a:t>
            </a:r>
            <a:r>
              <a:rPr lang="en-US" sz="2800" dirty="0" smtClean="0"/>
              <a:t>azel</a:t>
            </a:r>
            <a:r>
              <a:rPr lang="tr-TR" sz="2800" dirty="0" smtClean="0"/>
              <a:t>} </a:t>
            </a:r>
            <a:r>
              <a:rPr lang="en-US" sz="2800" dirty="0" smtClean="0"/>
              <a:t> </a:t>
            </a:r>
          </a:p>
          <a:p>
            <a:pPr algn="l"/>
            <a:r>
              <a:rPr lang="en-US" sz="2800" dirty="0" smtClean="0"/>
              <a:t>Output : [</a:t>
            </a:r>
            <a:r>
              <a:rPr lang="en-US" sz="2800" dirty="0" err="1" smtClean="0"/>
              <a:t>sofia</a:t>
            </a:r>
            <a:r>
              <a:rPr lang="tr-TR" sz="2800" dirty="0" smtClean="0"/>
              <a:t>,</a:t>
            </a:r>
            <a:r>
              <a:rPr lang="en-US" sz="2800" dirty="0" smtClean="0"/>
              <a:t>brad</a:t>
            </a:r>
            <a:r>
              <a:rPr lang="tr-TR" sz="2800" dirty="0" smtClean="0"/>
              <a:t>,</a:t>
            </a:r>
            <a:r>
              <a:rPr lang="en-US" sz="2800" dirty="0" err="1" smtClean="0"/>
              <a:t>emily</a:t>
            </a:r>
            <a:r>
              <a:rPr lang="en-US" sz="2800" dirty="0" smtClean="0"/>
              <a:t>]</a:t>
            </a:r>
            <a:endParaRPr lang="tr-TR" sz="2800" dirty="0"/>
          </a:p>
          <a:p>
            <a:pPr algn="l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770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46979" y="419617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04</a:t>
            </a:r>
          </a:p>
          <a:p>
            <a:pPr algn="ctr"/>
            <a:endParaRPr lang="tr-TR" sz="1800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869796" y="1438508"/>
            <a:ext cx="8809464" cy="5196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sz="2800" dirty="0"/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022196" y="1590908"/>
            <a:ext cx="8809464" cy="3789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write a java program to find out the first </a:t>
            </a:r>
            <a:r>
              <a:rPr lang="en-US" sz="2800" dirty="0" smtClean="0"/>
              <a:t>“n” </a:t>
            </a:r>
            <a:r>
              <a:rPr lang="en-US" sz="2800" dirty="0"/>
              <a:t>max values from an </a:t>
            </a:r>
            <a:r>
              <a:rPr lang="en-US" sz="2800" dirty="0" smtClean="0"/>
              <a:t>array</a:t>
            </a:r>
          </a:p>
          <a:p>
            <a:pPr algn="l"/>
            <a:r>
              <a:rPr lang="en-US" sz="2800" dirty="0"/>
              <a:t>(do not use sort method)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tr-TR" sz="2800" dirty="0" err="1"/>
              <a:t>Input</a:t>
            </a:r>
            <a:r>
              <a:rPr lang="tr-TR" sz="2800" dirty="0"/>
              <a:t> : </a:t>
            </a:r>
            <a:r>
              <a:rPr lang="tr-TR" sz="2800" dirty="0" smtClean="0"/>
              <a:t>{1,2,3,4,5,6</a:t>
            </a:r>
            <a:r>
              <a:rPr lang="en-US" sz="2800" dirty="0" smtClean="0"/>
              <a:t>,7,8</a:t>
            </a:r>
            <a:r>
              <a:rPr lang="tr-TR" sz="2800" dirty="0" smtClean="0"/>
              <a:t>}</a:t>
            </a:r>
            <a:r>
              <a:rPr lang="en-US" sz="2800" dirty="0" smtClean="0"/>
              <a:t>   input </a:t>
            </a:r>
            <a:r>
              <a:rPr lang="en-US" sz="2800" dirty="0" smtClean="0"/>
              <a:t>n:2</a:t>
            </a:r>
            <a:endParaRPr lang="en-US" sz="2800" dirty="0" smtClean="0"/>
          </a:p>
          <a:p>
            <a:pPr algn="l"/>
            <a:r>
              <a:rPr lang="en-US" sz="2800" dirty="0" smtClean="0"/>
              <a:t>Output : 7 and 8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9729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6842" y="2074127"/>
            <a:ext cx="8618241" cy="43378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method that accepts an array and prints true if the sum of all 3's in the array is exactly </a:t>
            </a:r>
            <a:r>
              <a:rPr lang="en-US" sz="2800" dirty="0" smtClean="0"/>
              <a:t>9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Input : {2,3,5,3,6,3,7} output :true</a:t>
            </a:r>
          </a:p>
          <a:p>
            <a:pPr algn="l"/>
            <a:r>
              <a:rPr lang="en-US" sz="2800" dirty="0"/>
              <a:t>Input : {</a:t>
            </a:r>
            <a:r>
              <a:rPr lang="en-US" sz="2800" dirty="0" smtClean="0"/>
              <a:t>2,3,4,5,6,3,7</a:t>
            </a:r>
            <a:r>
              <a:rPr lang="en-US" sz="2800" dirty="0"/>
              <a:t>} output </a:t>
            </a:r>
            <a:r>
              <a:rPr lang="en-US" sz="2800" dirty="0" smtClean="0"/>
              <a:t>:false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54465" y="475374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3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6052" y="1918011"/>
            <a:ext cx="8614810" cy="410472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java code to get rid of multiple spaces from a string. </a:t>
            </a:r>
          </a:p>
          <a:p>
            <a:pPr algn="l"/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21012" y="653793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1291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8464</TotalTime>
  <Words>234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Yüzeyler</vt:lpstr>
      <vt:lpstr>JAVA OFFICE HOURS 06</vt:lpstr>
      <vt:lpstr>Example 01</vt:lpstr>
      <vt:lpstr>Example 02</vt:lpstr>
      <vt:lpstr>Example 03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HOURS 01</dc:title>
  <dc:creator>lenovo</dc:creator>
  <cp:lastModifiedBy>lenovo</cp:lastModifiedBy>
  <cp:revision>95</cp:revision>
  <dcterms:created xsi:type="dcterms:W3CDTF">2020-07-04T05:25:35Z</dcterms:created>
  <dcterms:modified xsi:type="dcterms:W3CDTF">2020-07-23T19:12:17Z</dcterms:modified>
</cp:coreProperties>
</file>