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5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2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7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8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2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4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9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487-8C9B-45EB-959D-09EC01283F69}" type="datetimeFigureOut">
              <a:rPr lang="tr-TR" smtClean="0"/>
              <a:t>20.07.2020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62101" y="680223"/>
            <a:ext cx="7766936" cy="3345367"/>
          </a:xfrm>
        </p:spPr>
        <p:txBody>
          <a:bodyPr/>
          <a:lstStyle/>
          <a:p>
            <a:pPr algn="ctr"/>
            <a:r>
              <a:rPr lang="en-US" sz="8800" dirty="0" smtClean="0"/>
              <a:t>JAVA OFFICE HOURS 05</a:t>
            </a:r>
            <a:endParaRPr lang="tr-TR" sz="8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5774" y="4538546"/>
            <a:ext cx="8084635" cy="214103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ARRAYS and ARRAY LISTS</a:t>
            </a:r>
            <a:endParaRPr lang="en-US" sz="4000" dirty="0" smtClean="0"/>
          </a:p>
          <a:p>
            <a:pPr algn="ctr"/>
            <a:r>
              <a:rPr lang="en-US" sz="4000" dirty="0" smtClean="0"/>
              <a:t>20 July 2020</a:t>
            </a:r>
            <a:endParaRPr lang="en-US" sz="4000" dirty="0"/>
          </a:p>
          <a:p>
            <a:pPr algn="ctr"/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6" y="107383"/>
            <a:ext cx="9744513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1876" y="1494264"/>
            <a:ext cx="9777968" cy="485077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java program that calculates the </a:t>
            </a:r>
            <a:r>
              <a:rPr lang="en-US" sz="2800" dirty="0" smtClean="0"/>
              <a:t>average </a:t>
            </a:r>
            <a:r>
              <a:rPr lang="en-US" sz="2800" dirty="0"/>
              <a:t>value of array </a:t>
            </a:r>
            <a:r>
              <a:rPr lang="en-US" sz="2800" dirty="0" smtClean="0"/>
              <a:t>elements</a:t>
            </a:r>
          </a:p>
          <a:p>
            <a:pPr algn="l"/>
            <a:endParaRPr lang="en-US" sz="2800" dirty="0"/>
          </a:p>
          <a:p>
            <a:pPr algn="l"/>
            <a:r>
              <a:rPr lang="tr-TR" sz="2800" dirty="0" err="1"/>
              <a:t>input</a:t>
            </a:r>
            <a:r>
              <a:rPr lang="tr-TR" sz="2800" dirty="0"/>
              <a:t>[]= {</a:t>
            </a:r>
            <a:r>
              <a:rPr lang="tr-TR" sz="2800" dirty="0" smtClean="0"/>
              <a:t>1,2,3,4,5,6</a:t>
            </a:r>
            <a:r>
              <a:rPr lang="en-US" sz="2800" dirty="0" smtClean="0"/>
              <a:t>,7</a:t>
            </a:r>
            <a:r>
              <a:rPr lang="tr-TR" sz="2800" dirty="0" smtClean="0"/>
              <a:t>}</a:t>
            </a:r>
            <a:endParaRPr lang="en-US" sz="2800" dirty="0" smtClean="0"/>
          </a:p>
          <a:p>
            <a:pPr algn="l"/>
            <a:r>
              <a:rPr lang="en-US" sz="2800" dirty="0" smtClean="0"/>
              <a:t>Output : 4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05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9796" y="397315"/>
            <a:ext cx="9856026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796" y="1438508"/>
            <a:ext cx="8809464" cy="519646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method that accepts an integer array as input and prints the minimum </a:t>
            </a:r>
            <a:r>
              <a:rPr lang="en-US" sz="2800" dirty="0" smtClean="0"/>
              <a:t>and </a:t>
            </a:r>
            <a:r>
              <a:rPr lang="en-US" sz="2800" dirty="0"/>
              <a:t>the maximum numbers </a:t>
            </a:r>
            <a:r>
              <a:rPr lang="en-US" sz="2800" dirty="0" smtClean="0"/>
              <a:t>from given array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Input : </a:t>
            </a:r>
            <a:r>
              <a:rPr lang="tr-TR" sz="2800" dirty="0" smtClean="0"/>
              <a:t>{</a:t>
            </a:r>
            <a:r>
              <a:rPr lang="en-US" sz="2800" dirty="0"/>
              <a:t>3</a:t>
            </a:r>
            <a:r>
              <a:rPr lang="tr-TR" sz="2800" dirty="0" smtClean="0"/>
              <a:t>,2,</a:t>
            </a:r>
            <a:r>
              <a:rPr lang="en-US" sz="2800" dirty="0" smtClean="0"/>
              <a:t>5</a:t>
            </a:r>
            <a:r>
              <a:rPr lang="tr-TR" sz="2800" dirty="0" smtClean="0"/>
              <a:t>,4,</a:t>
            </a:r>
            <a:r>
              <a:rPr lang="en-US" sz="2800" dirty="0" smtClean="0"/>
              <a:t>1</a:t>
            </a:r>
            <a:r>
              <a:rPr lang="tr-TR" sz="2800" dirty="0" smtClean="0"/>
              <a:t>,6}</a:t>
            </a:r>
            <a:endParaRPr lang="en-US" sz="2800" dirty="0" smtClean="0"/>
          </a:p>
          <a:p>
            <a:pPr algn="l"/>
            <a:r>
              <a:rPr lang="en-US" sz="2800" dirty="0" smtClean="0"/>
              <a:t>Output : min: 1  max : 6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878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06706" y="252349"/>
            <a:ext cx="7766936" cy="1030041"/>
          </a:xfrm>
        </p:spPr>
        <p:txBody>
          <a:bodyPr/>
          <a:lstStyle/>
          <a:p>
            <a:pPr algn="ctr"/>
            <a:r>
              <a:rPr lang="en-US" dirty="0" smtClean="0"/>
              <a:t>Example 03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6706" y="1616927"/>
            <a:ext cx="8172192" cy="34680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Java program to removes a </a:t>
            </a:r>
            <a:r>
              <a:rPr lang="en-US" sz="2800" dirty="0" smtClean="0"/>
              <a:t>specific </a:t>
            </a:r>
            <a:r>
              <a:rPr lang="en-US" sz="2800" dirty="0"/>
              <a:t>element from an array and put the remaining elements in a new array ant prints the new array  </a:t>
            </a:r>
            <a:endParaRPr lang="en-US" sz="2800" dirty="0" smtClean="0"/>
          </a:p>
          <a:p>
            <a:pPr algn="l"/>
            <a:r>
              <a:rPr lang="tr-TR" sz="2800" dirty="0" err="1"/>
              <a:t>Input</a:t>
            </a:r>
            <a:r>
              <a:rPr lang="tr-TR" sz="2800" dirty="0"/>
              <a:t> : {1,2,3,4,5,6} </a:t>
            </a:r>
            <a:r>
              <a:rPr lang="en-US" sz="2800" dirty="0" smtClean="0"/>
              <a:t> element:6</a:t>
            </a:r>
          </a:p>
          <a:p>
            <a:pPr algn="l"/>
            <a:r>
              <a:rPr lang="en-US" sz="2800" dirty="0" smtClean="0"/>
              <a:t>Output : [</a:t>
            </a:r>
            <a:r>
              <a:rPr lang="tr-TR" sz="2800" dirty="0" smtClean="0"/>
              <a:t>1,2,3,4,5</a:t>
            </a:r>
            <a:r>
              <a:rPr lang="en-US" sz="2800" dirty="0" smtClean="0"/>
              <a:t>]</a:t>
            </a:r>
            <a:endParaRPr lang="tr-TR" sz="2800" dirty="0"/>
          </a:p>
          <a:p>
            <a:pPr algn="l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770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46979" y="419617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04</a:t>
            </a:r>
          </a:p>
          <a:p>
            <a:pPr algn="ctr"/>
            <a:endParaRPr lang="tr-TR" sz="1800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869796" y="1438508"/>
            <a:ext cx="8809464" cy="5196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sz="2800" dirty="0"/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022196" y="1590908"/>
            <a:ext cx="8809464" cy="3789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write a method </a:t>
            </a:r>
            <a:r>
              <a:rPr lang="en-US" sz="2800" dirty="0"/>
              <a:t>that </a:t>
            </a:r>
            <a:r>
              <a:rPr lang="en-US" sz="2800" dirty="0" smtClean="0"/>
              <a:t>accepts </a:t>
            </a:r>
            <a:r>
              <a:rPr lang="en-US" sz="2800" dirty="0"/>
              <a:t>a 2 dimensional array and </a:t>
            </a:r>
            <a:r>
              <a:rPr lang="en-US" sz="2800" dirty="0" smtClean="0"/>
              <a:t>finds </a:t>
            </a:r>
            <a:r>
              <a:rPr lang="en-US" sz="2800" dirty="0"/>
              <a:t>the max </a:t>
            </a:r>
            <a:r>
              <a:rPr lang="en-US" sz="2800" dirty="0" smtClean="0"/>
              <a:t>value</a:t>
            </a:r>
          </a:p>
          <a:p>
            <a:pPr algn="l"/>
            <a:endParaRPr lang="en-US" sz="2800" dirty="0"/>
          </a:p>
          <a:p>
            <a:pPr algn="l"/>
            <a:r>
              <a:rPr lang="tr-TR" sz="2800" dirty="0" err="1"/>
              <a:t>Input</a:t>
            </a:r>
            <a:r>
              <a:rPr lang="tr-TR" sz="2800" dirty="0"/>
              <a:t> : </a:t>
            </a:r>
            <a:r>
              <a:rPr lang="tr-TR" sz="2800" dirty="0" smtClean="0"/>
              <a:t>{</a:t>
            </a:r>
            <a:r>
              <a:rPr lang="en-US" sz="2800" dirty="0" smtClean="0"/>
              <a:t>{</a:t>
            </a:r>
            <a:r>
              <a:rPr lang="tr-TR" sz="2800" dirty="0" smtClean="0"/>
              <a:t>1,2,3</a:t>
            </a:r>
            <a:r>
              <a:rPr lang="en-US" sz="2800" dirty="0" smtClean="0"/>
              <a:t>}</a:t>
            </a:r>
            <a:r>
              <a:rPr lang="tr-TR" sz="2800" dirty="0" smtClean="0"/>
              <a:t>,</a:t>
            </a:r>
            <a:r>
              <a:rPr lang="en-US" sz="2800" dirty="0" smtClean="0"/>
              <a:t>{</a:t>
            </a:r>
            <a:r>
              <a:rPr lang="tr-TR" sz="2800" dirty="0" smtClean="0"/>
              <a:t>4,5</a:t>
            </a:r>
            <a:r>
              <a:rPr lang="en-US" sz="2800" dirty="0" smtClean="0"/>
              <a:t>}</a:t>
            </a:r>
            <a:r>
              <a:rPr lang="tr-TR" sz="2800" dirty="0" smtClean="0"/>
              <a:t>,</a:t>
            </a:r>
            <a:r>
              <a:rPr lang="en-US" sz="2800" dirty="0" smtClean="0"/>
              <a:t>{</a:t>
            </a:r>
            <a:r>
              <a:rPr lang="tr-TR" sz="2800" dirty="0" smtClean="0"/>
              <a:t>6</a:t>
            </a:r>
            <a:r>
              <a:rPr lang="en-US" sz="2800" dirty="0" smtClean="0"/>
              <a:t>,7,8}</a:t>
            </a:r>
            <a:r>
              <a:rPr lang="tr-TR" sz="2800" dirty="0" smtClean="0"/>
              <a:t>}</a:t>
            </a:r>
            <a:endParaRPr lang="en-US" sz="2800" dirty="0" smtClean="0"/>
          </a:p>
          <a:p>
            <a:pPr algn="l"/>
            <a:r>
              <a:rPr lang="en-US" sz="2800" dirty="0" smtClean="0"/>
              <a:t>Output : 8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9729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6842" y="2074127"/>
            <a:ext cx="8618241" cy="43378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return method that can sort an array in Ascending order without using the sort method of the Arrays class </a:t>
            </a:r>
            <a:endParaRPr lang="en-US" sz="2800" dirty="0" smtClean="0"/>
          </a:p>
          <a:p>
            <a:pPr algn="l"/>
            <a:r>
              <a:rPr lang="en-US" sz="2800" dirty="0" smtClean="0"/>
              <a:t>Input : </a:t>
            </a:r>
            <a:r>
              <a:rPr lang="tr-TR" sz="2800" dirty="0" smtClean="0"/>
              <a:t>{</a:t>
            </a:r>
            <a:r>
              <a:rPr lang="en-US" sz="2800" dirty="0" smtClean="0"/>
              <a:t>6</a:t>
            </a:r>
            <a:r>
              <a:rPr lang="tr-TR" sz="2800" dirty="0" smtClean="0"/>
              <a:t>,2,</a:t>
            </a:r>
            <a:r>
              <a:rPr lang="en-US" sz="2800" dirty="0" smtClean="0"/>
              <a:t>4</a:t>
            </a:r>
            <a:r>
              <a:rPr lang="tr-TR" sz="2800" dirty="0" smtClean="0"/>
              <a:t>,</a:t>
            </a:r>
            <a:r>
              <a:rPr lang="en-US" sz="2800" dirty="0" smtClean="0"/>
              <a:t>3</a:t>
            </a:r>
            <a:r>
              <a:rPr lang="tr-TR" sz="2800" dirty="0" smtClean="0"/>
              <a:t>,</a:t>
            </a:r>
            <a:r>
              <a:rPr lang="en-US" sz="2800" dirty="0" smtClean="0"/>
              <a:t>1</a:t>
            </a:r>
            <a:r>
              <a:rPr lang="tr-TR" sz="2800" dirty="0" smtClean="0"/>
              <a:t>,</a:t>
            </a:r>
            <a:r>
              <a:rPr lang="en-US" sz="2800" dirty="0" smtClean="0"/>
              <a:t>5</a:t>
            </a:r>
            <a:r>
              <a:rPr lang="tr-TR" sz="2800" dirty="0" smtClean="0"/>
              <a:t>} </a:t>
            </a:r>
            <a:endParaRPr lang="en-US" sz="2800" dirty="0" smtClean="0"/>
          </a:p>
          <a:p>
            <a:pPr algn="l"/>
            <a:r>
              <a:rPr lang="en-US" sz="2800" dirty="0" smtClean="0"/>
              <a:t>Output : </a:t>
            </a:r>
            <a:r>
              <a:rPr lang="tr-TR" sz="2800" dirty="0"/>
              <a:t>{1,2,3,4,5,6} 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each:arr</a:t>
            </a:r>
            <a:r>
              <a:rPr lang="en-US" sz="2800" dirty="0" smtClean="0"/>
              <a:t>)</a:t>
            </a:r>
          </a:p>
          <a:p>
            <a:pPr algn="l"/>
            <a:r>
              <a:rPr lang="en-US" sz="2800" dirty="0" smtClean="0"/>
              <a:t>Min=</a:t>
            </a:r>
            <a:r>
              <a:rPr lang="en-US" sz="2800" dirty="0" err="1" smtClean="0"/>
              <a:t>Math.min</a:t>
            </a:r>
            <a:r>
              <a:rPr lang="en-US" sz="2800" dirty="0" smtClean="0"/>
              <a:t>(</a:t>
            </a:r>
            <a:r>
              <a:rPr lang="en-US" sz="2800" dirty="0" err="1" smtClean="0"/>
              <a:t>min,each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54465" y="475374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3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6052" y="1918011"/>
            <a:ext cx="8172191" cy="4326672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Write a program that accepts an integer as input and prints first 10 prime numbers greater than input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Check numbers if they are even or not in a return method</a:t>
            </a:r>
            <a:endParaRPr lang="tr-TR" sz="2800" dirty="0"/>
          </a:p>
          <a:p>
            <a:pPr algn="l"/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21012" y="653793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1291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7738</TotalTime>
  <Words>227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Yüzeyler</vt:lpstr>
      <vt:lpstr>JAVA OFFICE HOURS 05</vt:lpstr>
      <vt:lpstr>Example 01</vt:lpstr>
      <vt:lpstr>Example 02</vt:lpstr>
      <vt:lpstr>Example 03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HOURS 01</dc:title>
  <dc:creator>lenovo</dc:creator>
  <cp:lastModifiedBy>lenovo</cp:lastModifiedBy>
  <cp:revision>81</cp:revision>
  <dcterms:created xsi:type="dcterms:W3CDTF">2020-07-04T05:25:35Z</dcterms:created>
  <dcterms:modified xsi:type="dcterms:W3CDTF">2020-07-20T19:07:34Z</dcterms:modified>
</cp:coreProperties>
</file>