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33" autoAdjust="0"/>
  </p:normalViewPr>
  <p:slideViewPr>
    <p:cSldViewPr snapToGrid="0">
      <p:cViewPr varScale="1">
        <p:scale>
          <a:sx n="54" d="100"/>
          <a:sy n="54" d="100"/>
        </p:scale>
        <p:origin x="72" y="12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9CD8-032B-48B2-8F14-1F3210C16BF9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362D-ABFD-4C99-ADD7-303D83BE3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51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9CD8-032B-48B2-8F14-1F3210C16BF9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362D-ABFD-4C99-ADD7-303D83BE3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60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9CD8-032B-48B2-8F14-1F3210C16BF9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362D-ABFD-4C99-ADD7-303D83BE3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50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943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9CD8-032B-48B2-8F14-1F3210C16BF9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362D-ABFD-4C99-ADD7-303D83BE3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67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9CD8-032B-48B2-8F14-1F3210C16BF9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362D-ABFD-4C99-ADD7-303D83BE3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11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9CD8-032B-48B2-8F14-1F3210C16BF9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362D-ABFD-4C99-ADD7-303D83BE3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31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9CD8-032B-48B2-8F14-1F3210C16BF9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362D-ABFD-4C99-ADD7-303D83BE3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42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9CD8-032B-48B2-8F14-1F3210C16BF9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362D-ABFD-4C99-ADD7-303D83BE3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4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9CD8-032B-48B2-8F14-1F3210C16BF9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362D-ABFD-4C99-ADD7-303D83BE3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64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9CD8-032B-48B2-8F14-1F3210C16BF9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362D-ABFD-4C99-ADD7-303D83BE3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49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9CD8-032B-48B2-8F14-1F3210C16BF9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362D-ABFD-4C99-ADD7-303D83BE3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93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39CD8-032B-48B2-8F14-1F3210C16BF9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A362D-ABFD-4C99-ADD7-303D83BE3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78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961716" y="1575292"/>
            <a:ext cx="2214622" cy="15284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100" dirty="0" smtClean="0">
                <a:solidFill>
                  <a:srgbClr val="E7E6E6">
                    <a:lumMod val="25000"/>
                  </a:srgbClr>
                </a:solidFill>
                <a:latin typeface="Leelawadee UI Semilight" panose="020B0402040204020203" pitchFamily="34" charset="-34"/>
                <a:ea typeface="Lato" panose="020F0502020204030203" pitchFamily="34" charset="0"/>
                <a:cs typeface="Leelawadee UI Semilight" panose="020B0402040204020203" pitchFamily="34" charset="-34"/>
              </a:rPr>
              <a:t>BIG</a:t>
            </a:r>
            <a:endParaRPr kumimoji="0" lang="en-US" sz="3600" b="0" i="0" u="none" strike="noStrike" kern="1200" cap="none" spc="100" normalizeH="0" baseline="0" noProof="0" dirty="0" smtClean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Leelawadee UI Semilight" panose="020B0402040204020203" pitchFamily="34" charset="-34"/>
              <a:ea typeface="Lato" panose="020F0502020204030203" pitchFamily="34" charset="0"/>
              <a:cs typeface="Leelawadee UI Semilight" panose="020B0402040204020203" pitchFamily="34" charset="-3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spc="100" dirty="0" smtClean="0">
                <a:solidFill>
                  <a:srgbClr val="E7E6E6">
                    <a:lumMod val="25000"/>
                  </a:srgbClr>
                </a:solidFill>
                <a:latin typeface="Leelawadee UI Semilight" panose="020B0402040204020203" pitchFamily="34" charset="-34"/>
                <a:ea typeface="Lato" panose="020F0502020204030203" pitchFamily="34" charset="0"/>
                <a:cs typeface="Leelawadee UI Semilight" panose="020B0402040204020203" pitchFamily="34" charset="-34"/>
              </a:rPr>
              <a:t>DATA</a:t>
            </a:r>
            <a:endParaRPr kumimoji="0" lang="en-US" sz="3600" b="1" i="0" u="none" strike="noStrike" kern="1200" cap="none" spc="100" normalizeH="0" baseline="0" noProof="0" dirty="0" smtClean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Leelawadee UI Semilight" panose="020B0402040204020203" pitchFamily="34" charset="-34"/>
              <a:ea typeface="Lato" panose="020F0502020204030203" pitchFamily="34" charset="0"/>
              <a:cs typeface="Leelawadee UI Semilight" panose="020B0402040204020203" pitchFamily="34" charset="-3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1" i="0" u="none" strike="noStrike" kern="1200" cap="none" spc="10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ixie"/>
              <a:ea typeface="Lato" panose="020F0502020204030203" pitchFamily="34" charset="0"/>
              <a:cs typeface="Leelawadee UI Semilight" panose="020B0402040204020203" pitchFamily="34" charset="-34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0" y="1792635"/>
            <a:ext cx="865911" cy="4043"/>
          </a:xfrm>
          <a:prstGeom prst="line">
            <a:avLst/>
          </a:prstGeom>
          <a:ln w="38100">
            <a:solidFill>
              <a:srgbClr val="235E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72143" y="1575292"/>
            <a:ext cx="75142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미세먼지 수치에 따른 일반 음식점 및 문화 시설 순익 분석 및 파악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	- 201211298 </a:t>
            </a:r>
            <a:r>
              <a:rPr lang="ko-KR" altLang="en-US" sz="2400" dirty="0" smtClean="0"/>
              <a:t>미디어 소프트웨어 이종화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5065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961716" y="1575292"/>
            <a:ext cx="2214622" cy="15284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100" dirty="0" smtClean="0">
                <a:solidFill>
                  <a:srgbClr val="E7E6E6">
                    <a:lumMod val="25000"/>
                  </a:srgbClr>
                </a:solidFill>
                <a:latin typeface="Leelawadee UI Semilight" panose="020B0402040204020203" pitchFamily="34" charset="-34"/>
                <a:ea typeface="Lato" panose="020F0502020204030203" pitchFamily="34" charset="0"/>
                <a:cs typeface="Leelawadee UI Semilight" panose="020B0402040204020203" pitchFamily="34" charset="-34"/>
              </a:rPr>
              <a:t>코드</a:t>
            </a:r>
            <a:endParaRPr lang="en-US" altLang="ko-KR" sz="3600" spc="100" dirty="0" smtClean="0">
              <a:solidFill>
                <a:srgbClr val="E7E6E6">
                  <a:lumMod val="25000"/>
                </a:srgbClr>
              </a:solidFill>
              <a:latin typeface="Leelawadee UI Semilight" panose="020B0402040204020203" pitchFamily="34" charset="-34"/>
              <a:ea typeface="Lato" panose="020F0502020204030203" pitchFamily="34" charset="0"/>
              <a:cs typeface="Leelawadee UI Semilight" panose="020B0402040204020203" pitchFamily="34" charset="-34"/>
            </a:endParaRPr>
          </a:p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100" normalizeH="0" baseline="0" noProof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Leelawadee UI Semilight" panose="020B0402040204020203" pitchFamily="34" charset="-34"/>
                <a:ea typeface="Lato" panose="020F0502020204030203" pitchFamily="34" charset="0"/>
                <a:cs typeface="Leelawadee UI Semilight" panose="020B0402040204020203" pitchFamily="34" charset="-34"/>
              </a:rPr>
              <a:t>및 결과</a:t>
            </a:r>
            <a:endParaRPr kumimoji="0" lang="ru-RU" sz="3600" b="1" i="0" u="none" strike="noStrike" kern="1200" cap="none" spc="10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ixie"/>
              <a:ea typeface="Lato" panose="020F0502020204030203" pitchFamily="34" charset="0"/>
              <a:cs typeface="Leelawadee UI Semilight" panose="020B0402040204020203" pitchFamily="34" charset="-34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0" y="1792635"/>
            <a:ext cx="865911" cy="4043"/>
          </a:xfrm>
          <a:prstGeom prst="line">
            <a:avLst/>
          </a:prstGeom>
          <a:ln w="38100">
            <a:solidFill>
              <a:srgbClr val="235E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38" y="22387"/>
            <a:ext cx="8101013" cy="61626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937" y="6000750"/>
            <a:ext cx="6738938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99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464" y="854738"/>
            <a:ext cx="4877534" cy="2376734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961716" y="1575292"/>
            <a:ext cx="2214622" cy="15284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100" noProof="0" dirty="0" smtClean="0">
                <a:solidFill>
                  <a:srgbClr val="E7E6E6">
                    <a:lumMod val="25000"/>
                  </a:srgbClr>
                </a:solidFill>
                <a:latin typeface="Leelawadee UI Semilight" panose="020B0402040204020203" pitchFamily="34" charset="-34"/>
                <a:ea typeface="Lato" panose="020F0502020204030203" pitchFamily="34" charset="0"/>
                <a:cs typeface="Leelawadee UI Semilight" panose="020B0402040204020203" pitchFamily="34" charset="-34"/>
              </a:rPr>
              <a:t>코드</a:t>
            </a:r>
            <a:endParaRPr lang="en-US" altLang="ko-KR" sz="3600" spc="100" noProof="0" dirty="0" smtClean="0">
              <a:solidFill>
                <a:srgbClr val="E7E6E6">
                  <a:lumMod val="25000"/>
                </a:srgbClr>
              </a:solidFill>
              <a:latin typeface="Leelawadee UI Semilight" panose="020B0402040204020203" pitchFamily="34" charset="-34"/>
              <a:ea typeface="Lato" panose="020F0502020204030203" pitchFamily="34" charset="0"/>
              <a:cs typeface="Leelawadee UI Semilight" panose="020B0402040204020203" pitchFamily="34" charset="-34"/>
            </a:endParaRPr>
          </a:p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100" normalizeH="0" baseline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Leelawadee UI Semilight" panose="020B0402040204020203" pitchFamily="34" charset="-34"/>
                <a:ea typeface="Lato" panose="020F0502020204030203" pitchFamily="34" charset="0"/>
                <a:cs typeface="Leelawadee UI Semilight" panose="020B0402040204020203" pitchFamily="34" charset="-34"/>
              </a:rPr>
              <a:t>및 결과</a:t>
            </a:r>
            <a:endParaRPr kumimoji="0" lang="ru-RU" sz="3600" b="1" i="0" u="none" strike="noStrike" kern="1200" cap="none" spc="10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ixie"/>
              <a:ea typeface="Lato" panose="020F0502020204030203" pitchFamily="34" charset="0"/>
              <a:cs typeface="Leelawadee UI Semilight" panose="020B0402040204020203" pitchFamily="34" charset="-34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0" y="1792635"/>
            <a:ext cx="865911" cy="4043"/>
          </a:xfrm>
          <a:prstGeom prst="line">
            <a:avLst/>
          </a:prstGeom>
          <a:ln w="38100">
            <a:solidFill>
              <a:srgbClr val="235E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717" y="3359184"/>
            <a:ext cx="4804281" cy="22969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774" y="3359184"/>
            <a:ext cx="4801226" cy="22969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774" y="854738"/>
            <a:ext cx="4660440" cy="22489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200130"/>
            <a:ext cx="12192000" cy="65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05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961716" y="1575292"/>
            <a:ext cx="2214622" cy="15284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100" dirty="0" smtClean="0">
                <a:solidFill>
                  <a:srgbClr val="E7E6E6">
                    <a:lumMod val="25000"/>
                  </a:srgbClr>
                </a:solidFill>
                <a:latin typeface="Leelawadee UI Semilight" panose="020B0402040204020203" pitchFamily="34" charset="-34"/>
                <a:ea typeface="Lato" panose="020F0502020204030203" pitchFamily="34" charset="0"/>
                <a:cs typeface="Leelawadee UI Semilight" panose="020B0402040204020203" pitchFamily="34" charset="-34"/>
              </a:rPr>
              <a:t>정리</a:t>
            </a:r>
            <a:endParaRPr kumimoji="0" lang="ru-RU" sz="3600" b="1" i="0" u="none" strike="noStrike" kern="1200" cap="none" spc="10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ixie"/>
              <a:ea typeface="Lato" panose="020F0502020204030203" pitchFamily="34" charset="0"/>
              <a:cs typeface="Leelawadee UI Semilight" panose="020B0402040204020203" pitchFamily="34" charset="-34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0" y="1792635"/>
            <a:ext cx="865911" cy="4043"/>
          </a:xfrm>
          <a:prstGeom prst="line">
            <a:avLst/>
          </a:prstGeom>
          <a:ln w="38100">
            <a:solidFill>
              <a:srgbClr val="235E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72143" y="698129"/>
            <a:ext cx="7514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공공 데이터를 가져와 뽑아내고</a:t>
            </a:r>
            <a:r>
              <a:rPr lang="en-US" altLang="ko-KR" dirty="0" smtClean="0"/>
              <a:t>.</a:t>
            </a:r>
            <a:r>
              <a:rPr lang="ko-KR" altLang="en-US" dirty="0" smtClean="0"/>
              <a:t> 분석하여 월별 미세먼지 데이터를 뽑아내어 그래프로 표시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네이버 데이터 랩을 통해 월 별 카드 사용 통계를 가져옴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공공 데이터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사용하여 실시간 미세먼지 예보를 표시함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2456"/>
            <a:ext cx="5135983" cy="44055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983" y="2452455"/>
            <a:ext cx="7056017" cy="431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36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961716" y="1575292"/>
            <a:ext cx="2214622" cy="15284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100" dirty="0" smtClean="0">
                <a:solidFill>
                  <a:srgbClr val="E7E6E6">
                    <a:lumMod val="25000"/>
                  </a:srgbClr>
                </a:solidFill>
                <a:latin typeface="Leelawadee UI Semilight" panose="020B0402040204020203" pitchFamily="34" charset="-34"/>
                <a:ea typeface="Lato" panose="020F0502020204030203" pitchFamily="34" charset="0"/>
                <a:cs typeface="Leelawadee UI Semilight" panose="020B0402040204020203" pitchFamily="34" charset="-34"/>
              </a:rPr>
              <a:t>목표</a:t>
            </a:r>
            <a:endParaRPr kumimoji="0" lang="ru-RU" sz="3600" b="1" i="0" u="none" strike="noStrike" kern="1200" cap="none" spc="10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ixie"/>
              <a:ea typeface="Lato" panose="020F0502020204030203" pitchFamily="34" charset="0"/>
              <a:cs typeface="Leelawadee UI Semilight" panose="020B0402040204020203" pitchFamily="34" charset="-34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0" y="1792635"/>
            <a:ext cx="865911" cy="4043"/>
          </a:xfrm>
          <a:prstGeom prst="line">
            <a:avLst/>
          </a:prstGeom>
          <a:ln w="38100">
            <a:solidFill>
              <a:srgbClr val="235E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72143" y="1575292"/>
            <a:ext cx="7514226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dirty="0"/>
              <a:t>미세먼지 수치가 최근 몇 년 간 심각하게 급증하면서 이에 따라 사람들이 체감으로 느끼는 수준에까지 이르렀다</a:t>
            </a:r>
            <a:r>
              <a:rPr lang="en-US" altLang="ko-KR" dirty="0"/>
              <a:t>. 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ko-KR" altLang="ko-KR" dirty="0" smtClean="0"/>
              <a:t>미세먼지 수치에 </a:t>
            </a:r>
            <a:r>
              <a:rPr lang="ko-KR" altLang="ko-KR" dirty="0"/>
              <a:t>따른 일반 음식점 및 문화 시설의 매출 변화를 파악하여 실제 미세먼지의 수치가 경제를 얼마나 </a:t>
            </a:r>
            <a:r>
              <a:rPr lang="ko-KR" altLang="ko-KR" dirty="0" smtClean="0"/>
              <a:t>동결시키는지</a:t>
            </a:r>
            <a:r>
              <a:rPr lang="en-US" altLang="ko-KR" dirty="0" smtClean="0"/>
              <a:t>, </a:t>
            </a:r>
            <a:r>
              <a:rPr lang="ko-KR" altLang="ko-KR" dirty="0" smtClean="0"/>
              <a:t>미세먼지 </a:t>
            </a:r>
            <a:r>
              <a:rPr lang="ko-KR" altLang="ko-KR" dirty="0"/>
              <a:t>수치에 따라 눈에 띄게 매출이 감소하거나 혹은 상승하는 분야를 파악한다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ko-KR" dirty="0" smtClean="0"/>
              <a:t> 결과에 </a:t>
            </a:r>
            <a:r>
              <a:rPr lang="ko-KR" altLang="ko-KR" dirty="0"/>
              <a:t>따라서 미세먼지가 우리 사회의 경제 흐름에 얼마만큼의 악영향을 미치는지 확실한 데이터로 보여주는 것이 목표</a:t>
            </a:r>
            <a:r>
              <a:rPr lang="en-US" altLang="ko-KR" dirty="0"/>
              <a:t>. </a:t>
            </a:r>
            <a:r>
              <a:rPr lang="ko-KR" altLang="ko-KR" dirty="0"/>
              <a:t>또한 특히 큰 피해를 입는 업종과 상대적으로 이익을 얻어가는 업종 파악을 기대한다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74075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961716" y="1575292"/>
            <a:ext cx="2214622" cy="15284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100" noProof="0" dirty="0" smtClean="0">
                <a:solidFill>
                  <a:srgbClr val="E7E6E6">
                    <a:lumMod val="25000"/>
                  </a:srgbClr>
                </a:solidFill>
                <a:latin typeface="Leelawadee UI Semilight" panose="020B0402040204020203" pitchFamily="34" charset="-34"/>
                <a:ea typeface="Lato" panose="020F0502020204030203" pitchFamily="34" charset="0"/>
                <a:cs typeface="Leelawadee UI Semilight" panose="020B0402040204020203" pitchFamily="34" charset="-34"/>
              </a:rPr>
              <a:t>데이터</a:t>
            </a:r>
            <a:endParaRPr kumimoji="0" lang="ru-RU" sz="3600" b="1" i="0" u="none" strike="noStrike" kern="1200" cap="none" spc="10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ixie"/>
              <a:ea typeface="Lato" panose="020F0502020204030203" pitchFamily="34" charset="0"/>
              <a:cs typeface="Leelawadee UI Semilight" panose="020B0402040204020203" pitchFamily="34" charset="-34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0" y="1792635"/>
            <a:ext cx="865911" cy="4043"/>
          </a:xfrm>
          <a:prstGeom prst="line">
            <a:avLst/>
          </a:prstGeom>
          <a:ln w="38100">
            <a:solidFill>
              <a:srgbClr val="235E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721" y="1203606"/>
            <a:ext cx="8636735" cy="475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30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464" y="854738"/>
            <a:ext cx="4877534" cy="2376734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961716" y="1575292"/>
            <a:ext cx="2214622" cy="15284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100" noProof="0" dirty="0" smtClean="0">
                <a:solidFill>
                  <a:srgbClr val="E7E6E6">
                    <a:lumMod val="25000"/>
                  </a:srgbClr>
                </a:solidFill>
                <a:latin typeface="Leelawadee UI Semilight" panose="020B0402040204020203" pitchFamily="34" charset="-34"/>
                <a:ea typeface="Lato" panose="020F0502020204030203" pitchFamily="34" charset="0"/>
                <a:cs typeface="Leelawadee UI Semilight" panose="020B0402040204020203" pitchFamily="34" charset="-34"/>
              </a:rPr>
              <a:t>데이터</a:t>
            </a:r>
            <a:endParaRPr kumimoji="0" lang="ru-RU" sz="3600" b="1" i="0" u="none" strike="noStrike" kern="1200" cap="none" spc="10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ixie"/>
              <a:ea typeface="Lato" panose="020F0502020204030203" pitchFamily="34" charset="0"/>
              <a:cs typeface="Leelawadee UI Semilight" panose="020B0402040204020203" pitchFamily="34" charset="-34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0" y="1792635"/>
            <a:ext cx="865911" cy="4043"/>
          </a:xfrm>
          <a:prstGeom prst="line">
            <a:avLst/>
          </a:prstGeom>
          <a:ln w="38100">
            <a:solidFill>
              <a:srgbClr val="235E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717" y="3359184"/>
            <a:ext cx="4804281" cy="22969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774" y="3359184"/>
            <a:ext cx="4801226" cy="22969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774" y="854738"/>
            <a:ext cx="4660440" cy="22489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200130"/>
            <a:ext cx="12192000" cy="65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2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961716" y="1575292"/>
            <a:ext cx="2214622" cy="15284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100" dirty="0" smtClean="0">
                <a:solidFill>
                  <a:srgbClr val="E7E6E6">
                    <a:lumMod val="25000"/>
                  </a:srgbClr>
                </a:solidFill>
                <a:latin typeface="Leelawadee UI Semilight" panose="020B0402040204020203" pitchFamily="34" charset="-34"/>
                <a:ea typeface="Lato" panose="020F0502020204030203" pitchFamily="34" charset="0"/>
                <a:cs typeface="Leelawadee UI Semilight" panose="020B0402040204020203" pitchFamily="34" charset="-34"/>
              </a:rPr>
              <a:t>코드</a:t>
            </a:r>
            <a:endParaRPr lang="en-US" altLang="ko-KR" sz="3600" spc="100" dirty="0" smtClean="0">
              <a:solidFill>
                <a:srgbClr val="E7E6E6">
                  <a:lumMod val="25000"/>
                </a:srgbClr>
              </a:solidFill>
              <a:latin typeface="Leelawadee UI Semilight" panose="020B0402040204020203" pitchFamily="34" charset="-34"/>
              <a:ea typeface="Lato" panose="020F0502020204030203" pitchFamily="34" charset="0"/>
              <a:cs typeface="Leelawadee UI Semilight" panose="020B0402040204020203" pitchFamily="34" charset="-34"/>
            </a:endParaRPr>
          </a:p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100" normalizeH="0" baseline="0" noProof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Leelawadee UI Semilight" panose="020B0402040204020203" pitchFamily="34" charset="-34"/>
                <a:ea typeface="Lato" panose="020F0502020204030203" pitchFamily="34" charset="0"/>
                <a:cs typeface="Leelawadee UI Semilight" panose="020B0402040204020203" pitchFamily="34" charset="-34"/>
              </a:rPr>
              <a:t>및 결과</a:t>
            </a:r>
            <a:endParaRPr kumimoji="0" lang="ru-RU" sz="3600" b="1" i="0" u="none" strike="noStrike" kern="1200" cap="none" spc="10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ixie"/>
              <a:ea typeface="Lato" panose="020F0502020204030203" pitchFamily="34" charset="0"/>
              <a:cs typeface="Leelawadee UI Semilight" panose="020B0402040204020203" pitchFamily="34" charset="-34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0" y="1792635"/>
            <a:ext cx="865911" cy="4043"/>
          </a:xfrm>
          <a:prstGeom prst="line">
            <a:avLst/>
          </a:prstGeom>
          <a:ln w="38100">
            <a:solidFill>
              <a:srgbClr val="235E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477" y="4762"/>
            <a:ext cx="8124825" cy="68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2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961716" y="1575292"/>
            <a:ext cx="2214622" cy="15284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100" dirty="0" smtClean="0">
                <a:solidFill>
                  <a:srgbClr val="E7E6E6">
                    <a:lumMod val="25000"/>
                  </a:srgbClr>
                </a:solidFill>
                <a:latin typeface="Leelawadee UI Semilight" panose="020B0402040204020203" pitchFamily="34" charset="-34"/>
                <a:ea typeface="Lato" panose="020F0502020204030203" pitchFamily="34" charset="0"/>
                <a:cs typeface="Leelawadee UI Semilight" panose="020B0402040204020203" pitchFamily="34" charset="-34"/>
              </a:rPr>
              <a:t>코드</a:t>
            </a:r>
            <a:endParaRPr lang="en-US" altLang="ko-KR" sz="3600" spc="100" dirty="0" smtClean="0">
              <a:solidFill>
                <a:srgbClr val="E7E6E6">
                  <a:lumMod val="25000"/>
                </a:srgbClr>
              </a:solidFill>
              <a:latin typeface="Leelawadee UI Semilight" panose="020B0402040204020203" pitchFamily="34" charset="-34"/>
              <a:ea typeface="Lato" panose="020F0502020204030203" pitchFamily="34" charset="0"/>
              <a:cs typeface="Leelawadee UI Semilight" panose="020B0402040204020203" pitchFamily="34" charset="-34"/>
            </a:endParaRPr>
          </a:p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100" normalizeH="0" baseline="0" noProof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Leelawadee UI Semilight" panose="020B0402040204020203" pitchFamily="34" charset="-34"/>
                <a:ea typeface="Lato" panose="020F0502020204030203" pitchFamily="34" charset="0"/>
                <a:cs typeface="Leelawadee UI Semilight" panose="020B0402040204020203" pitchFamily="34" charset="-34"/>
              </a:rPr>
              <a:t>및 결과</a:t>
            </a:r>
            <a:endParaRPr kumimoji="0" lang="ru-RU" sz="3600" b="1" i="0" u="none" strike="noStrike" kern="1200" cap="none" spc="10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ixie"/>
              <a:ea typeface="Lato" panose="020F0502020204030203" pitchFamily="34" charset="0"/>
              <a:cs typeface="Leelawadee UI Semilight" panose="020B0402040204020203" pitchFamily="34" charset="-34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0" y="1792635"/>
            <a:ext cx="865911" cy="4043"/>
          </a:xfrm>
          <a:prstGeom prst="line">
            <a:avLst/>
          </a:prstGeom>
          <a:ln w="38100">
            <a:solidFill>
              <a:srgbClr val="235E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38" y="62144"/>
            <a:ext cx="7944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29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961716" y="1575292"/>
            <a:ext cx="2214622" cy="15284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100" dirty="0" smtClean="0">
                <a:solidFill>
                  <a:srgbClr val="E7E6E6">
                    <a:lumMod val="25000"/>
                  </a:srgbClr>
                </a:solidFill>
                <a:latin typeface="Leelawadee UI Semilight" panose="020B0402040204020203" pitchFamily="34" charset="-34"/>
                <a:ea typeface="Lato" panose="020F0502020204030203" pitchFamily="34" charset="0"/>
                <a:cs typeface="Leelawadee UI Semilight" panose="020B0402040204020203" pitchFamily="34" charset="-34"/>
              </a:rPr>
              <a:t>코드</a:t>
            </a:r>
            <a:endParaRPr lang="en-US" altLang="ko-KR" sz="3600" spc="100" dirty="0" smtClean="0">
              <a:solidFill>
                <a:srgbClr val="E7E6E6">
                  <a:lumMod val="25000"/>
                </a:srgbClr>
              </a:solidFill>
              <a:latin typeface="Leelawadee UI Semilight" panose="020B0402040204020203" pitchFamily="34" charset="-34"/>
              <a:ea typeface="Lato" panose="020F0502020204030203" pitchFamily="34" charset="0"/>
              <a:cs typeface="Leelawadee UI Semilight" panose="020B0402040204020203" pitchFamily="34" charset="-34"/>
            </a:endParaRPr>
          </a:p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100" normalizeH="0" baseline="0" noProof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Leelawadee UI Semilight" panose="020B0402040204020203" pitchFamily="34" charset="-34"/>
                <a:ea typeface="Lato" panose="020F0502020204030203" pitchFamily="34" charset="0"/>
                <a:cs typeface="Leelawadee UI Semilight" panose="020B0402040204020203" pitchFamily="34" charset="-34"/>
              </a:rPr>
              <a:t>및 결과</a:t>
            </a:r>
            <a:endParaRPr kumimoji="0" lang="ru-RU" sz="3600" b="1" i="0" u="none" strike="noStrike" kern="1200" cap="none" spc="10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ixie"/>
              <a:ea typeface="Lato" panose="020F0502020204030203" pitchFamily="34" charset="0"/>
              <a:cs typeface="Leelawadee UI Semilight" panose="020B0402040204020203" pitchFamily="34" charset="-34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0" y="1792635"/>
            <a:ext cx="865911" cy="4043"/>
          </a:xfrm>
          <a:prstGeom prst="line">
            <a:avLst/>
          </a:prstGeom>
          <a:ln w="38100">
            <a:solidFill>
              <a:srgbClr val="235E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38" y="0"/>
            <a:ext cx="7902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65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961716" y="1575292"/>
            <a:ext cx="2214622" cy="15284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100" dirty="0" smtClean="0">
                <a:solidFill>
                  <a:srgbClr val="E7E6E6">
                    <a:lumMod val="25000"/>
                  </a:srgbClr>
                </a:solidFill>
                <a:latin typeface="Leelawadee UI Semilight" panose="020B0402040204020203" pitchFamily="34" charset="-34"/>
                <a:ea typeface="Lato" panose="020F0502020204030203" pitchFamily="34" charset="0"/>
                <a:cs typeface="Leelawadee UI Semilight" panose="020B0402040204020203" pitchFamily="34" charset="-34"/>
              </a:rPr>
              <a:t>코드</a:t>
            </a:r>
            <a:endParaRPr lang="en-US" altLang="ko-KR" sz="3600" spc="100" dirty="0" smtClean="0">
              <a:solidFill>
                <a:srgbClr val="E7E6E6">
                  <a:lumMod val="25000"/>
                </a:srgbClr>
              </a:solidFill>
              <a:latin typeface="Leelawadee UI Semilight" panose="020B0402040204020203" pitchFamily="34" charset="-34"/>
              <a:ea typeface="Lato" panose="020F0502020204030203" pitchFamily="34" charset="0"/>
              <a:cs typeface="Leelawadee UI Semilight" panose="020B0402040204020203" pitchFamily="34" charset="-34"/>
            </a:endParaRPr>
          </a:p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100" normalizeH="0" baseline="0" noProof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Leelawadee UI Semilight" panose="020B0402040204020203" pitchFamily="34" charset="-34"/>
                <a:ea typeface="Lato" panose="020F0502020204030203" pitchFamily="34" charset="0"/>
                <a:cs typeface="Leelawadee UI Semilight" panose="020B0402040204020203" pitchFamily="34" charset="-34"/>
              </a:rPr>
              <a:t>및 결과</a:t>
            </a:r>
            <a:endParaRPr kumimoji="0" lang="ru-RU" sz="3600" b="1" i="0" u="none" strike="noStrike" kern="1200" cap="none" spc="10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ixie"/>
              <a:ea typeface="Lato" panose="020F0502020204030203" pitchFamily="34" charset="0"/>
              <a:cs typeface="Leelawadee UI Semilight" panose="020B0402040204020203" pitchFamily="34" charset="-34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0" y="1792635"/>
            <a:ext cx="865911" cy="4043"/>
          </a:xfrm>
          <a:prstGeom prst="line">
            <a:avLst/>
          </a:prstGeom>
          <a:ln w="38100">
            <a:solidFill>
              <a:srgbClr val="235E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38" y="0"/>
            <a:ext cx="7656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15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961716" y="1575292"/>
            <a:ext cx="2214622" cy="15284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100" dirty="0" smtClean="0">
                <a:solidFill>
                  <a:srgbClr val="E7E6E6">
                    <a:lumMod val="25000"/>
                  </a:srgbClr>
                </a:solidFill>
                <a:latin typeface="Leelawadee UI Semilight" panose="020B0402040204020203" pitchFamily="34" charset="-34"/>
                <a:ea typeface="Lato" panose="020F0502020204030203" pitchFamily="34" charset="0"/>
                <a:cs typeface="Leelawadee UI Semilight" panose="020B0402040204020203" pitchFamily="34" charset="-34"/>
              </a:rPr>
              <a:t>코드</a:t>
            </a:r>
            <a:endParaRPr lang="en-US" altLang="ko-KR" sz="3600" spc="100" dirty="0" smtClean="0">
              <a:solidFill>
                <a:srgbClr val="E7E6E6">
                  <a:lumMod val="25000"/>
                </a:srgbClr>
              </a:solidFill>
              <a:latin typeface="Leelawadee UI Semilight" panose="020B0402040204020203" pitchFamily="34" charset="-34"/>
              <a:ea typeface="Lato" panose="020F0502020204030203" pitchFamily="34" charset="0"/>
              <a:cs typeface="Leelawadee UI Semilight" panose="020B0402040204020203" pitchFamily="34" charset="-34"/>
            </a:endParaRPr>
          </a:p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100" normalizeH="0" baseline="0" noProof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Leelawadee UI Semilight" panose="020B0402040204020203" pitchFamily="34" charset="-34"/>
                <a:ea typeface="Lato" panose="020F0502020204030203" pitchFamily="34" charset="0"/>
                <a:cs typeface="Leelawadee UI Semilight" panose="020B0402040204020203" pitchFamily="34" charset="-34"/>
              </a:rPr>
              <a:t>및 결과</a:t>
            </a:r>
            <a:endParaRPr kumimoji="0" lang="ru-RU" sz="3600" b="1" i="0" u="none" strike="noStrike" kern="1200" cap="none" spc="10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ixie"/>
              <a:ea typeface="Lato" panose="020F0502020204030203" pitchFamily="34" charset="0"/>
              <a:cs typeface="Leelawadee UI Semilight" panose="020B0402040204020203" pitchFamily="34" charset="-34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0" y="1792635"/>
            <a:ext cx="865911" cy="4043"/>
          </a:xfrm>
          <a:prstGeom prst="line">
            <a:avLst/>
          </a:prstGeom>
          <a:ln w="38100">
            <a:solidFill>
              <a:srgbClr val="235E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38" y="0"/>
            <a:ext cx="767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87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149</Words>
  <Application>Microsoft Office PowerPoint</Application>
  <PresentationFormat>와이드스크린</PresentationFormat>
  <Paragraphs>34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Lato</vt:lpstr>
      <vt:lpstr>Nixie</vt:lpstr>
      <vt:lpstr>맑은 고딕</vt:lpstr>
      <vt:lpstr>Arial</vt:lpstr>
      <vt:lpstr>Leelawadee UI Semilight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PHANG DJ</dc:creator>
  <cp:lastModifiedBy>PHANG DJ</cp:lastModifiedBy>
  <cp:revision>4</cp:revision>
  <dcterms:created xsi:type="dcterms:W3CDTF">2017-06-07T00:20:38Z</dcterms:created>
  <dcterms:modified xsi:type="dcterms:W3CDTF">2017-06-07T00:53:23Z</dcterms:modified>
</cp:coreProperties>
</file>