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Poppins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oppins-bold.fntdata"/><Relationship Id="rId12" Type="http://schemas.openxmlformats.org/officeDocument/2006/relationships/font" Target="fonts/Poppins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oppins-boldItalic.fntdata"/><Relationship Id="rId14" Type="http://schemas.openxmlformats.org/officeDocument/2006/relationships/font" Target="fonts/Poppi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18c10534ec_2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g118c10534ec_2_7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1861477ab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1861477ab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18c10534ec_2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g118c10534ec_2_8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18c10534ec_2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g118c10534ec_2_9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1861477ab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1861477ab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1861477ab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1861477ab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A9D8F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/>
        </p:nvSpPr>
        <p:spPr>
          <a:xfrm>
            <a:off x="748380" y="928688"/>
            <a:ext cx="7484261" cy="53091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30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Employee Management System</a:t>
            </a:r>
            <a:endParaRPr b="0" i="0" sz="30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5" name="Google Shape;85;p13"/>
          <p:cNvSpPr txBox="1"/>
          <p:nvPr/>
        </p:nvSpPr>
        <p:spPr>
          <a:xfrm>
            <a:off x="2960895" y="3386138"/>
            <a:ext cx="3059234" cy="90024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Presented by: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Sandeep Dangol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Shubham Maharjan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Sajak Acharya</a:t>
            </a:r>
            <a:endParaRPr b="0" i="0" sz="14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6" name="Google Shape;86;p13"/>
          <p:cNvSpPr txBox="1"/>
          <p:nvPr/>
        </p:nvSpPr>
        <p:spPr>
          <a:xfrm>
            <a:off x="2870357" y="1459602"/>
            <a:ext cx="3240310" cy="30008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5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CC</a:t>
            </a:r>
            <a:r>
              <a:rPr lang="en" sz="15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215 </a:t>
            </a:r>
            <a:r>
              <a:rPr b="0" i="0" lang="en" sz="15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- </a:t>
            </a:r>
            <a:r>
              <a:rPr lang="en" sz="15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Visual Basic.NET</a:t>
            </a:r>
            <a:endParaRPr sz="15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descr="https://o.remove.bg/downloads/2b184c11-0d59-4413-ac1e-35dea9e1724c/image-removebg-preview.png" id="87" name="Google Shape;8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16611" y="2710916"/>
            <a:ext cx="1232059" cy="22506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57B9D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ctrTitle"/>
          </p:nvPr>
        </p:nvSpPr>
        <p:spPr>
          <a:xfrm>
            <a:off x="1169400" y="745423"/>
            <a:ext cx="6805200" cy="7503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Background</a:t>
            </a:r>
            <a:endParaRPr sz="4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3" name="Google Shape;93;p14"/>
          <p:cNvSpPr txBox="1"/>
          <p:nvPr>
            <p:ph idx="1" type="subTitle"/>
          </p:nvPr>
        </p:nvSpPr>
        <p:spPr>
          <a:xfrm>
            <a:off x="927150" y="1760425"/>
            <a:ext cx="7289700" cy="1761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Traditional data management is found to be inefficient in terms of</a:t>
            </a:r>
            <a:endParaRPr sz="2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55600" lvl="0" marL="457200" rtl="0" algn="l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oppins"/>
              <a:buChar char="-"/>
            </a:pPr>
            <a:r>
              <a:rPr lang="en" sz="2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Storage restrictions</a:t>
            </a:r>
            <a:endParaRPr sz="2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oppins"/>
              <a:buChar char="-"/>
            </a:pPr>
            <a:r>
              <a:rPr lang="en" sz="2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Security restrictions</a:t>
            </a:r>
            <a:endParaRPr sz="2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oppins"/>
              <a:buChar char="-"/>
            </a:pPr>
            <a:r>
              <a:rPr lang="en" sz="2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Data retrieval restrictions</a:t>
            </a:r>
            <a:endParaRPr sz="2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oppins"/>
              <a:buChar char="-"/>
            </a:pPr>
            <a:r>
              <a:rPr lang="en" sz="2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Manual management of data</a:t>
            </a:r>
            <a:endParaRPr sz="2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920068">
            <a:off x="7499200" y="2812217"/>
            <a:ext cx="559400" cy="19157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64653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/>
        </p:nvSpPr>
        <p:spPr>
          <a:xfrm>
            <a:off x="905075" y="531425"/>
            <a:ext cx="79005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Employee Management System</a:t>
            </a:r>
            <a:endParaRPr sz="3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0" name="Google Shape;100;p15"/>
          <p:cNvSpPr txBox="1"/>
          <p:nvPr/>
        </p:nvSpPr>
        <p:spPr>
          <a:xfrm>
            <a:off x="1486376" y="1461134"/>
            <a:ext cx="56151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An upgrade to traditional methods of data keeping.</a:t>
            </a:r>
            <a:endParaRPr sz="1100"/>
          </a:p>
        </p:txBody>
      </p:sp>
      <p:sp>
        <p:nvSpPr>
          <p:cNvPr id="101" name="Google Shape;101;p15"/>
          <p:cNvSpPr txBox="1"/>
          <p:nvPr/>
        </p:nvSpPr>
        <p:spPr>
          <a:xfrm>
            <a:off x="1486376" y="1911190"/>
            <a:ext cx="56151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Secure login </a:t>
            </a:r>
            <a:r>
              <a:rPr lang="en" sz="15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validation</a:t>
            </a:r>
            <a:r>
              <a:rPr lang="en" sz="14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  <a:endParaRPr sz="1100"/>
          </a:p>
        </p:txBody>
      </p:sp>
      <p:sp>
        <p:nvSpPr>
          <p:cNvPr id="102" name="Google Shape;102;p15"/>
          <p:cNvSpPr txBox="1"/>
          <p:nvPr/>
        </p:nvSpPr>
        <p:spPr>
          <a:xfrm>
            <a:off x="1486376" y="2364014"/>
            <a:ext cx="56151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Easy storage and retrieval.</a:t>
            </a:r>
            <a:endParaRPr sz="1100"/>
          </a:p>
        </p:txBody>
      </p:sp>
      <p:pic>
        <p:nvPicPr>
          <p:cNvPr descr="https://o.remove.bg/downloads/109d1a8a-7c0c-4a70-b9aa-b997f9f7aed7/image-removebg-preview.png" id="103" name="Google Shape;10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9561" y="1159213"/>
            <a:ext cx="1804035" cy="180403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o.remove.bg/downloads/06c959b7-917a-4448-ad9c-77c3f76ffd43/image-removebg-preview.png" id="104" name="Google Shape;104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82366">
            <a:off x="7424261" y="2239085"/>
            <a:ext cx="647632" cy="27475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9C46A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/>
        </p:nvSpPr>
        <p:spPr>
          <a:xfrm>
            <a:off x="3901023" y="472440"/>
            <a:ext cx="1341954" cy="53091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Scope</a:t>
            </a:r>
            <a:endParaRPr sz="3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0" name="Google Shape;110;p16"/>
          <p:cNvSpPr txBox="1"/>
          <p:nvPr/>
        </p:nvSpPr>
        <p:spPr>
          <a:xfrm>
            <a:off x="1095542" y="1158240"/>
            <a:ext cx="5246869" cy="30008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Store digital records of employees in an organization.</a:t>
            </a:r>
            <a:endParaRPr sz="15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1" name="Google Shape;111;p16"/>
          <p:cNvSpPr txBox="1"/>
          <p:nvPr/>
        </p:nvSpPr>
        <p:spPr>
          <a:xfrm>
            <a:off x="1095542" y="1613208"/>
            <a:ext cx="5865900" cy="12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Records include the full name of an employee, their address, gender, position, and department. </a:t>
            </a:r>
            <a:endParaRPr sz="15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There are three modules to the application: </a:t>
            </a:r>
            <a:endParaRPr sz="15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Manage Employee, Employee Details, and Salary Module</a:t>
            </a:r>
            <a:endParaRPr sz="15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2" name="Google Shape;112;p16"/>
          <p:cNvSpPr txBox="1"/>
          <p:nvPr/>
        </p:nvSpPr>
        <p:spPr>
          <a:xfrm>
            <a:off x="1095542" y="3086871"/>
            <a:ext cx="2627100" cy="19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The EMS features:</a:t>
            </a:r>
            <a:endParaRPr sz="1100"/>
          </a:p>
          <a:p>
            <a:pPr indent="-247650" lvl="0" marL="2540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"/>
              <a:buChar char="-"/>
            </a:pPr>
            <a:r>
              <a:rPr lang="en" sz="15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Secure login validation.</a:t>
            </a:r>
            <a:endParaRPr sz="1100"/>
          </a:p>
          <a:p>
            <a:pPr indent="-247650" lvl="0" marL="2540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"/>
              <a:buChar char="-"/>
            </a:pPr>
            <a:r>
              <a:rPr lang="en" sz="15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Add</a:t>
            </a:r>
            <a:endParaRPr sz="1100"/>
          </a:p>
          <a:p>
            <a:pPr indent="-247650" lvl="0" marL="2540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"/>
              <a:buChar char="-"/>
            </a:pPr>
            <a:r>
              <a:rPr lang="en" sz="15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Update</a:t>
            </a:r>
            <a:endParaRPr sz="1100"/>
          </a:p>
          <a:p>
            <a:pPr indent="-247650" lvl="0" marL="2540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"/>
              <a:buChar char="-"/>
            </a:pPr>
            <a:r>
              <a:rPr lang="en" sz="15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Delete</a:t>
            </a:r>
            <a:endParaRPr sz="15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247650" lvl="0" marL="2540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"/>
              <a:buChar char="-"/>
            </a:pPr>
            <a:r>
              <a:rPr lang="en" sz="15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Easy search function</a:t>
            </a:r>
            <a:endParaRPr sz="15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247650" lvl="0" marL="2540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"/>
              <a:buChar char="-"/>
            </a:pPr>
            <a:r>
              <a:rPr lang="en" sz="15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Salary Calculation</a:t>
            </a:r>
            <a:endParaRPr sz="15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152400" lvl="0" marL="254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</a:pPr>
            <a:r>
              <a:t/>
            </a:r>
            <a:endParaRPr sz="15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descr="https://o.remove.bg/downloads/44f4c674-0c8a-47e6-b00b-4bfb8c579ed7/image-removebg-preview.png" id="113" name="Google Shape;11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86463">
            <a:off x="7148923" y="2660256"/>
            <a:ext cx="1178719" cy="23079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9B0AE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/>
          <p:nvPr>
            <p:ph type="title"/>
          </p:nvPr>
        </p:nvSpPr>
        <p:spPr>
          <a:xfrm>
            <a:off x="628650" y="20746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Demonstration</a:t>
            </a:r>
            <a:endParaRPr sz="4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7986A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>
            <p:ph type="title"/>
          </p:nvPr>
        </p:nvSpPr>
        <p:spPr>
          <a:xfrm>
            <a:off x="628650" y="20746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Thank you</a:t>
            </a:r>
            <a:endParaRPr sz="4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