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A7AB-716D-48EB-BFEA-F3317CD5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3F0C3-DA7E-43D9-86E6-4EF8829D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A33-9D44-4648-9539-B9EAF25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9F03-C170-44B3-8BF5-CDEA8111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346E-F78D-4EA1-A70E-B494DE3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3B10-710A-4F8C-A205-C795E4AB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A633B-3F41-49E1-87C8-EC831FFF9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45F3-2A9B-4FB3-BD61-3D1EC4FD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F0DE-4CA6-49A0-8D88-A0E8974B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2E37-7894-432B-8FC7-CDA0E00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B539A-35AA-48BF-AC3F-DE932671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0D7C3-3A13-4FAE-8FF4-36C2E9EF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4100-4B92-4A68-866D-E228E7E7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BD41-6113-41A6-8FC4-06702CC1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0548-FF86-41D2-8647-C5B6AF7E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07EA-EACE-4FF2-8FA2-8824E359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A92-FA07-4D69-BF68-ED6513BE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FA5A-7AF4-424A-8421-843D6713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B008-F857-41F6-BFC8-2BFEE946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2889-AC7E-49B0-B86E-CC3F287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FA1E-2018-4574-A52F-ED724E6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DA01-87A0-4BD6-AAB8-C2A5D04D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9B91-3BC1-41C4-9E57-79AD813C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7A28-ED97-43B8-9C05-ED0B8C4C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1283-CDD5-4C80-9F48-DF15EC64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A08C-BB0A-4EAA-A451-22922DB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8BC6-8B83-4EDB-AD8D-7E024C78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7C49-6302-4322-A639-72859B0D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6D30-B35A-4DC7-A790-B25C788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3848-48CE-4D39-94D8-18A84EF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F2E0F-DD43-4BB2-AB23-0AF39DB4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302-1EAF-4CD5-8539-93202162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6E60-E7F7-4B1D-AB74-29DCD6F1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F70A-147A-407B-A301-9F42DFB8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B8A57-A88A-4FE0-BA69-71EBA2E3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BFA9A-EA5F-4160-82D3-EE7BFDDA4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8804B-14C4-46E7-98E1-F34AAF63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E7C6-E8A8-4F2D-B15C-718FD803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95F1C-28CF-4F59-B129-93B60E1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37F7-E0D0-4B5D-9C2A-C291D71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6C3F7-E379-4662-A3E1-8F5A4334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2F27-41F2-4FDA-8561-06272631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2549B-29FF-450B-94B0-38C63A30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9D27D-0478-4A94-8B8D-CCF7E008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F31C8-1DB3-4845-A93D-A4273771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E94B4-821B-49D6-9197-DA57BEF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329-1B4D-495C-B833-3B82A2BF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0750-F422-4C84-9136-619E1275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7970-B08B-4B4B-8FB8-DADBB78E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72FC-8824-41EB-ADA3-5687D50A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2AECD-1BC9-4268-8889-39831F0F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47E-B129-4647-BBF3-4016FA9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3BA-3839-4A59-92C7-A26267CD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0BD53-F00E-41B0-90B0-69D48D71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08C45-98AB-4B91-8957-B7BC6CD75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1363-9B19-47C9-9B95-EF793FC8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5DDB0-0E87-4D07-AE12-E11A7627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CC41-736D-45FA-BED8-2CF8369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73BCB-15F4-44F5-8751-C54EB753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085F-D447-4032-8F45-06011D75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D651-6062-429D-9715-919116143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D742-6D46-4B55-8A0D-F87B1118F4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5BD6-E716-44D0-B3FD-1FE5B6F80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1B9C-81BD-4D56-80E3-0A8489475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9294-07BF-40C9-9F7C-F732B850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9F4D2-2F32-42CE-AC91-DF822894B5A3}"/>
              </a:ext>
            </a:extLst>
          </p:cNvPr>
          <p:cNvSpPr/>
          <p:nvPr/>
        </p:nvSpPr>
        <p:spPr>
          <a:xfrm>
            <a:off x="5045675" y="2234514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1E78A-E940-40C3-AE07-D2975BB48B05}"/>
              </a:ext>
            </a:extLst>
          </p:cNvPr>
          <p:cNvSpPr/>
          <p:nvPr/>
        </p:nvSpPr>
        <p:spPr>
          <a:xfrm>
            <a:off x="5045675" y="2835876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169B3-5158-45EC-BB02-8F7449FE827C}"/>
              </a:ext>
            </a:extLst>
          </p:cNvPr>
          <p:cNvSpPr/>
          <p:nvPr/>
        </p:nvSpPr>
        <p:spPr>
          <a:xfrm>
            <a:off x="5045675" y="3437238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3F3F8-DCB7-41F0-AA03-57E069D00D69}"/>
              </a:ext>
            </a:extLst>
          </p:cNvPr>
          <p:cNvSpPr/>
          <p:nvPr/>
        </p:nvSpPr>
        <p:spPr>
          <a:xfrm>
            <a:off x="5045675" y="4038601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4CEF3-F6F6-47FA-A01B-C7C23279BFBB}"/>
              </a:ext>
            </a:extLst>
          </p:cNvPr>
          <p:cNvSpPr/>
          <p:nvPr/>
        </p:nvSpPr>
        <p:spPr>
          <a:xfrm>
            <a:off x="761999" y="2529019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6CF1A-F634-4DF5-A9FC-30457F88C954}"/>
              </a:ext>
            </a:extLst>
          </p:cNvPr>
          <p:cNvSpPr/>
          <p:nvPr/>
        </p:nvSpPr>
        <p:spPr>
          <a:xfrm>
            <a:off x="761999" y="3130381"/>
            <a:ext cx="1042087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2BC6DC-958D-4BBD-ACA5-9697442903A9}"/>
              </a:ext>
            </a:extLst>
          </p:cNvPr>
          <p:cNvSpPr/>
          <p:nvPr/>
        </p:nvSpPr>
        <p:spPr>
          <a:xfrm>
            <a:off x="1804086" y="3130379"/>
            <a:ext cx="1058562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6FB4A-E49F-42C3-9878-C41AA8479194}"/>
              </a:ext>
            </a:extLst>
          </p:cNvPr>
          <p:cNvSpPr/>
          <p:nvPr/>
        </p:nvSpPr>
        <p:spPr>
          <a:xfrm>
            <a:off x="761999" y="3731742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F8DFD-EF4C-49B0-9C6F-529D631336E6}"/>
              </a:ext>
            </a:extLst>
          </p:cNvPr>
          <p:cNvSpPr/>
          <p:nvPr/>
        </p:nvSpPr>
        <p:spPr>
          <a:xfrm>
            <a:off x="753761" y="5272221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E2FFD3-DACB-49A3-BD8F-3E1891AA9896}"/>
              </a:ext>
            </a:extLst>
          </p:cNvPr>
          <p:cNvSpPr/>
          <p:nvPr/>
        </p:nvSpPr>
        <p:spPr>
          <a:xfrm>
            <a:off x="753761" y="5873583"/>
            <a:ext cx="1042087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1F88BD-C299-4202-A33A-394D9FBD7016}"/>
              </a:ext>
            </a:extLst>
          </p:cNvPr>
          <p:cNvSpPr/>
          <p:nvPr/>
        </p:nvSpPr>
        <p:spPr>
          <a:xfrm>
            <a:off x="1795848" y="5873581"/>
            <a:ext cx="1058562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77B62-F33B-4B44-88F7-4904F75CD712}"/>
              </a:ext>
            </a:extLst>
          </p:cNvPr>
          <p:cNvSpPr/>
          <p:nvPr/>
        </p:nvSpPr>
        <p:spPr>
          <a:xfrm>
            <a:off x="753761" y="4679095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BF84D-24DC-4480-A04E-097D1C4A59F2}"/>
              </a:ext>
            </a:extLst>
          </p:cNvPr>
          <p:cNvSpPr/>
          <p:nvPr/>
        </p:nvSpPr>
        <p:spPr>
          <a:xfrm>
            <a:off x="770237" y="1585782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D521B-316D-4985-AC34-04BB546731C9}"/>
              </a:ext>
            </a:extLst>
          </p:cNvPr>
          <p:cNvSpPr/>
          <p:nvPr/>
        </p:nvSpPr>
        <p:spPr>
          <a:xfrm>
            <a:off x="770237" y="391297"/>
            <a:ext cx="1042087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A5815-1BA0-4675-8B8F-0615B7A56FC1}"/>
              </a:ext>
            </a:extLst>
          </p:cNvPr>
          <p:cNvSpPr/>
          <p:nvPr/>
        </p:nvSpPr>
        <p:spPr>
          <a:xfrm>
            <a:off x="1812324" y="391295"/>
            <a:ext cx="1058562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D2B3B8-70FD-43C1-B46D-65BB1141F151}"/>
              </a:ext>
            </a:extLst>
          </p:cNvPr>
          <p:cNvSpPr/>
          <p:nvPr/>
        </p:nvSpPr>
        <p:spPr>
          <a:xfrm>
            <a:off x="770237" y="992658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5FEE5-2C81-444E-AAA6-96F8E044A106}"/>
              </a:ext>
            </a:extLst>
          </p:cNvPr>
          <p:cNvSpPr/>
          <p:nvPr/>
        </p:nvSpPr>
        <p:spPr>
          <a:xfrm>
            <a:off x="10041924" y="718753"/>
            <a:ext cx="71257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97CEF7-5CF9-45DC-9022-59BA2CD86004}"/>
              </a:ext>
            </a:extLst>
          </p:cNvPr>
          <p:cNvSpPr/>
          <p:nvPr/>
        </p:nvSpPr>
        <p:spPr>
          <a:xfrm>
            <a:off x="9329351" y="720810"/>
            <a:ext cx="71257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12DD1-4878-4C15-BE93-614B13653FB4}"/>
              </a:ext>
            </a:extLst>
          </p:cNvPr>
          <p:cNvSpPr/>
          <p:nvPr/>
        </p:nvSpPr>
        <p:spPr>
          <a:xfrm>
            <a:off x="9329351" y="1313934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0B1F3-B0DC-4E6B-AACE-D8501D08B9AD}"/>
              </a:ext>
            </a:extLst>
          </p:cNvPr>
          <p:cNvSpPr/>
          <p:nvPr/>
        </p:nvSpPr>
        <p:spPr>
          <a:xfrm>
            <a:off x="10754497" y="718753"/>
            <a:ext cx="67550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D478DC-4274-4826-8263-169A5176B69D}"/>
              </a:ext>
            </a:extLst>
          </p:cNvPr>
          <p:cNvSpPr/>
          <p:nvPr/>
        </p:nvSpPr>
        <p:spPr>
          <a:xfrm>
            <a:off x="10041924" y="3449600"/>
            <a:ext cx="71257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22EBD2-0451-45E2-8854-F925E6113DA9}"/>
              </a:ext>
            </a:extLst>
          </p:cNvPr>
          <p:cNvSpPr/>
          <p:nvPr/>
        </p:nvSpPr>
        <p:spPr>
          <a:xfrm>
            <a:off x="9329351" y="3451657"/>
            <a:ext cx="71257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1DA78-AB7A-4D70-9F4E-E97DB70149B5}"/>
              </a:ext>
            </a:extLst>
          </p:cNvPr>
          <p:cNvSpPr/>
          <p:nvPr/>
        </p:nvSpPr>
        <p:spPr>
          <a:xfrm>
            <a:off x="9329350" y="2850295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46EC3-0B55-4549-959F-9AE375D64A80}"/>
              </a:ext>
            </a:extLst>
          </p:cNvPr>
          <p:cNvSpPr/>
          <p:nvPr/>
        </p:nvSpPr>
        <p:spPr>
          <a:xfrm>
            <a:off x="10754497" y="3449600"/>
            <a:ext cx="675503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9DFE20-C425-48AF-9997-2E03B83E06A6}"/>
              </a:ext>
            </a:extLst>
          </p:cNvPr>
          <p:cNvSpPr/>
          <p:nvPr/>
        </p:nvSpPr>
        <p:spPr>
          <a:xfrm>
            <a:off x="9329350" y="4994211"/>
            <a:ext cx="539579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A7DEC1-A008-4BDA-BE78-61B7032C3567}"/>
              </a:ext>
            </a:extLst>
          </p:cNvPr>
          <p:cNvSpPr/>
          <p:nvPr/>
        </p:nvSpPr>
        <p:spPr>
          <a:xfrm>
            <a:off x="9873047" y="4994211"/>
            <a:ext cx="539579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E7C0AE-CD24-4169-80C6-6FE8F7B9981E}"/>
              </a:ext>
            </a:extLst>
          </p:cNvPr>
          <p:cNvSpPr/>
          <p:nvPr/>
        </p:nvSpPr>
        <p:spPr>
          <a:xfrm>
            <a:off x="10408507" y="4994211"/>
            <a:ext cx="539579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D71A0-6DDD-4F35-8B2B-8E845289C999}"/>
              </a:ext>
            </a:extLst>
          </p:cNvPr>
          <p:cNvSpPr/>
          <p:nvPr/>
        </p:nvSpPr>
        <p:spPr>
          <a:xfrm>
            <a:off x="10943967" y="4994211"/>
            <a:ext cx="539579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CBC313-28C4-4EC7-BBEB-BD9C0ED52E10}"/>
              </a:ext>
            </a:extLst>
          </p:cNvPr>
          <p:cNvSpPr/>
          <p:nvPr/>
        </p:nvSpPr>
        <p:spPr>
          <a:xfrm>
            <a:off x="5875637" y="1776426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857C3C-7C04-47FA-B907-675512DEA7F7}"/>
              </a:ext>
            </a:extLst>
          </p:cNvPr>
          <p:cNvSpPr/>
          <p:nvPr/>
        </p:nvSpPr>
        <p:spPr>
          <a:xfrm>
            <a:off x="296562" y="190055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D70CF2-45DC-41D6-82DE-EB81E676D337}"/>
              </a:ext>
            </a:extLst>
          </p:cNvPr>
          <p:cNvSpPr/>
          <p:nvPr/>
        </p:nvSpPr>
        <p:spPr>
          <a:xfrm>
            <a:off x="296562" y="2423101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77CB47-5F20-4B03-9495-523E5CF6AD54}"/>
              </a:ext>
            </a:extLst>
          </p:cNvPr>
          <p:cNvSpPr/>
          <p:nvPr/>
        </p:nvSpPr>
        <p:spPr>
          <a:xfrm>
            <a:off x="296562" y="4514920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0FA28F-D415-4EF7-A05C-A70E2D5E2C44}"/>
              </a:ext>
            </a:extLst>
          </p:cNvPr>
          <p:cNvSpPr/>
          <p:nvPr/>
        </p:nvSpPr>
        <p:spPr>
          <a:xfrm>
            <a:off x="8843319" y="511332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CC59419-BDEA-43A4-B1E9-C87C45B57085}"/>
              </a:ext>
            </a:extLst>
          </p:cNvPr>
          <p:cNvSpPr/>
          <p:nvPr/>
        </p:nvSpPr>
        <p:spPr>
          <a:xfrm>
            <a:off x="8843319" y="2755851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6BBAC6-5EF0-464B-8BA3-4F7F7509BDB2}"/>
              </a:ext>
            </a:extLst>
          </p:cNvPr>
          <p:cNvSpPr/>
          <p:nvPr/>
        </p:nvSpPr>
        <p:spPr>
          <a:xfrm>
            <a:off x="8863912" y="4609216"/>
            <a:ext cx="440724" cy="4024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58CB484A-BA4B-479F-AF7E-0693C46DA547}"/>
              </a:ext>
            </a:extLst>
          </p:cNvPr>
          <p:cNvSpPr/>
          <p:nvPr/>
        </p:nvSpPr>
        <p:spPr>
          <a:xfrm>
            <a:off x="4744995" y="2234514"/>
            <a:ext cx="123567" cy="1194486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EAF9A4C3-FE1B-42CC-8B9D-28AF042D31C3}"/>
              </a:ext>
            </a:extLst>
          </p:cNvPr>
          <p:cNvSpPr/>
          <p:nvPr/>
        </p:nvSpPr>
        <p:spPr>
          <a:xfrm>
            <a:off x="4744995" y="3453714"/>
            <a:ext cx="123567" cy="1194486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E258FC30-5BA2-4D40-896E-8264700DFCE5}"/>
              </a:ext>
            </a:extLst>
          </p:cNvPr>
          <p:cNvSpPr/>
          <p:nvPr/>
        </p:nvSpPr>
        <p:spPr>
          <a:xfrm>
            <a:off x="4258962" y="2850295"/>
            <a:ext cx="189470" cy="1188306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ket 51">
            <a:extLst>
              <a:ext uri="{FF2B5EF4-FFF2-40B4-BE49-F238E27FC236}">
                <a16:creationId xmlns:a16="http://schemas.microsoft.com/office/drawing/2014/main" id="{EBB6FA01-FC2B-4FCB-A160-3DB06E6D5DF4}"/>
              </a:ext>
            </a:extLst>
          </p:cNvPr>
          <p:cNvSpPr/>
          <p:nvPr/>
        </p:nvSpPr>
        <p:spPr>
          <a:xfrm>
            <a:off x="7241059" y="2234514"/>
            <a:ext cx="189470" cy="2397211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780D7E48-1D25-4051-94F6-F8C722130E69}"/>
              </a:ext>
            </a:extLst>
          </p:cNvPr>
          <p:cNvSpPr/>
          <p:nvPr/>
        </p:nvSpPr>
        <p:spPr>
          <a:xfrm>
            <a:off x="7545859" y="2234514"/>
            <a:ext cx="189470" cy="1804087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53001E78-6BE0-48F6-9E94-3D650DD0EB1F}"/>
              </a:ext>
            </a:extLst>
          </p:cNvPr>
          <p:cNvSpPr/>
          <p:nvPr/>
        </p:nvSpPr>
        <p:spPr>
          <a:xfrm>
            <a:off x="7858897" y="2825581"/>
            <a:ext cx="189470" cy="1804087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A9A3DE7-5E6B-47F6-B8B1-21DDEB7301A6}"/>
              </a:ext>
            </a:extLst>
          </p:cNvPr>
          <p:cNvCxnSpPr/>
          <p:nvPr/>
        </p:nvCxnSpPr>
        <p:spPr>
          <a:xfrm rot="10800000">
            <a:off x="2973859" y="712572"/>
            <a:ext cx="1771136" cy="15219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BD4369-4F8C-44C9-925B-0251214BBDE9}"/>
              </a:ext>
            </a:extLst>
          </p:cNvPr>
          <p:cNvCxnSpPr/>
          <p:nvPr/>
        </p:nvCxnSpPr>
        <p:spPr>
          <a:xfrm rot="10800000" flipV="1">
            <a:off x="2916195" y="4629667"/>
            <a:ext cx="1820563" cy="154047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7CBD55-2EA0-4CF4-85A0-0B12C8CA0B1B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2973859" y="3426941"/>
            <a:ext cx="1285103" cy="17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52A65A8-08C5-4FC6-9E95-A4893B848076}"/>
              </a:ext>
            </a:extLst>
          </p:cNvPr>
          <p:cNvCxnSpPr/>
          <p:nvPr/>
        </p:nvCxnSpPr>
        <p:spPr>
          <a:xfrm flipV="1">
            <a:off x="7735329" y="1009134"/>
            <a:ext cx="1548714" cy="12253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F0FB2B-A606-43AF-8D0E-D28CBB1E9150}"/>
              </a:ext>
            </a:extLst>
          </p:cNvPr>
          <p:cNvCxnSpPr>
            <a:stCxn id="54" idx="2"/>
          </p:cNvCxnSpPr>
          <p:nvPr/>
        </p:nvCxnSpPr>
        <p:spPr>
          <a:xfrm>
            <a:off x="8048367" y="3727625"/>
            <a:ext cx="1202725" cy="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AB26F16-2362-4613-BFD5-D153ACAF1C85}"/>
              </a:ext>
            </a:extLst>
          </p:cNvPr>
          <p:cNvCxnSpPr>
            <a:cxnSpLocks/>
          </p:cNvCxnSpPr>
          <p:nvPr/>
        </p:nvCxnSpPr>
        <p:spPr>
          <a:xfrm>
            <a:off x="7447004" y="4616285"/>
            <a:ext cx="1853514" cy="776418"/>
          </a:xfrm>
          <a:prstGeom prst="bentConnector3">
            <a:avLst>
              <a:gd name="adj1" fmla="val -2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AA25F78-86B9-4203-89B4-FFC40CA4FD5D}"/>
              </a:ext>
            </a:extLst>
          </p:cNvPr>
          <p:cNvSpPr txBox="1"/>
          <p:nvPr/>
        </p:nvSpPr>
        <p:spPr>
          <a:xfrm>
            <a:off x="4606844" y="407869"/>
            <a:ext cx="308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Webpage layout</a:t>
            </a:r>
          </a:p>
          <a:p>
            <a:pPr algn="ctr"/>
            <a:r>
              <a:rPr lang="en-US" sz="2400" dirty="0"/>
              <a:t>Box - row align pattern</a:t>
            </a:r>
          </a:p>
        </p:txBody>
      </p:sp>
    </p:spTree>
    <p:extLst>
      <p:ext uri="{BB962C8B-B14F-4D97-AF65-F5344CB8AC3E}">
        <p14:creationId xmlns:p14="http://schemas.microsoft.com/office/powerpoint/2010/main" val="30281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B2233CD-7240-4B92-B3A2-09AE53F5C472}"/>
              </a:ext>
            </a:extLst>
          </p:cNvPr>
          <p:cNvSpPr/>
          <p:nvPr/>
        </p:nvSpPr>
        <p:spPr>
          <a:xfrm>
            <a:off x="1375719" y="1260389"/>
            <a:ext cx="5920945" cy="49509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5260-7768-492D-981A-351B0A65EAB0}"/>
              </a:ext>
            </a:extLst>
          </p:cNvPr>
          <p:cNvSpPr txBox="1"/>
          <p:nvPr/>
        </p:nvSpPr>
        <p:spPr>
          <a:xfrm>
            <a:off x="415298" y="103069"/>
            <a:ext cx="3015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Box - row align pattern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C8FCC-FF56-41DE-B621-F36AB6487570}"/>
              </a:ext>
            </a:extLst>
          </p:cNvPr>
          <p:cNvSpPr/>
          <p:nvPr/>
        </p:nvSpPr>
        <p:spPr>
          <a:xfrm>
            <a:off x="5045675" y="2226276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19EAA-F646-4C2D-8F0B-2C81A4B257D8}"/>
              </a:ext>
            </a:extLst>
          </p:cNvPr>
          <p:cNvSpPr/>
          <p:nvPr/>
        </p:nvSpPr>
        <p:spPr>
          <a:xfrm>
            <a:off x="5045675" y="2827638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83D3C-B277-460E-9CD7-77CED6981B5B}"/>
              </a:ext>
            </a:extLst>
          </p:cNvPr>
          <p:cNvSpPr/>
          <p:nvPr/>
        </p:nvSpPr>
        <p:spPr>
          <a:xfrm>
            <a:off x="5045675" y="3429000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183DD-1595-4F38-90C2-65F250A6AA61}"/>
              </a:ext>
            </a:extLst>
          </p:cNvPr>
          <p:cNvSpPr/>
          <p:nvPr/>
        </p:nvSpPr>
        <p:spPr>
          <a:xfrm>
            <a:off x="5045675" y="4030363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B254-AEFB-4F9A-87B0-B23DC5BE1FB1}"/>
              </a:ext>
            </a:extLst>
          </p:cNvPr>
          <p:cNvSpPr/>
          <p:nvPr/>
        </p:nvSpPr>
        <p:spPr>
          <a:xfrm>
            <a:off x="8151926" y="2512539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F3FB-63E3-4A9B-8010-71D88003E409}"/>
              </a:ext>
            </a:extLst>
          </p:cNvPr>
          <p:cNvSpPr/>
          <p:nvPr/>
        </p:nvSpPr>
        <p:spPr>
          <a:xfrm>
            <a:off x="8151926" y="3113901"/>
            <a:ext cx="1042087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CA186-600F-4471-A4AA-5174977C18D2}"/>
              </a:ext>
            </a:extLst>
          </p:cNvPr>
          <p:cNvSpPr/>
          <p:nvPr/>
        </p:nvSpPr>
        <p:spPr>
          <a:xfrm>
            <a:off x="9194013" y="3113899"/>
            <a:ext cx="1058562" cy="593124"/>
          </a:xfrm>
          <a:prstGeom prst="rect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76BD8-B197-4762-AA4B-44686640E16F}"/>
              </a:ext>
            </a:extLst>
          </p:cNvPr>
          <p:cNvSpPr/>
          <p:nvPr/>
        </p:nvSpPr>
        <p:spPr>
          <a:xfrm>
            <a:off x="8151926" y="3715262"/>
            <a:ext cx="2100649" cy="59312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60F869-05C6-47A1-B2F4-849B18C53E20}"/>
              </a:ext>
            </a:extLst>
          </p:cNvPr>
          <p:cNvGrpSpPr/>
          <p:nvPr/>
        </p:nvGrpSpPr>
        <p:grpSpPr>
          <a:xfrm flipH="1">
            <a:off x="7296664" y="2833817"/>
            <a:ext cx="757881" cy="1188306"/>
            <a:chOff x="5881816" y="1416912"/>
            <a:chExt cx="1474573" cy="1188306"/>
          </a:xfrm>
        </p:grpSpPr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11D6299A-3254-4F48-B750-F0BFB1B0737E}"/>
                </a:ext>
              </a:extLst>
            </p:cNvPr>
            <p:cNvSpPr/>
            <p:nvPr/>
          </p:nvSpPr>
          <p:spPr>
            <a:xfrm>
              <a:off x="7166919" y="1416912"/>
              <a:ext cx="189470" cy="1188306"/>
            </a:xfrm>
            <a:prstGeom prst="leftBracket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7EE912-2281-4C74-9057-49494F8970F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881816" y="1993558"/>
              <a:ext cx="1285103" cy="17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5F43210-B9BF-4D18-9603-701325EF0E4C}"/>
              </a:ext>
            </a:extLst>
          </p:cNvPr>
          <p:cNvSpPr txBox="1"/>
          <p:nvPr/>
        </p:nvSpPr>
        <p:spPr>
          <a:xfrm>
            <a:off x="1535771" y="1444865"/>
            <a:ext cx="2504302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&lt;div class=“box1”&gt;</a:t>
            </a:r>
          </a:p>
          <a:p>
            <a:r>
              <a:rPr lang="en-US" dirty="0"/>
              <a:t>BOX 1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&lt;div class=“box2”&gt;</a:t>
            </a:r>
          </a:p>
          <a:p>
            <a:r>
              <a:rPr lang="en-US" dirty="0"/>
              <a:t>BOX 2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&lt;div class=“box3”&gt;</a:t>
            </a:r>
          </a:p>
          <a:p>
            <a:r>
              <a:rPr lang="en-US" dirty="0"/>
              <a:t>BOX 3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&lt;div class=“box4”&gt;</a:t>
            </a:r>
          </a:p>
          <a:p>
            <a:r>
              <a:rPr lang="en-US" dirty="0"/>
              <a:t>BOX 4</a:t>
            </a:r>
          </a:p>
          <a:p>
            <a:r>
              <a:rPr lang="en-US" dirty="0">
                <a:solidFill>
                  <a:srgbClr val="FF0000"/>
                </a:solidFill>
              </a:rPr>
              <a:t>&lt;/div&gt;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42976-50EC-47AE-B087-1792FB76B5A5}"/>
              </a:ext>
            </a:extLst>
          </p:cNvPr>
          <p:cNvSpPr txBox="1"/>
          <p:nvPr/>
        </p:nvSpPr>
        <p:spPr>
          <a:xfrm>
            <a:off x="1268628" y="366623"/>
            <a:ext cx="3925049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400" dirty="0"/>
              <a:t>&lt;style&gt;</a:t>
            </a:r>
          </a:p>
          <a:p>
            <a:r>
              <a:rPr lang="en-US" sz="1400" dirty="0"/>
              <a:t>	.box1{</a:t>
            </a:r>
          </a:p>
          <a:p>
            <a:r>
              <a:rPr lang="en-US" sz="1400" dirty="0"/>
              <a:t>		height: 200px;</a:t>
            </a:r>
          </a:p>
          <a:p>
            <a:r>
              <a:rPr lang="en-US" sz="1400" dirty="0"/>
              <a:t>		background: red;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.box2{</a:t>
            </a:r>
          </a:p>
          <a:p>
            <a:r>
              <a:rPr lang="en-US" sz="1400" dirty="0"/>
              <a:t>		height: 200px;</a:t>
            </a:r>
          </a:p>
          <a:p>
            <a:r>
              <a:rPr lang="en-US" sz="1400" dirty="0"/>
              <a:t>		background: blue;</a:t>
            </a:r>
          </a:p>
          <a:p>
            <a:r>
              <a:rPr lang="en-US" sz="1400" dirty="0"/>
              <a:t>		float: left; </a:t>
            </a:r>
          </a:p>
          <a:p>
            <a:r>
              <a:rPr lang="en-US" sz="1400" dirty="0"/>
              <a:t>		width: 50%;</a:t>
            </a:r>
          </a:p>
          <a:p>
            <a:r>
              <a:rPr lang="en-US" sz="1400" dirty="0"/>
              <a:t>	} </a:t>
            </a:r>
          </a:p>
          <a:p>
            <a:r>
              <a:rPr lang="en-US" sz="1400" dirty="0"/>
              <a:t>	.box3{</a:t>
            </a:r>
          </a:p>
          <a:p>
            <a:r>
              <a:rPr lang="en-US" sz="1400" dirty="0"/>
              <a:t>		height: 200px;</a:t>
            </a:r>
          </a:p>
          <a:p>
            <a:r>
              <a:rPr lang="en-US" sz="1400" dirty="0"/>
              <a:t>		background: yellow;</a:t>
            </a:r>
          </a:p>
          <a:p>
            <a:r>
              <a:rPr lang="en-US" sz="1400" dirty="0"/>
              <a:t>		float: left; </a:t>
            </a:r>
          </a:p>
          <a:p>
            <a:r>
              <a:rPr lang="en-US" sz="1400" dirty="0"/>
              <a:t>		width: 50%;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.box4 {</a:t>
            </a:r>
          </a:p>
          <a:p>
            <a:r>
              <a:rPr lang="en-US" sz="1400" dirty="0"/>
              <a:t>		height: 200px;</a:t>
            </a:r>
          </a:p>
          <a:p>
            <a:r>
              <a:rPr lang="en-US" sz="1400" dirty="0"/>
              <a:t>		background: green;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.</a:t>
            </a:r>
            <a:r>
              <a:rPr lang="en-US" sz="1400" dirty="0" err="1"/>
              <a:t>boxA:after</a:t>
            </a:r>
            <a:r>
              <a:rPr lang="en-US" sz="1400" dirty="0"/>
              <a:t> { </a:t>
            </a:r>
          </a:p>
          <a:p>
            <a:r>
              <a:rPr lang="en-US" sz="1400" dirty="0"/>
              <a:t>		content: ""; </a:t>
            </a:r>
          </a:p>
          <a:p>
            <a:r>
              <a:rPr lang="en-US" sz="1400" dirty="0"/>
              <a:t>		display: block; </a:t>
            </a:r>
          </a:p>
          <a:p>
            <a:r>
              <a:rPr lang="en-US" sz="1400" dirty="0"/>
              <a:t>		clear: both;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&lt;/style&gt;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26CF7-4A06-4750-A382-202E38428316}"/>
              </a:ext>
            </a:extLst>
          </p:cNvPr>
          <p:cNvSpPr txBox="1"/>
          <p:nvPr/>
        </p:nvSpPr>
        <p:spPr>
          <a:xfrm>
            <a:off x="6351373" y="889843"/>
            <a:ext cx="3970638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&lt;div class="box1"&gt;</a:t>
            </a:r>
          </a:p>
          <a:p>
            <a:r>
              <a:rPr lang="en-US" dirty="0"/>
              <a:t>BOX 1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class="</a:t>
            </a:r>
            <a:r>
              <a:rPr lang="en-US" dirty="0" err="1"/>
              <a:t>boxA</a:t>
            </a:r>
            <a:r>
              <a:rPr lang="en-US" dirty="0"/>
              <a:t>"&gt;</a:t>
            </a:r>
          </a:p>
          <a:p>
            <a:r>
              <a:rPr lang="en-US" dirty="0"/>
              <a:t>	&lt;div class="box2"&gt;</a:t>
            </a:r>
          </a:p>
          <a:p>
            <a:r>
              <a:rPr lang="en-US" dirty="0"/>
              <a:t>	BOX 2</a:t>
            </a:r>
          </a:p>
          <a:p>
            <a:r>
              <a:rPr lang="en-US" dirty="0"/>
              <a:t>	&lt;/div&gt;</a:t>
            </a:r>
          </a:p>
          <a:p>
            <a:endParaRPr lang="en-US" dirty="0"/>
          </a:p>
          <a:p>
            <a:r>
              <a:rPr lang="en-US" dirty="0"/>
              <a:t>	&lt;div class="box3"&gt;</a:t>
            </a:r>
          </a:p>
          <a:p>
            <a:r>
              <a:rPr lang="en-US" dirty="0"/>
              <a:t>	BOX 3</a:t>
            </a:r>
          </a:p>
          <a:p>
            <a:r>
              <a:rPr lang="en-US" dirty="0"/>
              <a:t>	&lt;/div&gt;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class="box4"&gt;</a:t>
            </a:r>
          </a:p>
          <a:p>
            <a:r>
              <a:rPr lang="en-US" dirty="0"/>
              <a:t>BOX 4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5258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8</cp:revision>
  <dcterms:created xsi:type="dcterms:W3CDTF">2019-02-11T01:07:56Z</dcterms:created>
  <dcterms:modified xsi:type="dcterms:W3CDTF">2019-02-11T02:21:17Z</dcterms:modified>
</cp:coreProperties>
</file>