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88" r:id="rId4"/>
    <p:sldId id="310" r:id="rId5"/>
    <p:sldId id="311" r:id="rId6"/>
    <p:sldId id="306" r:id="rId7"/>
    <p:sldId id="315" r:id="rId8"/>
    <p:sldId id="316" r:id="rId9"/>
    <p:sldId id="312" r:id="rId10"/>
    <p:sldId id="313" r:id="rId11"/>
    <p:sldId id="314" r:id="rId12"/>
    <p:sldId id="292" r:id="rId13"/>
    <p:sldId id="297" r:id="rId14"/>
    <p:sldId id="294" r:id="rId15"/>
    <p:sldId id="295" r:id="rId16"/>
    <p:sldId id="296" r:id="rId17"/>
    <p:sldId id="282" r:id="rId18"/>
    <p:sldId id="299" r:id="rId19"/>
    <p:sldId id="303" r:id="rId20"/>
    <p:sldId id="300" r:id="rId21"/>
    <p:sldId id="301" r:id="rId22"/>
    <p:sldId id="302" r:id="rId23"/>
  </p:sldIdLst>
  <p:sldSz cx="9144000" cy="6858000" type="screen4x3"/>
  <p:notesSz cx="6858000" cy="9144000"/>
  <p:embeddedFontLst>
    <p:embeddedFont>
      <p:font typeface="나눔고딕" pitchFamily="50" charset="-127"/>
      <p:regular r:id="rId25"/>
      <p:bold r:id="rId26"/>
    </p:embeddedFont>
    <p:embeddedFont>
      <p:font typeface="맑은 고딕" pitchFamily="50" charset="-127"/>
      <p:regular r:id="rId27"/>
      <p:bold r:id="rId28"/>
    </p:embeddedFont>
    <p:embeddedFont>
      <p:font typeface="Yoon 윤고딕 520_TT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>
        <p:scale>
          <a:sx n="70" d="100"/>
          <a:sy n="70" d="100"/>
        </p:scale>
        <p:origin x="-32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FDA800"/>
              </a:solidFill>
            </c:spPr>
          </c:dPt>
          <c:dPt>
            <c:idx val="2"/>
            <c:bubble3D val="0"/>
            <c:spPr>
              <a:solidFill>
                <a:srgbClr val="7AB53D"/>
              </a:solidFill>
            </c:spPr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7E9C9-EB32-4E14-AD6D-248424BEE90A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1ADF-F7D4-480A-954C-6F5ED6485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8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3D Mobile RPG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644170"/>
            <a:ext cx="3472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팀원 소개 및 역할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게임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캐릭터 디자인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인게임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디자인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이정범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H.P : 010 – 5120 – 0112 / E-Mail : bum7426@naver.com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9592" y="0"/>
            <a:ext cx="1224136" cy="54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Team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1323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903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Character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5097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055" y="138481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790053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소개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1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9592" y="0"/>
            <a:ext cx="1224136" cy="54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Team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1323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903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Character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5097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055" y="138481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790053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소개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1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시각자료에도 목적이 있다</a:t>
            </a:r>
            <a:r>
              <a:rPr lang="en-US" altLang="ko-KR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1" y="2590165"/>
            <a:ext cx="468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시각화하는 목적을 잊은 채 슬라이드를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꾸미다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보면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주관적인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감각에 빠져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예쁘고 화려하기만 한 슬라이드 꾸미기에 치중해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정작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본질을 잊게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된다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 극대화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정보전달을 극대화하기 위한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대비</a:t>
            </a:r>
            <a:endParaRPr lang="en-US" altLang="ko-KR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442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균형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통합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슬라이드는 발표자의 대본이 아니다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9618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슬라이드를 만드는 </a:t>
            </a:r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원칙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3808" y="2840711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hort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imple)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0438" y="2871489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간단 명료하게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0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3808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arge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egible)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0438" y="367091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크고 잘 보이게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ONE PAGE ONE MESSAGE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0438" y="4454943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 페이지에는 하나의 메시지만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659" y="2660440"/>
            <a:ext cx="15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가독성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좁은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7858" y="278355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넓은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4473" y="4489375"/>
            <a:ext cx="265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답답한 분위기를 밝게 전환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489375"/>
            <a:ext cx="28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발표자에게 집중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729" y="1323209"/>
            <a:ext cx="119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5606" y="1307820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템플릿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755738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6861" y="1742598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좋은 디자인을 보고 따라 만드는 연습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60108" y="2636912"/>
            <a:ext cx="3823785" cy="2554545"/>
            <a:chOff x="2915816" y="2708920"/>
            <a:chExt cx="3823785" cy="2554545"/>
          </a:xfrm>
        </p:grpSpPr>
        <p:sp>
          <p:nvSpPr>
            <p:cNvPr id="28" name="TextBox 27"/>
            <p:cNvSpPr txBox="1"/>
            <p:nvPr/>
          </p:nvSpPr>
          <p:spPr>
            <a:xfrm>
              <a:off x="2915816" y="2708920"/>
              <a:ext cx="3823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크레파스 카페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&lt;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디자인 참고자료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&gt;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게시판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핀터레스트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Pinterest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색추출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프로그램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사진 선택법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– wallpaper</a:t>
              </a: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연습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!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20" y="3287946"/>
              <a:ext cx="830516" cy="6228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발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6236" y="2921169"/>
            <a:ext cx="3951528" cy="1031468"/>
            <a:chOff x="3720990" y="3152001"/>
            <a:chExt cx="1710368" cy="1031468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팀원 소개 및 역할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814137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Team Member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9592" y="0"/>
            <a:ext cx="1224136" cy="54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Team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1323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903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Character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5097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055" y="138481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42992"/>
              </p:ext>
            </p:extLst>
          </p:nvPr>
        </p:nvGraphicFramePr>
        <p:xfrm>
          <a:off x="1259632" y="1563806"/>
          <a:ext cx="7272808" cy="22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80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이정범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765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790053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팀원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소개 및 역할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56881"/>
              </p:ext>
            </p:extLst>
          </p:nvPr>
        </p:nvGraphicFramePr>
        <p:xfrm>
          <a:off x="1259632" y="4149080"/>
          <a:ext cx="7272808" cy="22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80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한원식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765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9592" y="0"/>
            <a:ext cx="1224136" cy="54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Team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1323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903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Character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9283" y="1348171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5097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055" y="138481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20081"/>
              </p:ext>
            </p:extLst>
          </p:nvPr>
        </p:nvGraphicFramePr>
        <p:xfrm>
          <a:off x="1259632" y="1563806"/>
          <a:ext cx="7272808" cy="22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80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임경원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765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790053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팀원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소개 및 역할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93979"/>
              </p:ext>
            </p:extLst>
          </p:nvPr>
        </p:nvGraphicFramePr>
        <p:xfrm>
          <a:off x="1259632" y="4149080"/>
          <a:ext cx="7272808" cy="22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80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오한별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765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9592" y="0"/>
            <a:ext cx="1224136" cy="54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Team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1323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903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Character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0942" y="180792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1096" y="21379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5097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055" y="138481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59581"/>
              </p:ext>
            </p:extLst>
          </p:nvPr>
        </p:nvGraphicFramePr>
        <p:xfrm>
          <a:off x="1259632" y="1563806"/>
          <a:ext cx="7272808" cy="22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80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박병수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765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790053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팀원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소개 및 역할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38336"/>
              </p:ext>
            </p:extLst>
          </p:nvPr>
        </p:nvGraphicFramePr>
        <p:xfrm>
          <a:off x="1259632" y="4149080"/>
          <a:ext cx="7272808" cy="22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80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권세현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765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6236" y="2921169"/>
            <a:ext cx="3951528" cy="1031468"/>
            <a:chOff x="3720990" y="3152001"/>
            <a:chExt cx="1710368" cy="1031468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게임 소개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814137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Game Introduce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6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6236" y="2921169"/>
            <a:ext cx="3951528" cy="1031468"/>
            <a:chOff x="3720990" y="3152001"/>
            <a:chExt cx="1710368" cy="1031468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캐릭터 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814137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Character Design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0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6236" y="2921169"/>
            <a:ext cx="3951528" cy="1031468"/>
            <a:chOff x="3720990" y="3152001"/>
            <a:chExt cx="1710368" cy="1031468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인게</a:t>
              </a:r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임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814137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InGame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Design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1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9592" y="0"/>
            <a:ext cx="1224136" cy="54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Team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1323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Introduce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9038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Character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5097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055" y="138481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790053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소개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0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442</Words>
  <Application>Microsoft Office PowerPoint</Application>
  <PresentationFormat>화면 슬라이드 쇼(4:3)</PresentationFormat>
  <Paragraphs>211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나눔고딕</vt:lpstr>
      <vt:lpstr>맑은 고딕</vt:lpstr>
      <vt:lpstr>Yoon 윤고딕 520_TT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TJ</cp:lastModifiedBy>
  <cp:revision>79</cp:revision>
  <dcterms:created xsi:type="dcterms:W3CDTF">2013-09-05T09:43:46Z</dcterms:created>
  <dcterms:modified xsi:type="dcterms:W3CDTF">2016-12-13T02:20:23Z</dcterms:modified>
</cp:coreProperties>
</file>