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4"/>
    <p:sldMasterId id="2147483799" r:id="rId5"/>
  </p:sldMasterIdLst>
  <p:notesMasterIdLst>
    <p:notesMasterId r:id="rId17"/>
  </p:notesMasterIdLst>
  <p:sldIdLst>
    <p:sldId id="878" r:id="rId6"/>
    <p:sldId id="879" r:id="rId7"/>
    <p:sldId id="880" r:id="rId8"/>
    <p:sldId id="259" r:id="rId9"/>
    <p:sldId id="872" r:id="rId10"/>
    <p:sldId id="673" r:id="rId11"/>
    <p:sldId id="871" r:id="rId12"/>
    <p:sldId id="861" r:id="rId13"/>
    <p:sldId id="874" r:id="rId14"/>
    <p:sldId id="862" r:id="rId15"/>
    <p:sldId id="569" r:id="rId16"/>
  </p:sldIdLst>
  <p:sldSz cx="13681075" cy="6858000"/>
  <p:notesSz cx="6858000" cy="9144000"/>
  <p:defaultTextStyle>
    <a:defPPr>
      <a:defRPr lang="es-CO"/>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6" algn="l" defTabSz="914103" rtl="0" eaLnBrk="1" latinLnBrk="0" hangingPunct="1">
      <a:defRPr sz="1800" kern="1200">
        <a:solidFill>
          <a:schemeClr val="tx1"/>
        </a:solidFill>
        <a:latin typeface="+mn-lt"/>
        <a:ea typeface="+mn-ea"/>
        <a:cs typeface="+mn-cs"/>
      </a:defRPr>
    </a:lvl4pPr>
    <a:lvl5pPr marL="1828206" algn="l" defTabSz="914103" rtl="0" eaLnBrk="1" latinLnBrk="0" hangingPunct="1">
      <a:defRPr sz="1800" kern="1200">
        <a:solidFill>
          <a:schemeClr val="tx1"/>
        </a:solidFill>
        <a:latin typeface="+mn-lt"/>
        <a:ea typeface="+mn-ea"/>
        <a:cs typeface="+mn-cs"/>
      </a:defRPr>
    </a:lvl5pPr>
    <a:lvl6pPr marL="2285258" algn="l" defTabSz="914103" rtl="0" eaLnBrk="1" latinLnBrk="0" hangingPunct="1">
      <a:defRPr sz="1800" kern="1200">
        <a:solidFill>
          <a:schemeClr val="tx1"/>
        </a:solidFill>
        <a:latin typeface="+mn-lt"/>
        <a:ea typeface="+mn-ea"/>
        <a:cs typeface="+mn-cs"/>
      </a:defRPr>
    </a:lvl6pPr>
    <a:lvl7pPr marL="2742308" algn="l" defTabSz="914103" rtl="0" eaLnBrk="1" latinLnBrk="0" hangingPunct="1">
      <a:defRPr sz="1800" kern="1200">
        <a:solidFill>
          <a:schemeClr val="tx1"/>
        </a:solidFill>
        <a:latin typeface="+mn-lt"/>
        <a:ea typeface="+mn-ea"/>
        <a:cs typeface="+mn-cs"/>
      </a:defRPr>
    </a:lvl7pPr>
    <a:lvl8pPr marL="3199361" algn="l" defTabSz="914103" rtl="0" eaLnBrk="1" latinLnBrk="0" hangingPunct="1">
      <a:defRPr sz="1800" kern="1200">
        <a:solidFill>
          <a:schemeClr val="tx1"/>
        </a:solidFill>
        <a:latin typeface="+mn-lt"/>
        <a:ea typeface="+mn-ea"/>
        <a:cs typeface="+mn-cs"/>
      </a:defRPr>
    </a:lvl8pPr>
    <a:lvl9pPr marL="3656412" algn="l" defTabSz="91410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to Tipo 1" id="{A22906DD-B34C-4FBB-8EF7-F15B80DFE882}">
          <p14:sldIdLst>
            <p14:sldId id="878"/>
            <p14:sldId id="879"/>
            <p14:sldId id="880"/>
          </p14:sldIdLst>
        </p14:section>
        <p14:section name="Inicio" id="{0D8B4744-B490-4418-AA12-1812243E22D6}">
          <p14:sldIdLst>
            <p14:sldId id="259"/>
          </p14:sldIdLst>
        </p14:section>
        <p14:section name="Proyecto" id="{3CBDEC1A-7E10-473E-BCD8-C0CE2BBE224B}">
          <p14:sldIdLst>
            <p14:sldId id="872"/>
            <p14:sldId id="673"/>
            <p14:sldId id="871"/>
          </p14:sldIdLst>
        </p14:section>
        <p14:section name="Prueba Online" id="{317A7C2B-5A01-413C-B2E6-7D969A998CE7}">
          <p14:sldIdLst>
            <p14:sldId id="861"/>
          </p14:sldIdLst>
        </p14:section>
        <p14:section name="Prueba Batch" id="{762269A8-BA5F-41CF-AE30-9E0129958EBA}">
          <p14:sldIdLst>
            <p14:sldId id="874"/>
          </p14:sldIdLst>
        </p14:section>
        <p14:section name="Entorno de Pruebas" id="{2CA9472C-84BC-4969-B949-76AD8D409E84}">
          <p14:sldIdLst>
            <p14:sldId id="862"/>
          </p14:sldIdLst>
        </p14:section>
        <p14:section name="Fin" id="{574BAB26-08BB-45A3-9739-2330E67C3846}">
          <p14:sldIdLst>
            <p14:sldId id="569"/>
          </p14:sldIdLst>
        </p14:section>
      </p14:sectionLst>
    </p:ext>
    <p:ext uri="{EFAFB233-063F-42B5-8137-9DF3F51BA10A}">
      <p15:sldGuideLst xmlns:p15="http://schemas.microsoft.com/office/powerpoint/2012/main">
        <p15:guide id="1" orient="horz" pos="2160" userDrawn="1">
          <p15:clr>
            <a:srgbClr val="A4A3A4"/>
          </p15:clr>
        </p15:guide>
        <p15:guide id="2" pos="43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is Alfonso Sánchez S" initials="LASS"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a:srgbClr val="FFFFCC"/>
    <a:srgbClr val="FFFF99"/>
    <a:srgbClr val="4F81BD"/>
    <a:srgbClr val="95B3D7"/>
    <a:srgbClr val="BEC1DB"/>
    <a:srgbClr val="254061"/>
    <a:srgbClr val="FFFFFF"/>
    <a:srgbClr val="6699FF"/>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B3F376-3262-D4D8-4690-5133288B8CD4}" v="1" dt="2024-07-04T22:36:05.32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39" autoAdjust="0"/>
    <p:restoredTop sz="86449" autoAdjust="0"/>
  </p:normalViewPr>
  <p:slideViewPr>
    <p:cSldViewPr>
      <p:cViewPr varScale="1">
        <p:scale>
          <a:sx n="100" d="100"/>
          <a:sy n="100" d="100"/>
        </p:scale>
        <p:origin x="1032" y="72"/>
      </p:cViewPr>
      <p:guideLst>
        <p:guide orient="horz" pos="2160"/>
        <p:guide pos="430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8"/>
    </p:cViewPr>
  </p:sorterViewPr>
  <p:notesViewPr>
    <p:cSldViewPr>
      <p:cViewPr varScale="1">
        <p:scale>
          <a:sx n="87" d="100"/>
          <a:sy n="87" d="100"/>
        </p:scale>
        <p:origin x="29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693CD5-8350-4385-BEC6-51B66038BB1C}" type="doc">
      <dgm:prSet loTypeId="urn:microsoft.com/office/officeart/2005/8/layout/vProcess5" loCatId="process" qsTypeId="urn:microsoft.com/office/officeart/2005/8/quickstyle/simple5" qsCatId="simple" csTypeId="urn:microsoft.com/office/officeart/2005/8/colors/colorful5" csCatId="colorful" phldr="1"/>
      <dgm:spPr/>
      <dgm:t>
        <a:bodyPr/>
        <a:lstStyle/>
        <a:p>
          <a:endParaRPr lang="es-ES"/>
        </a:p>
      </dgm:t>
    </dgm:pt>
    <dgm:pt modelId="{B80D753B-87B8-4104-B05C-42E47AFA3754}">
      <dgm:prSet phldrT="[Texto]"/>
      <dgm:spPr/>
      <dgm:t>
        <a:bodyPr/>
        <a:lstStyle/>
        <a:p>
          <a:r>
            <a:rPr lang="es-ES" dirty="0"/>
            <a:t>Línea Base</a:t>
          </a:r>
        </a:p>
      </dgm:t>
    </dgm:pt>
    <dgm:pt modelId="{25037395-7F2D-4577-93FF-BF6CDAE2F167}" type="parTrans" cxnId="{53A450D5-1AA6-4036-9135-A501B3F4F2A2}">
      <dgm:prSet/>
      <dgm:spPr/>
      <dgm:t>
        <a:bodyPr/>
        <a:lstStyle/>
        <a:p>
          <a:endParaRPr lang="es-ES"/>
        </a:p>
      </dgm:t>
    </dgm:pt>
    <dgm:pt modelId="{55F58177-C2AF-498D-B005-EDE904BAB21B}" type="sibTrans" cxnId="{53A450D5-1AA6-4036-9135-A501B3F4F2A2}">
      <dgm:prSet/>
      <dgm:spPr/>
      <dgm:t>
        <a:bodyPr/>
        <a:lstStyle/>
        <a:p>
          <a:endParaRPr lang="es-ES"/>
        </a:p>
      </dgm:t>
    </dgm:pt>
    <dgm:pt modelId="{C23D6BD1-DCA6-49AA-A563-CDEA2E9613D3}">
      <dgm:prSet phldrT="[Texto]"/>
      <dgm:spPr/>
      <dgm:t>
        <a:bodyPr/>
        <a:lstStyle/>
        <a:p>
          <a:r>
            <a:rPr lang="es-ES" dirty="0"/>
            <a:t>Carga</a:t>
          </a:r>
        </a:p>
      </dgm:t>
    </dgm:pt>
    <dgm:pt modelId="{FEE78EB2-41AD-43A8-B9A3-A23739EB59F3}" type="parTrans" cxnId="{ECEBE153-EF2F-48D0-B89F-B0899677297B}">
      <dgm:prSet/>
      <dgm:spPr/>
      <dgm:t>
        <a:bodyPr/>
        <a:lstStyle/>
        <a:p>
          <a:endParaRPr lang="es-ES"/>
        </a:p>
      </dgm:t>
    </dgm:pt>
    <dgm:pt modelId="{5B788432-3097-431F-B7DF-AAB0804039DD}" type="sibTrans" cxnId="{ECEBE153-EF2F-48D0-B89F-B0899677297B}">
      <dgm:prSet/>
      <dgm:spPr/>
      <dgm:t>
        <a:bodyPr/>
        <a:lstStyle/>
        <a:p>
          <a:endParaRPr lang="es-ES"/>
        </a:p>
      </dgm:t>
    </dgm:pt>
    <dgm:pt modelId="{D9C82217-6058-4AEE-8846-E5CF0A2304D9}">
      <dgm:prSet phldrT="[Texto]"/>
      <dgm:spPr/>
      <dgm:t>
        <a:bodyPr/>
        <a:lstStyle/>
        <a:p>
          <a:r>
            <a:rPr lang="es-ES" dirty="0"/>
            <a:t>Estrés</a:t>
          </a:r>
        </a:p>
      </dgm:t>
    </dgm:pt>
    <dgm:pt modelId="{1887F146-7CDE-435B-93A6-89D7149337AA}" type="parTrans" cxnId="{BA803FA0-BA29-4091-BBEF-D057E3BC2383}">
      <dgm:prSet/>
      <dgm:spPr/>
      <dgm:t>
        <a:bodyPr/>
        <a:lstStyle/>
        <a:p>
          <a:endParaRPr lang="es-ES"/>
        </a:p>
      </dgm:t>
    </dgm:pt>
    <dgm:pt modelId="{F8E12265-99BC-4D48-B714-B5B1C6B628CB}" type="sibTrans" cxnId="{BA803FA0-BA29-4091-BBEF-D057E3BC2383}">
      <dgm:prSet/>
      <dgm:spPr/>
      <dgm:t>
        <a:bodyPr/>
        <a:lstStyle/>
        <a:p>
          <a:endParaRPr lang="es-ES"/>
        </a:p>
      </dgm:t>
    </dgm:pt>
    <dgm:pt modelId="{314BDF58-1A22-43B6-8EE7-15CFE5EE195A}">
      <dgm:prSet phldrT="[Texto]"/>
      <dgm:spPr/>
      <dgm:t>
        <a:bodyPr/>
        <a:lstStyle/>
        <a:p>
          <a:r>
            <a:rPr lang="es-ES" dirty="0"/>
            <a:t>Tolerancia a Fallas</a:t>
          </a:r>
        </a:p>
      </dgm:t>
    </dgm:pt>
    <dgm:pt modelId="{2F5654BE-28FD-44E1-BC6E-205FD239BA6E}" type="parTrans" cxnId="{6CA8FF27-DDAB-415D-80DC-C60BA9095E10}">
      <dgm:prSet/>
      <dgm:spPr/>
      <dgm:t>
        <a:bodyPr/>
        <a:lstStyle/>
        <a:p>
          <a:endParaRPr lang="es-ES"/>
        </a:p>
      </dgm:t>
    </dgm:pt>
    <dgm:pt modelId="{9931FD62-9BCC-4D5A-8885-5AFB81A508D2}" type="sibTrans" cxnId="{6CA8FF27-DDAB-415D-80DC-C60BA9095E10}">
      <dgm:prSet/>
      <dgm:spPr/>
      <dgm:t>
        <a:bodyPr/>
        <a:lstStyle/>
        <a:p>
          <a:endParaRPr lang="es-ES"/>
        </a:p>
      </dgm:t>
    </dgm:pt>
    <dgm:pt modelId="{16F876BC-4BA7-4F22-8CD8-72451AE6D81B}">
      <dgm:prSet phldrT="[Texto]"/>
      <dgm:spPr/>
      <dgm:t>
        <a:bodyPr/>
        <a:lstStyle/>
        <a:p>
          <a:r>
            <a:rPr lang="es-ES" dirty="0"/>
            <a:t>Estabilidad</a:t>
          </a:r>
        </a:p>
      </dgm:t>
    </dgm:pt>
    <dgm:pt modelId="{E773D2F0-77DB-4952-8F91-B9757FAC5535}" type="parTrans" cxnId="{C704D4B9-1C54-4A51-9358-1181DF58900F}">
      <dgm:prSet/>
      <dgm:spPr/>
      <dgm:t>
        <a:bodyPr/>
        <a:lstStyle/>
        <a:p>
          <a:endParaRPr lang="es-ES"/>
        </a:p>
      </dgm:t>
    </dgm:pt>
    <dgm:pt modelId="{83974ADA-CD67-4CA4-9510-C2F626D70C39}" type="sibTrans" cxnId="{C704D4B9-1C54-4A51-9358-1181DF58900F}">
      <dgm:prSet/>
      <dgm:spPr/>
      <dgm:t>
        <a:bodyPr/>
        <a:lstStyle/>
        <a:p>
          <a:endParaRPr lang="es-ES"/>
        </a:p>
      </dgm:t>
    </dgm:pt>
    <dgm:pt modelId="{5B4B094D-C480-42EC-B351-977120F019FF}" type="pres">
      <dgm:prSet presAssocID="{45693CD5-8350-4385-BEC6-51B66038BB1C}" presName="outerComposite" presStyleCnt="0">
        <dgm:presLayoutVars>
          <dgm:chMax val="5"/>
          <dgm:dir/>
          <dgm:resizeHandles val="exact"/>
        </dgm:presLayoutVars>
      </dgm:prSet>
      <dgm:spPr/>
    </dgm:pt>
    <dgm:pt modelId="{0BFD6F90-CEBC-4406-80AE-4A39A241ADFE}" type="pres">
      <dgm:prSet presAssocID="{45693CD5-8350-4385-BEC6-51B66038BB1C}" presName="dummyMaxCanvas" presStyleCnt="0">
        <dgm:presLayoutVars/>
      </dgm:prSet>
      <dgm:spPr/>
    </dgm:pt>
    <dgm:pt modelId="{EE9D14F3-2BBD-4884-AEC7-2E3338708CEC}" type="pres">
      <dgm:prSet presAssocID="{45693CD5-8350-4385-BEC6-51B66038BB1C}" presName="FiveNodes_1" presStyleLbl="node1" presStyleIdx="0" presStyleCnt="5">
        <dgm:presLayoutVars>
          <dgm:bulletEnabled val="1"/>
        </dgm:presLayoutVars>
      </dgm:prSet>
      <dgm:spPr/>
    </dgm:pt>
    <dgm:pt modelId="{AAE13F83-734A-49CD-91C2-904F61990DCE}" type="pres">
      <dgm:prSet presAssocID="{45693CD5-8350-4385-BEC6-51B66038BB1C}" presName="FiveNodes_2" presStyleLbl="node1" presStyleIdx="1" presStyleCnt="5">
        <dgm:presLayoutVars>
          <dgm:bulletEnabled val="1"/>
        </dgm:presLayoutVars>
      </dgm:prSet>
      <dgm:spPr/>
    </dgm:pt>
    <dgm:pt modelId="{E830BBFA-AFBB-47F1-8D86-0FDA9AB7880D}" type="pres">
      <dgm:prSet presAssocID="{45693CD5-8350-4385-BEC6-51B66038BB1C}" presName="FiveNodes_3" presStyleLbl="node1" presStyleIdx="2" presStyleCnt="5">
        <dgm:presLayoutVars>
          <dgm:bulletEnabled val="1"/>
        </dgm:presLayoutVars>
      </dgm:prSet>
      <dgm:spPr/>
    </dgm:pt>
    <dgm:pt modelId="{EAEB3D65-7F98-4789-B69B-988D7B5E198D}" type="pres">
      <dgm:prSet presAssocID="{45693CD5-8350-4385-BEC6-51B66038BB1C}" presName="FiveNodes_4" presStyleLbl="node1" presStyleIdx="3" presStyleCnt="5">
        <dgm:presLayoutVars>
          <dgm:bulletEnabled val="1"/>
        </dgm:presLayoutVars>
      </dgm:prSet>
      <dgm:spPr/>
    </dgm:pt>
    <dgm:pt modelId="{2D3CA0A3-0CE4-44E7-B550-3B0AE5BB66B5}" type="pres">
      <dgm:prSet presAssocID="{45693CD5-8350-4385-BEC6-51B66038BB1C}" presName="FiveNodes_5" presStyleLbl="node1" presStyleIdx="4" presStyleCnt="5">
        <dgm:presLayoutVars>
          <dgm:bulletEnabled val="1"/>
        </dgm:presLayoutVars>
      </dgm:prSet>
      <dgm:spPr/>
    </dgm:pt>
    <dgm:pt modelId="{7B468919-3A2E-452F-A204-73EF00D696B0}" type="pres">
      <dgm:prSet presAssocID="{45693CD5-8350-4385-BEC6-51B66038BB1C}" presName="FiveConn_1-2" presStyleLbl="fgAccFollowNode1" presStyleIdx="0" presStyleCnt="4">
        <dgm:presLayoutVars>
          <dgm:bulletEnabled val="1"/>
        </dgm:presLayoutVars>
      </dgm:prSet>
      <dgm:spPr/>
    </dgm:pt>
    <dgm:pt modelId="{009F1E32-0CA8-4266-BD14-2D0D2B78C800}" type="pres">
      <dgm:prSet presAssocID="{45693CD5-8350-4385-BEC6-51B66038BB1C}" presName="FiveConn_2-3" presStyleLbl="fgAccFollowNode1" presStyleIdx="1" presStyleCnt="4">
        <dgm:presLayoutVars>
          <dgm:bulletEnabled val="1"/>
        </dgm:presLayoutVars>
      </dgm:prSet>
      <dgm:spPr/>
    </dgm:pt>
    <dgm:pt modelId="{35C9F2AE-A288-4EC9-A3B0-68DE5061C9E7}" type="pres">
      <dgm:prSet presAssocID="{45693CD5-8350-4385-BEC6-51B66038BB1C}" presName="FiveConn_3-4" presStyleLbl="fgAccFollowNode1" presStyleIdx="2" presStyleCnt="4">
        <dgm:presLayoutVars>
          <dgm:bulletEnabled val="1"/>
        </dgm:presLayoutVars>
      </dgm:prSet>
      <dgm:spPr/>
    </dgm:pt>
    <dgm:pt modelId="{7889D2E1-BCA2-4B55-9508-EF469781CE31}" type="pres">
      <dgm:prSet presAssocID="{45693CD5-8350-4385-BEC6-51B66038BB1C}" presName="FiveConn_4-5" presStyleLbl="fgAccFollowNode1" presStyleIdx="3" presStyleCnt="4">
        <dgm:presLayoutVars>
          <dgm:bulletEnabled val="1"/>
        </dgm:presLayoutVars>
      </dgm:prSet>
      <dgm:spPr/>
    </dgm:pt>
    <dgm:pt modelId="{D653ED2B-6FD7-4CDE-809C-AC3DD909F102}" type="pres">
      <dgm:prSet presAssocID="{45693CD5-8350-4385-BEC6-51B66038BB1C}" presName="FiveNodes_1_text" presStyleLbl="node1" presStyleIdx="4" presStyleCnt="5">
        <dgm:presLayoutVars>
          <dgm:bulletEnabled val="1"/>
        </dgm:presLayoutVars>
      </dgm:prSet>
      <dgm:spPr/>
    </dgm:pt>
    <dgm:pt modelId="{739FB06E-3DCE-491E-8A26-04B3FACF0025}" type="pres">
      <dgm:prSet presAssocID="{45693CD5-8350-4385-BEC6-51B66038BB1C}" presName="FiveNodes_2_text" presStyleLbl="node1" presStyleIdx="4" presStyleCnt="5">
        <dgm:presLayoutVars>
          <dgm:bulletEnabled val="1"/>
        </dgm:presLayoutVars>
      </dgm:prSet>
      <dgm:spPr/>
    </dgm:pt>
    <dgm:pt modelId="{A9B9D00C-F812-41B7-89B0-5F0CE7FEAAC4}" type="pres">
      <dgm:prSet presAssocID="{45693CD5-8350-4385-BEC6-51B66038BB1C}" presName="FiveNodes_3_text" presStyleLbl="node1" presStyleIdx="4" presStyleCnt="5">
        <dgm:presLayoutVars>
          <dgm:bulletEnabled val="1"/>
        </dgm:presLayoutVars>
      </dgm:prSet>
      <dgm:spPr/>
    </dgm:pt>
    <dgm:pt modelId="{39522FCF-245B-4B5F-A7F1-40C2F718451F}" type="pres">
      <dgm:prSet presAssocID="{45693CD5-8350-4385-BEC6-51B66038BB1C}" presName="FiveNodes_4_text" presStyleLbl="node1" presStyleIdx="4" presStyleCnt="5">
        <dgm:presLayoutVars>
          <dgm:bulletEnabled val="1"/>
        </dgm:presLayoutVars>
      </dgm:prSet>
      <dgm:spPr/>
    </dgm:pt>
    <dgm:pt modelId="{FA362FD4-2688-4952-9662-1636B574AB73}" type="pres">
      <dgm:prSet presAssocID="{45693CD5-8350-4385-BEC6-51B66038BB1C}" presName="FiveNodes_5_text" presStyleLbl="node1" presStyleIdx="4" presStyleCnt="5">
        <dgm:presLayoutVars>
          <dgm:bulletEnabled val="1"/>
        </dgm:presLayoutVars>
      </dgm:prSet>
      <dgm:spPr/>
    </dgm:pt>
  </dgm:ptLst>
  <dgm:cxnLst>
    <dgm:cxn modelId="{DF6C1C02-91E1-4FDA-8E4C-95272652652D}" type="presOf" srcId="{C23D6BD1-DCA6-49AA-A563-CDEA2E9613D3}" destId="{AAE13F83-734A-49CD-91C2-904F61990DCE}" srcOrd="0" destOrd="0" presId="urn:microsoft.com/office/officeart/2005/8/layout/vProcess5"/>
    <dgm:cxn modelId="{B12CD209-2811-4DEB-A22F-8826DF9964FF}" type="presOf" srcId="{16F876BC-4BA7-4F22-8CD8-72451AE6D81B}" destId="{FA362FD4-2688-4952-9662-1636B574AB73}" srcOrd="1" destOrd="0" presId="urn:microsoft.com/office/officeart/2005/8/layout/vProcess5"/>
    <dgm:cxn modelId="{6CA8FF27-DDAB-415D-80DC-C60BA9095E10}" srcId="{45693CD5-8350-4385-BEC6-51B66038BB1C}" destId="{314BDF58-1A22-43B6-8EE7-15CFE5EE195A}" srcOrd="3" destOrd="0" parTransId="{2F5654BE-28FD-44E1-BC6E-205FD239BA6E}" sibTransId="{9931FD62-9BCC-4D5A-8885-5AFB81A508D2}"/>
    <dgm:cxn modelId="{A6EF5E35-750A-407D-83ED-4757B59ADE02}" type="presOf" srcId="{F8E12265-99BC-4D48-B714-B5B1C6B628CB}" destId="{35C9F2AE-A288-4EC9-A3B0-68DE5061C9E7}" srcOrd="0" destOrd="0" presId="urn:microsoft.com/office/officeart/2005/8/layout/vProcess5"/>
    <dgm:cxn modelId="{FD693239-5A7E-4884-A506-A6E153FE266A}" type="presOf" srcId="{B80D753B-87B8-4104-B05C-42E47AFA3754}" destId="{D653ED2B-6FD7-4CDE-809C-AC3DD909F102}" srcOrd="1" destOrd="0" presId="urn:microsoft.com/office/officeart/2005/8/layout/vProcess5"/>
    <dgm:cxn modelId="{70525C40-9142-4163-BB7B-12C5DCF531A8}" type="presOf" srcId="{16F876BC-4BA7-4F22-8CD8-72451AE6D81B}" destId="{2D3CA0A3-0CE4-44E7-B550-3B0AE5BB66B5}" srcOrd="0" destOrd="0" presId="urn:microsoft.com/office/officeart/2005/8/layout/vProcess5"/>
    <dgm:cxn modelId="{1ADB8963-2B16-409F-BB60-52DC2D1579A5}" type="presOf" srcId="{B80D753B-87B8-4104-B05C-42E47AFA3754}" destId="{EE9D14F3-2BBD-4884-AEC7-2E3338708CEC}" srcOrd="0" destOrd="0" presId="urn:microsoft.com/office/officeart/2005/8/layout/vProcess5"/>
    <dgm:cxn modelId="{0C79984C-A7E8-409A-8BBD-32DEC32A49CC}" type="presOf" srcId="{D9C82217-6058-4AEE-8846-E5CF0A2304D9}" destId="{A9B9D00C-F812-41B7-89B0-5F0CE7FEAAC4}" srcOrd="1" destOrd="0" presId="urn:microsoft.com/office/officeart/2005/8/layout/vProcess5"/>
    <dgm:cxn modelId="{B4417750-AB45-4C1E-AF70-41A325BCFA81}" type="presOf" srcId="{314BDF58-1A22-43B6-8EE7-15CFE5EE195A}" destId="{39522FCF-245B-4B5F-A7F1-40C2F718451F}" srcOrd="1" destOrd="0" presId="urn:microsoft.com/office/officeart/2005/8/layout/vProcess5"/>
    <dgm:cxn modelId="{ECEBE153-EF2F-48D0-B89F-B0899677297B}" srcId="{45693CD5-8350-4385-BEC6-51B66038BB1C}" destId="{C23D6BD1-DCA6-49AA-A563-CDEA2E9613D3}" srcOrd="1" destOrd="0" parTransId="{FEE78EB2-41AD-43A8-B9A3-A23739EB59F3}" sibTransId="{5B788432-3097-431F-B7DF-AAB0804039DD}"/>
    <dgm:cxn modelId="{15E9BE7A-5DDE-489F-9927-87C14B38AC66}" type="presOf" srcId="{C23D6BD1-DCA6-49AA-A563-CDEA2E9613D3}" destId="{739FB06E-3DCE-491E-8A26-04B3FACF0025}" srcOrd="1" destOrd="0" presId="urn:microsoft.com/office/officeart/2005/8/layout/vProcess5"/>
    <dgm:cxn modelId="{227F9A82-7AF6-4BDF-B8BA-0046510F07D0}" type="presOf" srcId="{45693CD5-8350-4385-BEC6-51B66038BB1C}" destId="{5B4B094D-C480-42EC-B351-977120F019FF}" srcOrd="0" destOrd="0" presId="urn:microsoft.com/office/officeart/2005/8/layout/vProcess5"/>
    <dgm:cxn modelId="{9CB6478C-E170-4FA1-AA90-A9193233AC1E}" type="presOf" srcId="{314BDF58-1A22-43B6-8EE7-15CFE5EE195A}" destId="{EAEB3D65-7F98-4789-B69B-988D7B5E198D}" srcOrd="0" destOrd="0" presId="urn:microsoft.com/office/officeart/2005/8/layout/vProcess5"/>
    <dgm:cxn modelId="{4D2D8891-6343-43C8-B316-782C2AA0A04E}" type="presOf" srcId="{D9C82217-6058-4AEE-8846-E5CF0A2304D9}" destId="{E830BBFA-AFBB-47F1-8D86-0FDA9AB7880D}" srcOrd="0" destOrd="0" presId="urn:microsoft.com/office/officeart/2005/8/layout/vProcess5"/>
    <dgm:cxn modelId="{BA803FA0-BA29-4091-BBEF-D057E3BC2383}" srcId="{45693CD5-8350-4385-BEC6-51B66038BB1C}" destId="{D9C82217-6058-4AEE-8846-E5CF0A2304D9}" srcOrd="2" destOrd="0" parTransId="{1887F146-7CDE-435B-93A6-89D7149337AA}" sibTransId="{F8E12265-99BC-4D48-B714-B5B1C6B628CB}"/>
    <dgm:cxn modelId="{C704D4B9-1C54-4A51-9358-1181DF58900F}" srcId="{45693CD5-8350-4385-BEC6-51B66038BB1C}" destId="{16F876BC-4BA7-4F22-8CD8-72451AE6D81B}" srcOrd="4" destOrd="0" parTransId="{E773D2F0-77DB-4952-8F91-B9757FAC5535}" sibTransId="{83974ADA-CD67-4CA4-9510-C2F626D70C39}"/>
    <dgm:cxn modelId="{00DF64C9-CFB6-4D5E-AC73-0D2A224ACC7D}" type="presOf" srcId="{5B788432-3097-431F-B7DF-AAB0804039DD}" destId="{009F1E32-0CA8-4266-BD14-2D0D2B78C800}" srcOrd="0" destOrd="0" presId="urn:microsoft.com/office/officeart/2005/8/layout/vProcess5"/>
    <dgm:cxn modelId="{53A450D5-1AA6-4036-9135-A501B3F4F2A2}" srcId="{45693CD5-8350-4385-BEC6-51B66038BB1C}" destId="{B80D753B-87B8-4104-B05C-42E47AFA3754}" srcOrd="0" destOrd="0" parTransId="{25037395-7F2D-4577-93FF-BF6CDAE2F167}" sibTransId="{55F58177-C2AF-498D-B005-EDE904BAB21B}"/>
    <dgm:cxn modelId="{C446E9F2-258A-427F-96C8-C9728F2AB0A1}" type="presOf" srcId="{9931FD62-9BCC-4D5A-8885-5AFB81A508D2}" destId="{7889D2E1-BCA2-4B55-9508-EF469781CE31}" srcOrd="0" destOrd="0" presId="urn:microsoft.com/office/officeart/2005/8/layout/vProcess5"/>
    <dgm:cxn modelId="{70E9F7FB-AC98-49DC-8FAC-04918912E428}" type="presOf" srcId="{55F58177-C2AF-498D-B005-EDE904BAB21B}" destId="{7B468919-3A2E-452F-A204-73EF00D696B0}" srcOrd="0" destOrd="0" presId="urn:microsoft.com/office/officeart/2005/8/layout/vProcess5"/>
    <dgm:cxn modelId="{71210942-6E5C-4B89-ACE4-289E1E24147A}" type="presParOf" srcId="{5B4B094D-C480-42EC-B351-977120F019FF}" destId="{0BFD6F90-CEBC-4406-80AE-4A39A241ADFE}" srcOrd="0" destOrd="0" presId="urn:microsoft.com/office/officeart/2005/8/layout/vProcess5"/>
    <dgm:cxn modelId="{839F1D4A-A520-4348-8AFD-5C999E51AB5D}" type="presParOf" srcId="{5B4B094D-C480-42EC-B351-977120F019FF}" destId="{EE9D14F3-2BBD-4884-AEC7-2E3338708CEC}" srcOrd="1" destOrd="0" presId="urn:microsoft.com/office/officeart/2005/8/layout/vProcess5"/>
    <dgm:cxn modelId="{50EEB7E5-E836-4E98-B67A-49C4BF846AC9}" type="presParOf" srcId="{5B4B094D-C480-42EC-B351-977120F019FF}" destId="{AAE13F83-734A-49CD-91C2-904F61990DCE}" srcOrd="2" destOrd="0" presId="urn:microsoft.com/office/officeart/2005/8/layout/vProcess5"/>
    <dgm:cxn modelId="{95A462B6-48A2-4A3F-82C7-A4364168DD4A}" type="presParOf" srcId="{5B4B094D-C480-42EC-B351-977120F019FF}" destId="{E830BBFA-AFBB-47F1-8D86-0FDA9AB7880D}" srcOrd="3" destOrd="0" presId="urn:microsoft.com/office/officeart/2005/8/layout/vProcess5"/>
    <dgm:cxn modelId="{2F220380-16E5-4614-8065-ABE440F0495B}" type="presParOf" srcId="{5B4B094D-C480-42EC-B351-977120F019FF}" destId="{EAEB3D65-7F98-4789-B69B-988D7B5E198D}" srcOrd="4" destOrd="0" presId="urn:microsoft.com/office/officeart/2005/8/layout/vProcess5"/>
    <dgm:cxn modelId="{68C7FB2F-9C15-4D0E-87AA-A387338D17BD}" type="presParOf" srcId="{5B4B094D-C480-42EC-B351-977120F019FF}" destId="{2D3CA0A3-0CE4-44E7-B550-3B0AE5BB66B5}" srcOrd="5" destOrd="0" presId="urn:microsoft.com/office/officeart/2005/8/layout/vProcess5"/>
    <dgm:cxn modelId="{9B14B508-455C-4005-90B1-8A7B85E1928B}" type="presParOf" srcId="{5B4B094D-C480-42EC-B351-977120F019FF}" destId="{7B468919-3A2E-452F-A204-73EF00D696B0}" srcOrd="6" destOrd="0" presId="urn:microsoft.com/office/officeart/2005/8/layout/vProcess5"/>
    <dgm:cxn modelId="{C7F87A16-008A-4F9E-A9AF-9B004ACBB601}" type="presParOf" srcId="{5B4B094D-C480-42EC-B351-977120F019FF}" destId="{009F1E32-0CA8-4266-BD14-2D0D2B78C800}" srcOrd="7" destOrd="0" presId="urn:microsoft.com/office/officeart/2005/8/layout/vProcess5"/>
    <dgm:cxn modelId="{1524370E-77A4-43C2-B690-8D17F5C865EE}" type="presParOf" srcId="{5B4B094D-C480-42EC-B351-977120F019FF}" destId="{35C9F2AE-A288-4EC9-A3B0-68DE5061C9E7}" srcOrd="8" destOrd="0" presId="urn:microsoft.com/office/officeart/2005/8/layout/vProcess5"/>
    <dgm:cxn modelId="{3E379EE9-A1B2-4484-88A2-1E19C6466646}" type="presParOf" srcId="{5B4B094D-C480-42EC-B351-977120F019FF}" destId="{7889D2E1-BCA2-4B55-9508-EF469781CE31}" srcOrd="9" destOrd="0" presId="urn:microsoft.com/office/officeart/2005/8/layout/vProcess5"/>
    <dgm:cxn modelId="{6E64BCF7-0282-4267-8E59-70B56EA0CEC2}" type="presParOf" srcId="{5B4B094D-C480-42EC-B351-977120F019FF}" destId="{D653ED2B-6FD7-4CDE-809C-AC3DD909F102}" srcOrd="10" destOrd="0" presId="urn:microsoft.com/office/officeart/2005/8/layout/vProcess5"/>
    <dgm:cxn modelId="{7720541E-171D-4580-8502-E984FB4BA33E}" type="presParOf" srcId="{5B4B094D-C480-42EC-B351-977120F019FF}" destId="{739FB06E-3DCE-491E-8A26-04B3FACF0025}" srcOrd="11" destOrd="0" presId="urn:microsoft.com/office/officeart/2005/8/layout/vProcess5"/>
    <dgm:cxn modelId="{E51E2685-32DA-40A8-9D90-5578752456AD}" type="presParOf" srcId="{5B4B094D-C480-42EC-B351-977120F019FF}" destId="{A9B9D00C-F812-41B7-89B0-5F0CE7FEAAC4}" srcOrd="12" destOrd="0" presId="urn:microsoft.com/office/officeart/2005/8/layout/vProcess5"/>
    <dgm:cxn modelId="{31431B09-CF82-467A-A603-F1649B9011B8}" type="presParOf" srcId="{5B4B094D-C480-42EC-B351-977120F019FF}" destId="{39522FCF-245B-4B5F-A7F1-40C2F718451F}" srcOrd="13" destOrd="0" presId="urn:microsoft.com/office/officeart/2005/8/layout/vProcess5"/>
    <dgm:cxn modelId="{6829CC5A-BCF3-453E-AA37-318105ADC571}" type="presParOf" srcId="{5B4B094D-C480-42EC-B351-977120F019FF}" destId="{FA362FD4-2688-4952-9662-1636B574AB7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693CD5-8350-4385-BEC6-51B66038BB1C}" type="doc">
      <dgm:prSet loTypeId="urn:microsoft.com/office/officeart/2005/8/layout/vProcess5" loCatId="process" qsTypeId="urn:microsoft.com/office/officeart/2005/8/quickstyle/simple5" qsCatId="simple" csTypeId="urn:microsoft.com/office/officeart/2005/8/colors/colorful5" csCatId="colorful" phldr="1"/>
      <dgm:spPr/>
      <dgm:t>
        <a:bodyPr/>
        <a:lstStyle/>
        <a:p>
          <a:endParaRPr lang="es-ES"/>
        </a:p>
      </dgm:t>
    </dgm:pt>
    <dgm:pt modelId="{B80D753B-87B8-4104-B05C-42E47AFA3754}">
      <dgm:prSet phldrT="[Texto]"/>
      <dgm:spPr/>
      <dgm:t>
        <a:bodyPr/>
        <a:lstStyle/>
        <a:p>
          <a:r>
            <a:rPr lang="es-ES" dirty="0"/>
            <a:t>Línea Base</a:t>
          </a:r>
        </a:p>
      </dgm:t>
    </dgm:pt>
    <dgm:pt modelId="{25037395-7F2D-4577-93FF-BF6CDAE2F167}" type="parTrans" cxnId="{53A450D5-1AA6-4036-9135-A501B3F4F2A2}">
      <dgm:prSet/>
      <dgm:spPr/>
      <dgm:t>
        <a:bodyPr/>
        <a:lstStyle/>
        <a:p>
          <a:endParaRPr lang="es-ES"/>
        </a:p>
      </dgm:t>
    </dgm:pt>
    <dgm:pt modelId="{55F58177-C2AF-498D-B005-EDE904BAB21B}" type="sibTrans" cxnId="{53A450D5-1AA6-4036-9135-A501B3F4F2A2}">
      <dgm:prSet/>
      <dgm:spPr/>
      <dgm:t>
        <a:bodyPr/>
        <a:lstStyle/>
        <a:p>
          <a:endParaRPr lang="es-ES"/>
        </a:p>
      </dgm:t>
    </dgm:pt>
    <dgm:pt modelId="{C23D6BD1-DCA6-49AA-A563-CDEA2E9613D3}">
      <dgm:prSet phldrT="[Texto]"/>
      <dgm:spPr/>
      <dgm:t>
        <a:bodyPr/>
        <a:lstStyle/>
        <a:p>
          <a:r>
            <a:rPr lang="es-ES" dirty="0"/>
            <a:t>Carga</a:t>
          </a:r>
        </a:p>
      </dgm:t>
    </dgm:pt>
    <dgm:pt modelId="{FEE78EB2-41AD-43A8-B9A3-A23739EB59F3}" type="parTrans" cxnId="{ECEBE153-EF2F-48D0-B89F-B0899677297B}">
      <dgm:prSet/>
      <dgm:spPr/>
      <dgm:t>
        <a:bodyPr/>
        <a:lstStyle/>
        <a:p>
          <a:endParaRPr lang="es-ES"/>
        </a:p>
      </dgm:t>
    </dgm:pt>
    <dgm:pt modelId="{5B788432-3097-431F-B7DF-AAB0804039DD}" type="sibTrans" cxnId="{ECEBE153-EF2F-48D0-B89F-B0899677297B}">
      <dgm:prSet/>
      <dgm:spPr/>
      <dgm:t>
        <a:bodyPr/>
        <a:lstStyle/>
        <a:p>
          <a:endParaRPr lang="es-ES"/>
        </a:p>
      </dgm:t>
    </dgm:pt>
    <dgm:pt modelId="{D9C82217-6058-4AEE-8846-E5CF0A2304D9}">
      <dgm:prSet phldrT="[Texto]"/>
      <dgm:spPr/>
      <dgm:t>
        <a:bodyPr/>
        <a:lstStyle/>
        <a:p>
          <a:r>
            <a:rPr lang="es-ES" dirty="0"/>
            <a:t>Estrés</a:t>
          </a:r>
        </a:p>
      </dgm:t>
    </dgm:pt>
    <dgm:pt modelId="{1887F146-7CDE-435B-93A6-89D7149337AA}" type="parTrans" cxnId="{BA803FA0-BA29-4091-BBEF-D057E3BC2383}">
      <dgm:prSet/>
      <dgm:spPr/>
      <dgm:t>
        <a:bodyPr/>
        <a:lstStyle/>
        <a:p>
          <a:endParaRPr lang="es-ES"/>
        </a:p>
      </dgm:t>
    </dgm:pt>
    <dgm:pt modelId="{F8E12265-99BC-4D48-B714-B5B1C6B628CB}" type="sibTrans" cxnId="{BA803FA0-BA29-4091-BBEF-D057E3BC2383}">
      <dgm:prSet/>
      <dgm:spPr/>
      <dgm:t>
        <a:bodyPr/>
        <a:lstStyle/>
        <a:p>
          <a:endParaRPr lang="es-ES"/>
        </a:p>
      </dgm:t>
    </dgm:pt>
    <dgm:pt modelId="{5B4B094D-C480-42EC-B351-977120F019FF}" type="pres">
      <dgm:prSet presAssocID="{45693CD5-8350-4385-BEC6-51B66038BB1C}" presName="outerComposite" presStyleCnt="0">
        <dgm:presLayoutVars>
          <dgm:chMax val="5"/>
          <dgm:dir/>
          <dgm:resizeHandles val="exact"/>
        </dgm:presLayoutVars>
      </dgm:prSet>
      <dgm:spPr/>
    </dgm:pt>
    <dgm:pt modelId="{0BFD6F90-CEBC-4406-80AE-4A39A241ADFE}" type="pres">
      <dgm:prSet presAssocID="{45693CD5-8350-4385-BEC6-51B66038BB1C}" presName="dummyMaxCanvas" presStyleCnt="0">
        <dgm:presLayoutVars/>
      </dgm:prSet>
      <dgm:spPr/>
    </dgm:pt>
    <dgm:pt modelId="{DA67F7D4-B4B1-43E7-8AB1-555303475500}" type="pres">
      <dgm:prSet presAssocID="{45693CD5-8350-4385-BEC6-51B66038BB1C}" presName="ThreeNodes_1" presStyleLbl="node1" presStyleIdx="0" presStyleCnt="3">
        <dgm:presLayoutVars>
          <dgm:bulletEnabled val="1"/>
        </dgm:presLayoutVars>
      </dgm:prSet>
      <dgm:spPr/>
    </dgm:pt>
    <dgm:pt modelId="{D70D3C03-FEAD-461D-A948-ED868DAED53E}" type="pres">
      <dgm:prSet presAssocID="{45693CD5-8350-4385-BEC6-51B66038BB1C}" presName="ThreeNodes_2" presStyleLbl="node1" presStyleIdx="1" presStyleCnt="3">
        <dgm:presLayoutVars>
          <dgm:bulletEnabled val="1"/>
        </dgm:presLayoutVars>
      </dgm:prSet>
      <dgm:spPr/>
    </dgm:pt>
    <dgm:pt modelId="{DEE91899-B853-4D14-BD78-6BD2B415583B}" type="pres">
      <dgm:prSet presAssocID="{45693CD5-8350-4385-BEC6-51B66038BB1C}" presName="ThreeNodes_3" presStyleLbl="node1" presStyleIdx="2" presStyleCnt="3">
        <dgm:presLayoutVars>
          <dgm:bulletEnabled val="1"/>
        </dgm:presLayoutVars>
      </dgm:prSet>
      <dgm:spPr/>
    </dgm:pt>
    <dgm:pt modelId="{A1A59CD2-F481-4350-8377-5D0020803F89}" type="pres">
      <dgm:prSet presAssocID="{45693CD5-8350-4385-BEC6-51B66038BB1C}" presName="ThreeConn_1-2" presStyleLbl="fgAccFollowNode1" presStyleIdx="0" presStyleCnt="2">
        <dgm:presLayoutVars>
          <dgm:bulletEnabled val="1"/>
        </dgm:presLayoutVars>
      </dgm:prSet>
      <dgm:spPr/>
    </dgm:pt>
    <dgm:pt modelId="{5554F14C-F1D9-4770-A6DE-3D67D1A0B1EA}" type="pres">
      <dgm:prSet presAssocID="{45693CD5-8350-4385-BEC6-51B66038BB1C}" presName="ThreeConn_2-3" presStyleLbl="fgAccFollowNode1" presStyleIdx="1" presStyleCnt="2">
        <dgm:presLayoutVars>
          <dgm:bulletEnabled val="1"/>
        </dgm:presLayoutVars>
      </dgm:prSet>
      <dgm:spPr/>
    </dgm:pt>
    <dgm:pt modelId="{DFE0495A-AD86-46D0-8FA2-BF82FDBB6551}" type="pres">
      <dgm:prSet presAssocID="{45693CD5-8350-4385-BEC6-51B66038BB1C}" presName="ThreeNodes_1_text" presStyleLbl="node1" presStyleIdx="2" presStyleCnt="3">
        <dgm:presLayoutVars>
          <dgm:bulletEnabled val="1"/>
        </dgm:presLayoutVars>
      </dgm:prSet>
      <dgm:spPr/>
    </dgm:pt>
    <dgm:pt modelId="{C10D9F6D-7CC5-4563-AB7C-E583A19972E2}" type="pres">
      <dgm:prSet presAssocID="{45693CD5-8350-4385-BEC6-51B66038BB1C}" presName="ThreeNodes_2_text" presStyleLbl="node1" presStyleIdx="2" presStyleCnt="3">
        <dgm:presLayoutVars>
          <dgm:bulletEnabled val="1"/>
        </dgm:presLayoutVars>
      </dgm:prSet>
      <dgm:spPr/>
    </dgm:pt>
    <dgm:pt modelId="{66940CCD-67AD-4F1A-9BB3-755F63012EF9}" type="pres">
      <dgm:prSet presAssocID="{45693CD5-8350-4385-BEC6-51B66038BB1C}" presName="ThreeNodes_3_text" presStyleLbl="node1" presStyleIdx="2" presStyleCnt="3">
        <dgm:presLayoutVars>
          <dgm:bulletEnabled val="1"/>
        </dgm:presLayoutVars>
      </dgm:prSet>
      <dgm:spPr/>
    </dgm:pt>
  </dgm:ptLst>
  <dgm:cxnLst>
    <dgm:cxn modelId="{756BC839-CF60-455E-9967-F0C4E058F92B}" type="presOf" srcId="{B80D753B-87B8-4104-B05C-42E47AFA3754}" destId="{DFE0495A-AD86-46D0-8FA2-BF82FDBB6551}" srcOrd="1" destOrd="0" presId="urn:microsoft.com/office/officeart/2005/8/layout/vProcess5"/>
    <dgm:cxn modelId="{D3DB6D4C-3AF4-4ED8-A00C-5D05022B7FB4}" type="presOf" srcId="{D9C82217-6058-4AEE-8846-E5CF0A2304D9}" destId="{DEE91899-B853-4D14-BD78-6BD2B415583B}" srcOrd="0" destOrd="0" presId="urn:microsoft.com/office/officeart/2005/8/layout/vProcess5"/>
    <dgm:cxn modelId="{4978CE4C-91AB-47AC-B02E-AA7DA213191A}" type="presOf" srcId="{D9C82217-6058-4AEE-8846-E5CF0A2304D9}" destId="{66940CCD-67AD-4F1A-9BB3-755F63012EF9}" srcOrd="1" destOrd="0" presId="urn:microsoft.com/office/officeart/2005/8/layout/vProcess5"/>
    <dgm:cxn modelId="{ECEBE153-EF2F-48D0-B89F-B0899677297B}" srcId="{45693CD5-8350-4385-BEC6-51B66038BB1C}" destId="{C23D6BD1-DCA6-49AA-A563-CDEA2E9613D3}" srcOrd="1" destOrd="0" parTransId="{FEE78EB2-41AD-43A8-B9A3-A23739EB59F3}" sibTransId="{5B788432-3097-431F-B7DF-AAB0804039DD}"/>
    <dgm:cxn modelId="{227F9A82-7AF6-4BDF-B8BA-0046510F07D0}" type="presOf" srcId="{45693CD5-8350-4385-BEC6-51B66038BB1C}" destId="{5B4B094D-C480-42EC-B351-977120F019FF}" srcOrd="0" destOrd="0" presId="urn:microsoft.com/office/officeart/2005/8/layout/vProcess5"/>
    <dgm:cxn modelId="{315C2293-5C7B-47D7-A214-F1AEEADA7EDE}" type="presOf" srcId="{C23D6BD1-DCA6-49AA-A563-CDEA2E9613D3}" destId="{D70D3C03-FEAD-461D-A948-ED868DAED53E}" srcOrd="0" destOrd="0" presId="urn:microsoft.com/office/officeart/2005/8/layout/vProcess5"/>
    <dgm:cxn modelId="{BA803FA0-BA29-4091-BBEF-D057E3BC2383}" srcId="{45693CD5-8350-4385-BEC6-51B66038BB1C}" destId="{D9C82217-6058-4AEE-8846-E5CF0A2304D9}" srcOrd="2" destOrd="0" parTransId="{1887F146-7CDE-435B-93A6-89D7149337AA}" sibTransId="{F8E12265-99BC-4D48-B714-B5B1C6B628CB}"/>
    <dgm:cxn modelId="{0AD850A3-0610-4729-B514-EC654DB776DD}" type="presOf" srcId="{B80D753B-87B8-4104-B05C-42E47AFA3754}" destId="{DA67F7D4-B4B1-43E7-8AB1-555303475500}" srcOrd="0" destOrd="0" presId="urn:microsoft.com/office/officeart/2005/8/layout/vProcess5"/>
    <dgm:cxn modelId="{336152B5-506D-46B1-BC19-CC30169F87C7}" type="presOf" srcId="{C23D6BD1-DCA6-49AA-A563-CDEA2E9613D3}" destId="{C10D9F6D-7CC5-4563-AB7C-E583A19972E2}" srcOrd="1" destOrd="0" presId="urn:microsoft.com/office/officeart/2005/8/layout/vProcess5"/>
    <dgm:cxn modelId="{B9B77EB9-70AA-436E-8E2D-AA7D87182A5C}" type="presOf" srcId="{55F58177-C2AF-498D-B005-EDE904BAB21B}" destId="{A1A59CD2-F481-4350-8377-5D0020803F89}" srcOrd="0" destOrd="0" presId="urn:microsoft.com/office/officeart/2005/8/layout/vProcess5"/>
    <dgm:cxn modelId="{89A2F1C2-DB85-46B2-B180-C3474278E4A0}" type="presOf" srcId="{5B788432-3097-431F-B7DF-AAB0804039DD}" destId="{5554F14C-F1D9-4770-A6DE-3D67D1A0B1EA}" srcOrd="0" destOrd="0" presId="urn:microsoft.com/office/officeart/2005/8/layout/vProcess5"/>
    <dgm:cxn modelId="{53A450D5-1AA6-4036-9135-A501B3F4F2A2}" srcId="{45693CD5-8350-4385-BEC6-51B66038BB1C}" destId="{B80D753B-87B8-4104-B05C-42E47AFA3754}" srcOrd="0" destOrd="0" parTransId="{25037395-7F2D-4577-93FF-BF6CDAE2F167}" sibTransId="{55F58177-C2AF-498D-B005-EDE904BAB21B}"/>
    <dgm:cxn modelId="{71210942-6E5C-4B89-ACE4-289E1E24147A}" type="presParOf" srcId="{5B4B094D-C480-42EC-B351-977120F019FF}" destId="{0BFD6F90-CEBC-4406-80AE-4A39A241ADFE}" srcOrd="0" destOrd="0" presId="urn:microsoft.com/office/officeart/2005/8/layout/vProcess5"/>
    <dgm:cxn modelId="{110CD58A-278D-40E3-8E7C-15870A447668}" type="presParOf" srcId="{5B4B094D-C480-42EC-B351-977120F019FF}" destId="{DA67F7D4-B4B1-43E7-8AB1-555303475500}" srcOrd="1" destOrd="0" presId="urn:microsoft.com/office/officeart/2005/8/layout/vProcess5"/>
    <dgm:cxn modelId="{A05F0327-6D40-41E8-B663-3B13E494CAD9}" type="presParOf" srcId="{5B4B094D-C480-42EC-B351-977120F019FF}" destId="{D70D3C03-FEAD-461D-A948-ED868DAED53E}" srcOrd="2" destOrd="0" presId="urn:microsoft.com/office/officeart/2005/8/layout/vProcess5"/>
    <dgm:cxn modelId="{E291EDD7-9E42-4CE2-9051-0FA9C5DBBB79}" type="presParOf" srcId="{5B4B094D-C480-42EC-B351-977120F019FF}" destId="{DEE91899-B853-4D14-BD78-6BD2B415583B}" srcOrd="3" destOrd="0" presId="urn:microsoft.com/office/officeart/2005/8/layout/vProcess5"/>
    <dgm:cxn modelId="{50240317-280A-46E8-80F7-B84167A06A4A}" type="presParOf" srcId="{5B4B094D-C480-42EC-B351-977120F019FF}" destId="{A1A59CD2-F481-4350-8377-5D0020803F89}" srcOrd="4" destOrd="0" presId="urn:microsoft.com/office/officeart/2005/8/layout/vProcess5"/>
    <dgm:cxn modelId="{FFE4A58C-4646-44E8-9D06-14ED3D339223}" type="presParOf" srcId="{5B4B094D-C480-42EC-B351-977120F019FF}" destId="{5554F14C-F1D9-4770-A6DE-3D67D1A0B1EA}" srcOrd="5" destOrd="0" presId="urn:microsoft.com/office/officeart/2005/8/layout/vProcess5"/>
    <dgm:cxn modelId="{E28B68CC-6E10-449C-A60C-2691741533A7}" type="presParOf" srcId="{5B4B094D-C480-42EC-B351-977120F019FF}" destId="{DFE0495A-AD86-46D0-8FA2-BF82FDBB6551}" srcOrd="6" destOrd="0" presId="urn:microsoft.com/office/officeart/2005/8/layout/vProcess5"/>
    <dgm:cxn modelId="{C56D2737-5261-43EA-B454-AA26AD07FD02}" type="presParOf" srcId="{5B4B094D-C480-42EC-B351-977120F019FF}" destId="{C10D9F6D-7CC5-4563-AB7C-E583A19972E2}" srcOrd="7" destOrd="0" presId="urn:microsoft.com/office/officeart/2005/8/layout/vProcess5"/>
    <dgm:cxn modelId="{31D4A598-A4B9-4E98-8A99-AF03BE4C8A4C}" type="presParOf" srcId="{5B4B094D-C480-42EC-B351-977120F019FF}" destId="{66940CCD-67AD-4F1A-9BB3-755F63012EF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D14F3-2BBD-4884-AEC7-2E3338708CEC}">
      <dsp:nvSpPr>
        <dsp:cNvPr id="0" name=""/>
        <dsp:cNvSpPr/>
      </dsp:nvSpPr>
      <dsp:spPr>
        <a:xfrm>
          <a:off x="0" y="0"/>
          <a:ext cx="2347105" cy="389009"/>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Línea Base</a:t>
          </a:r>
        </a:p>
      </dsp:txBody>
      <dsp:txXfrm>
        <a:off x="11394" y="11394"/>
        <a:ext cx="1881819" cy="366221"/>
      </dsp:txXfrm>
    </dsp:sp>
    <dsp:sp modelId="{AAE13F83-734A-49CD-91C2-904F61990DCE}">
      <dsp:nvSpPr>
        <dsp:cNvPr id="0" name=""/>
        <dsp:cNvSpPr/>
      </dsp:nvSpPr>
      <dsp:spPr>
        <a:xfrm>
          <a:off x="175270" y="443038"/>
          <a:ext cx="2347105" cy="389009"/>
        </a:xfrm>
        <a:prstGeom prst="roundRect">
          <a:avLst>
            <a:gd name="adj" fmla="val 10000"/>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Carga</a:t>
          </a:r>
        </a:p>
      </dsp:txBody>
      <dsp:txXfrm>
        <a:off x="186664" y="454432"/>
        <a:ext cx="1896190" cy="366221"/>
      </dsp:txXfrm>
    </dsp:sp>
    <dsp:sp modelId="{E830BBFA-AFBB-47F1-8D86-0FDA9AB7880D}">
      <dsp:nvSpPr>
        <dsp:cNvPr id="0" name=""/>
        <dsp:cNvSpPr/>
      </dsp:nvSpPr>
      <dsp:spPr>
        <a:xfrm>
          <a:off x="350541" y="886076"/>
          <a:ext cx="2347105" cy="389009"/>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Estrés</a:t>
          </a:r>
        </a:p>
      </dsp:txBody>
      <dsp:txXfrm>
        <a:off x="361935" y="897470"/>
        <a:ext cx="1896190" cy="366221"/>
      </dsp:txXfrm>
    </dsp:sp>
    <dsp:sp modelId="{EAEB3D65-7F98-4789-B69B-988D7B5E198D}">
      <dsp:nvSpPr>
        <dsp:cNvPr id="0" name=""/>
        <dsp:cNvSpPr/>
      </dsp:nvSpPr>
      <dsp:spPr>
        <a:xfrm>
          <a:off x="525812" y="1329115"/>
          <a:ext cx="2347105" cy="389009"/>
        </a:xfrm>
        <a:prstGeom prst="roundRect">
          <a:avLst>
            <a:gd name="adj" fmla="val 10000"/>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Tolerancia a Fallas</a:t>
          </a:r>
        </a:p>
      </dsp:txBody>
      <dsp:txXfrm>
        <a:off x="537206" y="1340509"/>
        <a:ext cx="1896190" cy="366221"/>
      </dsp:txXfrm>
    </dsp:sp>
    <dsp:sp modelId="{2D3CA0A3-0CE4-44E7-B550-3B0AE5BB66B5}">
      <dsp:nvSpPr>
        <dsp:cNvPr id="0" name=""/>
        <dsp:cNvSpPr/>
      </dsp:nvSpPr>
      <dsp:spPr>
        <a:xfrm>
          <a:off x="701083" y="1772153"/>
          <a:ext cx="2347105" cy="389009"/>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t>Estabilidad</a:t>
          </a:r>
        </a:p>
      </dsp:txBody>
      <dsp:txXfrm>
        <a:off x="712477" y="1783547"/>
        <a:ext cx="1896190" cy="366221"/>
      </dsp:txXfrm>
    </dsp:sp>
    <dsp:sp modelId="{7B468919-3A2E-452F-A204-73EF00D696B0}">
      <dsp:nvSpPr>
        <dsp:cNvPr id="0" name=""/>
        <dsp:cNvSpPr/>
      </dsp:nvSpPr>
      <dsp:spPr>
        <a:xfrm>
          <a:off x="2094249" y="284192"/>
          <a:ext cx="252856" cy="25285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2151142" y="284192"/>
        <a:ext cx="139070" cy="190274"/>
      </dsp:txXfrm>
    </dsp:sp>
    <dsp:sp modelId="{009F1E32-0CA8-4266-BD14-2D0D2B78C800}">
      <dsp:nvSpPr>
        <dsp:cNvPr id="0" name=""/>
        <dsp:cNvSpPr/>
      </dsp:nvSpPr>
      <dsp:spPr>
        <a:xfrm>
          <a:off x="2269520" y="727231"/>
          <a:ext cx="252856" cy="252856"/>
        </a:xfrm>
        <a:prstGeom prst="downArrow">
          <a:avLst>
            <a:gd name="adj1" fmla="val 55000"/>
            <a:gd name="adj2" fmla="val 45000"/>
          </a:avLst>
        </a:prstGeom>
        <a:solidFill>
          <a:schemeClr val="accent5">
            <a:tint val="40000"/>
            <a:alpha val="90000"/>
            <a:hueOff val="-2246587"/>
            <a:satOff val="-7611"/>
            <a:lumOff val="-976"/>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2326413" y="727231"/>
        <a:ext cx="139070" cy="190274"/>
      </dsp:txXfrm>
    </dsp:sp>
    <dsp:sp modelId="{35C9F2AE-A288-4EC9-A3B0-68DE5061C9E7}">
      <dsp:nvSpPr>
        <dsp:cNvPr id="0" name=""/>
        <dsp:cNvSpPr/>
      </dsp:nvSpPr>
      <dsp:spPr>
        <a:xfrm>
          <a:off x="2444791" y="1163786"/>
          <a:ext cx="252856" cy="252856"/>
        </a:xfrm>
        <a:prstGeom prst="downArrow">
          <a:avLst>
            <a:gd name="adj1" fmla="val 55000"/>
            <a:gd name="adj2" fmla="val 45000"/>
          </a:avLst>
        </a:prstGeom>
        <a:solidFill>
          <a:schemeClr val="accent5">
            <a:tint val="40000"/>
            <a:alpha val="90000"/>
            <a:hueOff val="-4493175"/>
            <a:satOff val="-15221"/>
            <a:lumOff val="-1952"/>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2501684" y="1163786"/>
        <a:ext cx="139070" cy="190274"/>
      </dsp:txXfrm>
    </dsp:sp>
    <dsp:sp modelId="{7889D2E1-BCA2-4B55-9508-EF469781CE31}">
      <dsp:nvSpPr>
        <dsp:cNvPr id="0" name=""/>
        <dsp:cNvSpPr/>
      </dsp:nvSpPr>
      <dsp:spPr>
        <a:xfrm>
          <a:off x="2620062" y="1611147"/>
          <a:ext cx="252856" cy="252856"/>
        </a:xfrm>
        <a:prstGeom prst="downArrow">
          <a:avLst>
            <a:gd name="adj1" fmla="val 55000"/>
            <a:gd name="adj2" fmla="val 45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es-ES" sz="1100" kern="1200"/>
        </a:p>
      </dsp:txBody>
      <dsp:txXfrm>
        <a:off x="2676955" y="1611147"/>
        <a:ext cx="139070" cy="190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7F7D4-B4B1-43E7-8AB1-555303475500}">
      <dsp:nvSpPr>
        <dsp:cNvPr id="0" name=""/>
        <dsp:cNvSpPr/>
      </dsp:nvSpPr>
      <dsp:spPr>
        <a:xfrm>
          <a:off x="0" y="0"/>
          <a:ext cx="2590960" cy="6483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t>Línea Base</a:t>
          </a:r>
        </a:p>
      </dsp:txBody>
      <dsp:txXfrm>
        <a:off x="18989" y="18989"/>
        <a:ext cx="1891342" cy="610370"/>
      </dsp:txXfrm>
    </dsp:sp>
    <dsp:sp modelId="{D70D3C03-FEAD-461D-A948-ED868DAED53E}">
      <dsp:nvSpPr>
        <dsp:cNvPr id="0" name=""/>
        <dsp:cNvSpPr/>
      </dsp:nvSpPr>
      <dsp:spPr>
        <a:xfrm>
          <a:off x="228614" y="756407"/>
          <a:ext cx="2590960" cy="648348"/>
        </a:xfrm>
        <a:prstGeom prst="roundRect">
          <a:avLst>
            <a:gd name="adj" fmla="val 10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t>Carga</a:t>
          </a:r>
        </a:p>
      </dsp:txBody>
      <dsp:txXfrm>
        <a:off x="247603" y="775396"/>
        <a:ext cx="1902941" cy="610370"/>
      </dsp:txXfrm>
    </dsp:sp>
    <dsp:sp modelId="{DEE91899-B853-4D14-BD78-6BD2B415583B}">
      <dsp:nvSpPr>
        <dsp:cNvPr id="0" name=""/>
        <dsp:cNvSpPr/>
      </dsp:nvSpPr>
      <dsp:spPr>
        <a:xfrm>
          <a:off x="457228" y="1512814"/>
          <a:ext cx="2590960" cy="648348"/>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sz="2800" kern="1200" dirty="0"/>
            <a:t>Estrés</a:t>
          </a:r>
        </a:p>
      </dsp:txBody>
      <dsp:txXfrm>
        <a:off x="476217" y="1531803"/>
        <a:ext cx="1902941" cy="610370"/>
      </dsp:txXfrm>
    </dsp:sp>
    <dsp:sp modelId="{A1A59CD2-F481-4350-8377-5D0020803F89}">
      <dsp:nvSpPr>
        <dsp:cNvPr id="0" name=""/>
        <dsp:cNvSpPr/>
      </dsp:nvSpPr>
      <dsp:spPr>
        <a:xfrm>
          <a:off x="2169533" y="491664"/>
          <a:ext cx="421426" cy="421426"/>
        </a:xfrm>
        <a:prstGeom prst="downArrow">
          <a:avLst>
            <a:gd name="adj1" fmla="val 55000"/>
            <a:gd name="adj2" fmla="val 45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2264354" y="491664"/>
        <a:ext cx="231784" cy="317123"/>
      </dsp:txXfrm>
    </dsp:sp>
    <dsp:sp modelId="{5554F14C-F1D9-4770-A6DE-3D67D1A0B1EA}">
      <dsp:nvSpPr>
        <dsp:cNvPr id="0" name=""/>
        <dsp:cNvSpPr/>
      </dsp:nvSpPr>
      <dsp:spPr>
        <a:xfrm>
          <a:off x="2398148" y="1243749"/>
          <a:ext cx="421426" cy="421426"/>
        </a:xfrm>
        <a:prstGeom prst="downArrow">
          <a:avLst>
            <a:gd name="adj1" fmla="val 55000"/>
            <a:gd name="adj2" fmla="val 45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s-ES" sz="1900" kern="1200"/>
        </a:p>
      </dsp:txBody>
      <dsp:txXfrm>
        <a:off x="2492969" y="1243749"/>
        <a:ext cx="231784" cy="3171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27171-CE36-4CB6-B067-FD463209897B}" type="datetimeFigureOut">
              <a:rPr lang="es-CO" smtClean="0"/>
              <a:pPr/>
              <a:t>7/03/2025</a:t>
            </a:fld>
            <a:endParaRPr lang="es-CO"/>
          </a:p>
        </p:txBody>
      </p:sp>
      <p:sp>
        <p:nvSpPr>
          <p:cNvPr id="4" name="3 Marcador de imagen de diapositiva"/>
          <p:cNvSpPr>
            <a:spLocks noGrp="1" noRot="1" noChangeAspect="1"/>
          </p:cNvSpPr>
          <p:nvPr>
            <p:ph type="sldImg" idx="2"/>
          </p:nvPr>
        </p:nvSpPr>
        <p:spPr>
          <a:xfrm>
            <a:off x="9525" y="685800"/>
            <a:ext cx="683895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D7287-C4E1-4A1B-AC70-5B96A6664CBF}" type="slidenum">
              <a:rPr lang="es-CO" smtClean="0"/>
              <a:pPr/>
              <a:t>‹#›</a:t>
            </a:fld>
            <a:endParaRPr lang="es-CO"/>
          </a:p>
        </p:txBody>
      </p:sp>
    </p:spTree>
    <p:extLst>
      <p:ext uri="{BB962C8B-B14F-4D97-AF65-F5344CB8AC3E}">
        <p14:creationId xmlns:p14="http://schemas.microsoft.com/office/powerpoint/2010/main" val="1470358433"/>
      </p:ext>
    </p:extLst>
  </p:cSld>
  <p:clrMap bg1="lt1" tx1="dk1" bg2="lt2" tx2="dk2" accent1="accent1" accent2="accent2" accent3="accent3" accent4="accent4" accent5="accent5" accent6="accent6" hlink="hlink" folHlink="folHlink"/>
  <p:notesStyle>
    <a:lvl1pPr marL="0" algn="l" defTabSz="914103" rtl="0" eaLnBrk="1" latinLnBrk="0" hangingPunct="1">
      <a:defRPr sz="1200" kern="1200">
        <a:solidFill>
          <a:schemeClr val="tx1"/>
        </a:solidFill>
        <a:latin typeface="+mn-lt"/>
        <a:ea typeface="+mn-ea"/>
        <a:cs typeface="+mn-cs"/>
      </a:defRPr>
    </a:lvl1pPr>
    <a:lvl2pPr marL="457051" algn="l" defTabSz="914103" rtl="0" eaLnBrk="1" latinLnBrk="0" hangingPunct="1">
      <a:defRPr sz="1200" kern="1200">
        <a:solidFill>
          <a:schemeClr val="tx1"/>
        </a:solidFill>
        <a:latin typeface="+mn-lt"/>
        <a:ea typeface="+mn-ea"/>
        <a:cs typeface="+mn-cs"/>
      </a:defRPr>
    </a:lvl2pPr>
    <a:lvl3pPr marL="914103" algn="l" defTabSz="914103" rtl="0" eaLnBrk="1" latinLnBrk="0" hangingPunct="1">
      <a:defRPr sz="1200" kern="1200">
        <a:solidFill>
          <a:schemeClr val="tx1"/>
        </a:solidFill>
        <a:latin typeface="+mn-lt"/>
        <a:ea typeface="+mn-ea"/>
        <a:cs typeface="+mn-cs"/>
      </a:defRPr>
    </a:lvl3pPr>
    <a:lvl4pPr marL="1371156" algn="l" defTabSz="914103" rtl="0" eaLnBrk="1" latinLnBrk="0" hangingPunct="1">
      <a:defRPr sz="1200" kern="1200">
        <a:solidFill>
          <a:schemeClr val="tx1"/>
        </a:solidFill>
        <a:latin typeface="+mn-lt"/>
        <a:ea typeface="+mn-ea"/>
        <a:cs typeface="+mn-cs"/>
      </a:defRPr>
    </a:lvl4pPr>
    <a:lvl5pPr marL="1828206" algn="l" defTabSz="914103" rtl="0" eaLnBrk="1" latinLnBrk="0" hangingPunct="1">
      <a:defRPr sz="1200" kern="1200">
        <a:solidFill>
          <a:schemeClr val="tx1"/>
        </a:solidFill>
        <a:latin typeface="+mn-lt"/>
        <a:ea typeface="+mn-ea"/>
        <a:cs typeface="+mn-cs"/>
      </a:defRPr>
    </a:lvl5pPr>
    <a:lvl6pPr marL="2285258" algn="l" defTabSz="914103" rtl="0" eaLnBrk="1" latinLnBrk="0" hangingPunct="1">
      <a:defRPr sz="1200" kern="1200">
        <a:solidFill>
          <a:schemeClr val="tx1"/>
        </a:solidFill>
        <a:latin typeface="+mn-lt"/>
        <a:ea typeface="+mn-ea"/>
        <a:cs typeface="+mn-cs"/>
      </a:defRPr>
    </a:lvl6pPr>
    <a:lvl7pPr marL="2742308" algn="l" defTabSz="914103" rtl="0" eaLnBrk="1" latinLnBrk="0" hangingPunct="1">
      <a:defRPr sz="1200" kern="1200">
        <a:solidFill>
          <a:schemeClr val="tx1"/>
        </a:solidFill>
        <a:latin typeface="+mn-lt"/>
        <a:ea typeface="+mn-ea"/>
        <a:cs typeface="+mn-cs"/>
      </a:defRPr>
    </a:lvl7pPr>
    <a:lvl8pPr marL="3199361" algn="l" defTabSz="914103" rtl="0" eaLnBrk="1" latinLnBrk="0" hangingPunct="1">
      <a:defRPr sz="1200" kern="1200">
        <a:solidFill>
          <a:schemeClr val="tx1"/>
        </a:solidFill>
        <a:latin typeface="+mn-lt"/>
        <a:ea typeface="+mn-ea"/>
        <a:cs typeface="+mn-cs"/>
      </a:defRPr>
    </a:lvl8pPr>
    <a:lvl9pPr marL="3656412" algn="l" defTabSz="9141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525" y="685800"/>
            <a:ext cx="6838950" cy="3429000"/>
          </a:xfrm>
        </p:spPr>
      </p:sp>
      <p:sp>
        <p:nvSpPr>
          <p:cNvPr id="3" name="2 Marcador de notas"/>
          <p:cNvSpPr>
            <a:spLocks noGrp="1"/>
          </p:cNvSpPr>
          <p:nvPr>
            <p:ph type="body" idx="1"/>
          </p:nvPr>
        </p:nvSpPr>
        <p:spPr/>
        <p:txBody>
          <a:bodyPr/>
          <a:lstStyle/>
          <a:p>
            <a:r>
              <a:rPr lang="en-US" b="1" dirty="0"/>
              <a:t>Test Items (Functions)</a:t>
            </a:r>
          </a:p>
          <a:p>
            <a:r>
              <a:rPr lang="en-US" dirty="0"/>
              <a:t>These are things you intend to test within the scope of this test plan. Essentially, something you will test, a list of what is to be tested. </a:t>
            </a:r>
          </a:p>
          <a:p>
            <a:endParaRPr lang="en-US" dirty="0"/>
          </a:p>
          <a:p>
            <a:r>
              <a:rPr lang="en-US" dirty="0"/>
              <a:t>This information includes version numbers, configuration requirements where needed, (especially if multiple versions of the product are supported). It may also include key delivery schedule issues for critical elements.</a:t>
            </a:r>
          </a:p>
          <a:p>
            <a:endParaRPr lang="en-US" dirty="0"/>
          </a:p>
          <a:p>
            <a:r>
              <a:rPr lang="en-US" dirty="0"/>
              <a:t>Remember, what you are testing is what you intend to deliver to the Client.</a:t>
            </a:r>
          </a:p>
          <a:p>
            <a:endParaRPr lang="en-US" dirty="0"/>
          </a:p>
          <a:p>
            <a:r>
              <a:rPr lang="en-US" dirty="0"/>
              <a:t>This section can be oriented to the level of the test plan. For higher levels it may be by application or functional area, for lower levels it may be by program, unit, module or build.</a:t>
            </a:r>
          </a:p>
          <a:p>
            <a:endParaRPr lang="es-CO" dirty="0"/>
          </a:p>
        </p:txBody>
      </p:sp>
      <p:sp>
        <p:nvSpPr>
          <p:cNvPr id="4" name="3 Marcador de número de diapositiva"/>
          <p:cNvSpPr>
            <a:spLocks noGrp="1"/>
          </p:cNvSpPr>
          <p:nvPr>
            <p:ph type="sldNum" sz="quarter" idx="10"/>
          </p:nvPr>
        </p:nvSpPr>
        <p:spPr/>
        <p:txBody>
          <a:bodyPr/>
          <a:lstStyle/>
          <a:p>
            <a:fld id="{35FD7287-C4E1-4A1B-AC70-5B96A6664CBF}" type="slidenum">
              <a:rPr lang="es-CO" smtClean="0"/>
              <a:pPr/>
              <a:t>6</a:t>
            </a:fld>
            <a:endParaRPr lang="es-CO"/>
          </a:p>
        </p:txBody>
      </p:sp>
    </p:spTree>
    <p:extLst>
      <p:ext uri="{BB962C8B-B14F-4D97-AF65-F5344CB8AC3E}">
        <p14:creationId xmlns:p14="http://schemas.microsoft.com/office/powerpoint/2010/main" val="208901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5FD7287-C4E1-4A1B-AC70-5B96A6664CBF}" type="slidenum">
              <a:rPr lang="es-CO" smtClean="0"/>
              <a:pPr/>
              <a:t>7</a:t>
            </a:fld>
            <a:endParaRPr lang="es-CO"/>
          </a:p>
        </p:txBody>
      </p:sp>
    </p:spTree>
    <p:extLst>
      <p:ext uri="{BB962C8B-B14F-4D97-AF65-F5344CB8AC3E}">
        <p14:creationId xmlns:p14="http://schemas.microsoft.com/office/powerpoint/2010/main" val="1225411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9525" y="685800"/>
            <a:ext cx="6838950" cy="3429000"/>
          </a:xfrm>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35FD7287-C4E1-4A1B-AC70-5B96A6664CBF}" type="slidenum">
              <a:rPr lang="es-CO" smtClean="0"/>
              <a:pPr/>
              <a:t>11</a:t>
            </a:fld>
            <a:endParaRPr lang="es-CO" dirty="0"/>
          </a:p>
        </p:txBody>
      </p:sp>
    </p:spTree>
    <p:extLst>
      <p:ext uri="{BB962C8B-B14F-4D97-AF65-F5344CB8AC3E}">
        <p14:creationId xmlns:p14="http://schemas.microsoft.com/office/powerpoint/2010/main" val="2494351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Ref idx="1002">
        <a:schemeClr val="bg2"/>
      </p:bgRef>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3681075" cy="6846771"/>
          </a:xfrm>
          <a:prstGeom prst="rect">
            <a:avLst/>
          </a:prstGeom>
          <a:noFill/>
        </p:spPr>
      </p:pic>
      <p:sp>
        <p:nvSpPr>
          <p:cNvPr id="2" name="Título 1"/>
          <p:cNvSpPr>
            <a:spLocks noGrp="1"/>
          </p:cNvSpPr>
          <p:nvPr>
            <p:ph type="ctrTitle"/>
          </p:nvPr>
        </p:nvSpPr>
        <p:spPr>
          <a:xfrm>
            <a:off x="1710135" y="1122363"/>
            <a:ext cx="10260806" cy="2387600"/>
          </a:xfrm>
        </p:spPr>
        <p:txBody>
          <a:bodyPr anchor="b"/>
          <a:lstStyle>
            <a:lvl1pPr algn="ctr">
              <a:defRPr sz="6000">
                <a:latin typeface="Gotham Rounded" charset="0"/>
                <a:ea typeface="Gotham Rounded" charset="0"/>
                <a:cs typeface="Gotham Rounded" charset="0"/>
              </a:defRPr>
            </a:lvl1pPr>
          </a:lstStyle>
          <a:p>
            <a:r>
              <a:rPr lang="es-ES_tradnl" dirty="0"/>
              <a:t>Clic para editar título</a:t>
            </a:r>
          </a:p>
        </p:txBody>
      </p:sp>
      <p:sp>
        <p:nvSpPr>
          <p:cNvPr id="3" name="Subtítulo 2"/>
          <p:cNvSpPr>
            <a:spLocks noGrp="1"/>
          </p:cNvSpPr>
          <p:nvPr>
            <p:ph type="subTitle" idx="1"/>
          </p:nvPr>
        </p:nvSpPr>
        <p:spPr>
          <a:xfrm>
            <a:off x="1710135" y="3602038"/>
            <a:ext cx="10260806" cy="1655762"/>
          </a:xfrm>
        </p:spPr>
        <p:txBody>
          <a:bodyPr/>
          <a:lstStyle>
            <a:lvl1pPr marL="0" indent="0" algn="ctr">
              <a:buNone/>
              <a:defRPr sz="2400">
                <a:latin typeface="Gotham Rounded" charset="0"/>
                <a:ea typeface="Gotham Rounded" charset="0"/>
                <a:cs typeface="Gotham Rounded"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_tradnl"/>
              <a:t>Haga clic para modificar el estilo de subtítulo del patrón</a:t>
            </a:r>
          </a:p>
        </p:txBody>
      </p:sp>
      <p:sp>
        <p:nvSpPr>
          <p:cNvPr id="4" name="Marcador de fecha 3"/>
          <p:cNvSpPr>
            <a:spLocks noGrp="1"/>
          </p:cNvSpPr>
          <p:nvPr>
            <p:ph type="dt" sz="half" idx="10"/>
          </p:nvPr>
        </p:nvSpPr>
        <p:spPr/>
        <p:txBody>
          <a:bodyPr/>
          <a:lstStyle>
            <a:lvl1pPr>
              <a:defRPr>
                <a:latin typeface="Gotham Rounded" charset="0"/>
                <a:ea typeface="Gotham Rounded" charset="0"/>
                <a:cs typeface="Gotham Rounded" charset="0"/>
              </a:defRPr>
            </a:lvl1pPr>
          </a:lstStyle>
          <a:p>
            <a:fld id="{912C2D80-C33F-C346-BD97-50722E7172EC}" type="datetimeFigureOut">
              <a:rPr lang="es-ES_tradnl" smtClean="0"/>
              <a:pPr/>
              <a:t>07/03/2025</a:t>
            </a:fld>
            <a:endParaRPr lang="es-ES_tradnl"/>
          </a:p>
        </p:txBody>
      </p:sp>
      <p:sp>
        <p:nvSpPr>
          <p:cNvPr id="5" name="Marcador de pie de página 4"/>
          <p:cNvSpPr>
            <a:spLocks noGrp="1"/>
          </p:cNvSpPr>
          <p:nvPr>
            <p:ph type="ftr" sz="quarter" idx="11"/>
          </p:nvPr>
        </p:nvSpPr>
        <p:spPr/>
        <p:txBody>
          <a:bodyPr/>
          <a:lstStyle>
            <a:lvl1pPr>
              <a:defRPr>
                <a:latin typeface="Gotham Rounded" charset="0"/>
                <a:ea typeface="Gotham Rounded" charset="0"/>
                <a:cs typeface="Gotham Rounded" charset="0"/>
              </a:defRPr>
            </a:lvl1pPr>
          </a:lstStyle>
          <a:p>
            <a:endParaRPr lang="es-ES_tradnl"/>
          </a:p>
        </p:txBody>
      </p:sp>
      <p:sp>
        <p:nvSpPr>
          <p:cNvPr id="6" name="Marcador de número de diapositiva 5"/>
          <p:cNvSpPr>
            <a:spLocks noGrp="1"/>
          </p:cNvSpPr>
          <p:nvPr>
            <p:ph type="sldNum" sz="quarter" idx="12"/>
          </p:nvPr>
        </p:nvSpPr>
        <p:spPr/>
        <p:txBody>
          <a:bodyPr/>
          <a:lstStyle>
            <a:lvl1pPr>
              <a:defRPr>
                <a:latin typeface="Gotham Rounded" charset="0"/>
                <a:ea typeface="Gotham Rounded" charset="0"/>
                <a:cs typeface="Gotham Rounded" charset="0"/>
              </a:defRPr>
            </a:lvl1pPr>
          </a:lstStyle>
          <a:p>
            <a:fld id="{F0B2A09C-87B9-0E44-9ADA-DDB78298ACC9}" type="slidenum">
              <a:rPr lang="es-ES_tradnl" smtClean="0"/>
              <a:pPr/>
              <a:t>‹#›</a:t>
            </a:fld>
            <a:endParaRPr lang="es-ES_tradnl"/>
          </a:p>
        </p:txBody>
      </p:sp>
      <p:pic>
        <p:nvPicPr>
          <p:cNvPr id="9" name="Imagen 8">
            <a:extLst>
              <a:ext uri="{FF2B5EF4-FFF2-40B4-BE49-F238E27FC236}">
                <a16:creationId xmlns:a16="http://schemas.microsoft.com/office/drawing/2014/main" id="{5F086388-7AEA-4B6B-8D6F-214B0F2BCE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72985" y="5885188"/>
            <a:ext cx="2520280" cy="712163"/>
          </a:xfrm>
          <a:prstGeom prst="rect">
            <a:avLst/>
          </a:prstGeom>
        </p:spPr>
      </p:pic>
    </p:spTree>
    <p:extLst>
      <p:ext uri="{BB962C8B-B14F-4D97-AF65-F5344CB8AC3E}">
        <p14:creationId xmlns:p14="http://schemas.microsoft.com/office/powerpoint/2010/main" val="11492015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408009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90519" y="365125"/>
            <a:ext cx="2949982" cy="5811838"/>
          </a:xfrm>
        </p:spPr>
        <p:txBody>
          <a:bodyPr vert="eaVert"/>
          <a:lstStyle/>
          <a:p>
            <a:r>
              <a:rPr lang="es-ES_tradnl"/>
              <a:t>Clic para editar título</a:t>
            </a:r>
          </a:p>
        </p:txBody>
      </p:sp>
      <p:sp>
        <p:nvSpPr>
          <p:cNvPr id="3" name="Marcador de texto vertical 2"/>
          <p:cNvSpPr>
            <a:spLocks noGrp="1"/>
          </p:cNvSpPr>
          <p:nvPr>
            <p:ph type="body" orient="vert" idx="1"/>
          </p:nvPr>
        </p:nvSpPr>
        <p:spPr>
          <a:xfrm>
            <a:off x="940574" y="365125"/>
            <a:ext cx="8678932" cy="581183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3592083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87B333-2354-4AE8-A649-E1B6993D86A2}" type="datetime1">
              <a:rPr lang="es-CO" smtClean="0"/>
              <a:t>7/03/2025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a:xfrm>
            <a:off x="10112515" y="6529557"/>
            <a:ext cx="3192251" cy="365125"/>
          </a:xfrm>
        </p:spPr>
        <p:txBody>
          <a:bodyPr/>
          <a:lstStyle>
            <a:lvl1pPr>
              <a:defRPr b="1">
                <a:solidFill>
                  <a:schemeClr val="bg1"/>
                </a:solidFill>
                <a:effectLst>
                  <a:outerShdw blurRad="38100" dist="38100" dir="2700000" algn="tl">
                    <a:srgbClr val="000000">
                      <a:alpha val="43137"/>
                    </a:srgbClr>
                  </a:outerShdw>
                </a:effectLst>
              </a:defRPr>
            </a:lvl1pPr>
          </a:lstStyle>
          <a:p>
            <a:fld id="{9C12E80A-9AB8-4F1D-9AF9-93DFB18F7B52}" type="slidenum">
              <a:rPr lang="es-CO" smtClean="0"/>
              <a:pPr/>
              <a:t>‹#›</a:t>
            </a:fld>
            <a:endParaRPr lang="es-CO"/>
          </a:p>
        </p:txBody>
      </p:sp>
      <p:sp>
        <p:nvSpPr>
          <p:cNvPr id="6" name="Title 1"/>
          <p:cNvSpPr>
            <a:spLocks noGrp="1"/>
          </p:cNvSpPr>
          <p:nvPr>
            <p:ph type="title"/>
          </p:nvPr>
        </p:nvSpPr>
        <p:spPr>
          <a:xfrm>
            <a:off x="351939" y="40944"/>
            <a:ext cx="6488599" cy="1143000"/>
          </a:xfrm>
        </p:spPr>
        <p:txBody>
          <a:bodyPr lIns="0" tIns="0" rIns="0" bIns="0" anchor="t" anchorCtr="0">
            <a:normAutofit/>
          </a:bodyPr>
          <a:lstStyle>
            <a:lvl1pPr algn="l">
              <a:defRPr sz="2801">
                <a:solidFill>
                  <a:schemeClr val="bg1"/>
                </a:solidFill>
                <a:effectLst>
                  <a:outerShdw blurRad="50800" dist="38100" dir="5400000" algn="t" rotWithShape="0">
                    <a:prstClr val="black">
                      <a:alpha val="91000"/>
                    </a:prstClr>
                  </a:outerShdw>
                </a:effectLst>
              </a:defRPr>
            </a:lvl1pPr>
          </a:lstStyle>
          <a:p>
            <a:r>
              <a:rPr lang="es-ES"/>
              <a:t>Haga clic para modificar el estilo de título del patrón</a:t>
            </a:r>
            <a:endParaRPr lang="en-US"/>
          </a:p>
        </p:txBody>
      </p:sp>
    </p:spTree>
    <p:extLst>
      <p:ext uri="{BB962C8B-B14F-4D97-AF65-F5344CB8AC3E}">
        <p14:creationId xmlns:p14="http://schemas.microsoft.com/office/powerpoint/2010/main" val="306734752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4064" y="1600216"/>
            <a:ext cx="6042473" cy="4525963"/>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954558" y="1600216"/>
            <a:ext cx="6042473" cy="4525963"/>
          </a:xfrm>
        </p:spPr>
        <p:txBody>
          <a:bodyPr/>
          <a:lstStyle>
            <a:lvl1pPr>
              <a:defRPr sz="280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E43901CB-F794-4531-B272-8A27ED80CB9A}" type="datetime1">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C12E80A-9AB8-4F1D-9AF9-93DFB18F7B52}" type="slidenum">
              <a:rPr lang="es-CO" smtClean="0"/>
              <a:pPr/>
              <a:t>‹#›</a:t>
            </a:fld>
            <a:endParaRPr lang="es-CO"/>
          </a:p>
        </p:txBody>
      </p:sp>
      <p:sp>
        <p:nvSpPr>
          <p:cNvPr id="8" name="Title 1"/>
          <p:cNvSpPr>
            <a:spLocks noGrp="1"/>
          </p:cNvSpPr>
          <p:nvPr>
            <p:ph type="title"/>
          </p:nvPr>
        </p:nvSpPr>
        <p:spPr>
          <a:xfrm>
            <a:off x="351939" y="40944"/>
            <a:ext cx="6488599" cy="1143000"/>
          </a:xfrm>
        </p:spPr>
        <p:txBody>
          <a:bodyPr lIns="0" tIns="0" rIns="0" bIns="0" anchor="t" anchorCtr="0">
            <a:normAutofit/>
          </a:bodyPr>
          <a:lstStyle>
            <a:lvl1pPr algn="l">
              <a:defRPr sz="2801">
                <a:solidFill>
                  <a:schemeClr val="bg1"/>
                </a:solidFill>
                <a:effectLst>
                  <a:outerShdw blurRad="50800" dist="38100" dir="5400000" algn="t" rotWithShape="0">
                    <a:prstClr val="black">
                      <a:alpha val="91000"/>
                    </a:prstClr>
                  </a:outerShdw>
                </a:effectLst>
              </a:defRPr>
            </a:lvl1pPr>
          </a:lstStyle>
          <a:p>
            <a:r>
              <a:rPr lang="es-ES"/>
              <a:t>Haga clic para modificar el estilo de título del patrón</a:t>
            </a:r>
            <a:endParaRPr lang="en-US"/>
          </a:p>
        </p:txBody>
      </p:sp>
    </p:spTree>
    <p:extLst>
      <p:ext uri="{BB962C8B-B14F-4D97-AF65-F5344CB8AC3E}">
        <p14:creationId xmlns:p14="http://schemas.microsoft.com/office/powerpoint/2010/main" val="141051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4065" y="1535113"/>
            <a:ext cx="6044852" cy="639762"/>
          </a:xfrm>
        </p:spPr>
        <p:txBody>
          <a:bodyPr anchor="b"/>
          <a:lstStyle>
            <a:lvl1pPr marL="0" indent="0">
              <a:buNone/>
              <a:defRPr sz="2400" b="1"/>
            </a:lvl1pPr>
            <a:lvl2pPr marL="457079" indent="0">
              <a:buNone/>
              <a:defRPr sz="2000" b="1"/>
            </a:lvl2pPr>
            <a:lvl3pPr marL="914157" indent="0">
              <a:buNone/>
              <a:defRPr sz="1800" b="1"/>
            </a:lvl3pPr>
            <a:lvl4pPr marL="1371239" indent="0">
              <a:buNone/>
              <a:defRPr sz="1599" b="1"/>
            </a:lvl4pPr>
            <a:lvl5pPr marL="1828316" indent="0">
              <a:buNone/>
              <a:defRPr sz="1599" b="1"/>
            </a:lvl5pPr>
            <a:lvl6pPr marL="2285395" indent="0">
              <a:buNone/>
              <a:defRPr sz="1599" b="1"/>
            </a:lvl6pPr>
            <a:lvl7pPr marL="2742473" indent="0">
              <a:buNone/>
              <a:defRPr sz="1599" b="1"/>
            </a:lvl7pPr>
            <a:lvl8pPr marL="3199553" indent="0">
              <a:buNone/>
              <a:defRPr sz="1599" b="1"/>
            </a:lvl8pPr>
            <a:lvl9pPr marL="3656632" indent="0">
              <a:buNone/>
              <a:defRPr sz="1599" b="1"/>
            </a:lvl9pPr>
          </a:lstStyle>
          <a:p>
            <a:pPr lvl="0"/>
            <a:r>
              <a:rPr lang="es-ES"/>
              <a:t>Haga clic para modificar el estilo de texto del patrón</a:t>
            </a:r>
          </a:p>
        </p:txBody>
      </p:sp>
      <p:sp>
        <p:nvSpPr>
          <p:cNvPr id="4" name="Content Placeholder 3"/>
          <p:cNvSpPr>
            <a:spLocks noGrp="1"/>
          </p:cNvSpPr>
          <p:nvPr>
            <p:ph sz="half" idx="2"/>
          </p:nvPr>
        </p:nvSpPr>
        <p:spPr>
          <a:xfrm>
            <a:off x="684065" y="2174875"/>
            <a:ext cx="6044852" cy="3951288"/>
          </a:xfrm>
        </p:spPr>
        <p:txBody>
          <a:bodyPr/>
          <a:lstStyle>
            <a:lvl1pPr>
              <a:defRPr sz="2400"/>
            </a:lvl1pPr>
            <a:lvl2pPr>
              <a:defRPr sz="2000"/>
            </a:lvl2pPr>
            <a:lvl3pPr>
              <a:defRPr sz="1800"/>
            </a:lvl3pPr>
            <a:lvl4pPr>
              <a:defRPr sz="1599"/>
            </a:lvl4pPr>
            <a:lvl5pPr>
              <a:defRPr sz="1599"/>
            </a:lvl5pPr>
            <a:lvl6pPr>
              <a:defRPr sz="1599"/>
            </a:lvl6pPr>
            <a:lvl7pPr>
              <a:defRPr sz="1599"/>
            </a:lvl7pPr>
            <a:lvl8pPr>
              <a:defRPr sz="1599"/>
            </a:lvl8pPr>
            <a:lvl9pPr>
              <a:defRPr sz="1599"/>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949806" y="1535113"/>
            <a:ext cx="6047227" cy="639762"/>
          </a:xfrm>
        </p:spPr>
        <p:txBody>
          <a:bodyPr anchor="b"/>
          <a:lstStyle>
            <a:lvl1pPr marL="0" indent="0">
              <a:buNone/>
              <a:defRPr sz="2400" b="1"/>
            </a:lvl1pPr>
            <a:lvl2pPr marL="457079" indent="0">
              <a:buNone/>
              <a:defRPr sz="2000" b="1"/>
            </a:lvl2pPr>
            <a:lvl3pPr marL="914157" indent="0">
              <a:buNone/>
              <a:defRPr sz="1800" b="1"/>
            </a:lvl3pPr>
            <a:lvl4pPr marL="1371239" indent="0">
              <a:buNone/>
              <a:defRPr sz="1599" b="1"/>
            </a:lvl4pPr>
            <a:lvl5pPr marL="1828316" indent="0">
              <a:buNone/>
              <a:defRPr sz="1599" b="1"/>
            </a:lvl5pPr>
            <a:lvl6pPr marL="2285395" indent="0">
              <a:buNone/>
              <a:defRPr sz="1599" b="1"/>
            </a:lvl6pPr>
            <a:lvl7pPr marL="2742473" indent="0">
              <a:buNone/>
              <a:defRPr sz="1599" b="1"/>
            </a:lvl7pPr>
            <a:lvl8pPr marL="3199553" indent="0">
              <a:buNone/>
              <a:defRPr sz="1599" b="1"/>
            </a:lvl8pPr>
            <a:lvl9pPr marL="3656632" indent="0">
              <a:buNone/>
              <a:defRPr sz="1599" b="1"/>
            </a:lvl9pPr>
          </a:lstStyle>
          <a:p>
            <a:pPr lvl="0"/>
            <a:r>
              <a:rPr lang="es-ES"/>
              <a:t>Haga clic para modificar el estilo de texto del patrón</a:t>
            </a:r>
          </a:p>
        </p:txBody>
      </p:sp>
      <p:sp>
        <p:nvSpPr>
          <p:cNvPr id="6" name="Content Placeholder 5"/>
          <p:cNvSpPr>
            <a:spLocks noGrp="1"/>
          </p:cNvSpPr>
          <p:nvPr>
            <p:ph sz="quarter" idx="4"/>
          </p:nvPr>
        </p:nvSpPr>
        <p:spPr>
          <a:xfrm>
            <a:off x="6949806" y="2174875"/>
            <a:ext cx="6047227" cy="3951288"/>
          </a:xfrm>
        </p:spPr>
        <p:txBody>
          <a:bodyPr/>
          <a:lstStyle>
            <a:lvl1pPr>
              <a:defRPr sz="2400"/>
            </a:lvl1pPr>
            <a:lvl2pPr>
              <a:defRPr sz="2000"/>
            </a:lvl2pPr>
            <a:lvl3pPr>
              <a:defRPr sz="1800"/>
            </a:lvl3pPr>
            <a:lvl4pPr>
              <a:defRPr sz="1599"/>
            </a:lvl4pPr>
            <a:lvl5pPr>
              <a:defRPr sz="1599"/>
            </a:lvl5pPr>
            <a:lvl6pPr>
              <a:defRPr sz="1599"/>
            </a:lvl6pPr>
            <a:lvl7pPr>
              <a:defRPr sz="1599"/>
            </a:lvl7pPr>
            <a:lvl8pPr>
              <a:defRPr sz="1599"/>
            </a:lvl8pPr>
            <a:lvl9pPr>
              <a:defRPr sz="1599"/>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9AD0E2AE-9C96-4FD6-94F0-FE425511A685}" type="datetime1">
              <a:rPr lang="es-CO" smtClean="0"/>
              <a:t>7/03/2025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C12E80A-9AB8-4F1D-9AF9-93DFB18F7B52}" type="slidenum">
              <a:rPr lang="es-CO" smtClean="0"/>
              <a:pPr/>
              <a:t>‹#›</a:t>
            </a:fld>
            <a:endParaRPr lang="es-CO"/>
          </a:p>
        </p:txBody>
      </p:sp>
      <p:sp>
        <p:nvSpPr>
          <p:cNvPr id="10" name="Title 1"/>
          <p:cNvSpPr>
            <a:spLocks noGrp="1"/>
          </p:cNvSpPr>
          <p:nvPr>
            <p:ph type="title"/>
          </p:nvPr>
        </p:nvSpPr>
        <p:spPr>
          <a:xfrm>
            <a:off x="351939" y="40944"/>
            <a:ext cx="6488599" cy="1143000"/>
          </a:xfrm>
        </p:spPr>
        <p:txBody>
          <a:bodyPr lIns="0" tIns="0" rIns="0" bIns="0" anchor="t" anchorCtr="0">
            <a:normAutofit/>
          </a:bodyPr>
          <a:lstStyle>
            <a:lvl1pPr algn="l">
              <a:defRPr sz="2801">
                <a:solidFill>
                  <a:schemeClr val="bg1"/>
                </a:solidFill>
                <a:effectLst>
                  <a:outerShdw blurRad="50800" dist="38100" dir="5400000" algn="t" rotWithShape="0">
                    <a:prstClr val="black">
                      <a:alpha val="91000"/>
                    </a:prstClr>
                  </a:outerShdw>
                </a:effectLst>
              </a:defRPr>
            </a:lvl1pPr>
          </a:lstStyle>
          <a:p>
            <a:r>
              <a:rPr lang="es-ES"/>
              <a:t>Haga clic para modificar el estilo de título del patrón</a:t>
            </a:r>
            <a:endParaRPr lang="en-US"/>
          </a:p>
        </p:txBody>
      </p:sp>
    </p:spTree>
    <p:extLst>
      <p:ext uri="{BB962C8B-B14F-4D97-AF65-F5344CB8AC3E}">
        <p14:creationId xmlns:p14="http://schemas.microsoft.com/office/powerpoint/2010/main" val="58519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10135" y="1122363"/>
            <a:ext cx="10260806"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10135" y="3602038"/>
            <a:ext cx="1026080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12C2D80-C33F-C346-BD97-50722E7172EC}" type="datetimeFigureOut">
              <a:rPr lang="es-ES_tradnl" smtClean="0"/>
              <a:pPr/>
              <a:t>07/03/2025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0B2A09C-87B9-0E44-9ADA-DDB78298ACC9}" type="slidenum">
              <a:rPr lang="es-ES_tradnl" smtClean="0"/>
              <a:pPr/>
              <a:t>‹#›</a:t>
            </a:fld>
            <a:endParaRPr lang="es-ES_tradnl"/>
          </a:p>
        </p:txBody>
      </p:sp>
      <p:pic>
        <p:nvPicPr>
          <p:cNvPr id="7" name="Imagen 6">
            <a:extLst>
              <a:ext uri="{FF2B5EF4-FFF2-40B4-BE49-F238E27FC236}">
                <a16:creationId xmlns:a16="http://schemas.microsoft.com/office/drawing/2014/main" id="{35A54440-0627-4470-9CC3-68AFD076C7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3681075" cy="6846771"/>
          </a:xfrm>
          <a:prstGeom prst="rect">
            <a:avLst/>
          </a:prstGeom>
          <a:noFill/>
        </p:spPr>
      </p:pic>
      <p:pic>
        <p:nvPicPr>
          <p:cNvPr id="8" name="Imagen 7">
            <a:extLst>
              <a:ext uri="{FF2B5EF4-FFF2-40B4-BE49-F238E27FC236}">
                <a16:creationId xmlns:a16="http://schemas.microsoft.com/office/drawing/2014/main" id="{607FD882-82C8-4007-B70F-5876397DF8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72985" y="5885188"/>
            <a:ext cx="2520280" cy="712163"/>
          </a:xfrm>
          <a:prstGeom prst="rect">
            <a:avLst/>
          </a:prstGeom>
        </p:spPr>
      </p:pic>
    </p:spTree>
    <p:extLst>
      <p:ext uri="{BB962C8B-B14F-4D97-AF65-F5344CB8AC3E}">
        <p14:creationId xmlns:p14="http://schemas.microsoft.com/office/powerpoint/2010/main" val="3268927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27122602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33448" y="1709739"/>
            <a:ext cx="11799927"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33448" y="4589464"/>
            <a:ext cx="1179992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1982616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40574" y="1825625"/>
            <a:ext cx="5814457"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926044" y="1825625"/>
            <a:ext cx="5814457"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4062047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4241684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42356" y="365126"/>
            <a:ext cx="11799927"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2357" y="1681163"/>
            <a:ext cx="57877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42357" y="2505075"/>
            <a:ext cx="5787735"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926044" y="1681163"/>
            <a:ext cx="581623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926044" y="2505075"/>
            <a:ext cx="5816239"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2509159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2466948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393920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42357" y="457200"/>
            <a:ext cx="4412502"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16239" y="987426"/>
            <a:ext cx="692604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42357" y="2057400"/>
            <a:ext cx="441250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4398986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42357" y="457200"/>
            <a:ext cx="4412502"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816239" y="987426"/>
            <a:ext cx="6926044"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42357" y="2057400"/>
            <a:ext cx="441250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3636338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2417828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90519" y="365125"/>
            <a:ext cx="2949982"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40574" y="365125"/>
            <a:ext cx="8678932"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570024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887B333-2354-4AE8-A649-E1B6993D86A2}" type="datetime1">
              <a:rPr lang="es-CO" smtClean="0"/>
              <a:t>7/03/2025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a:xfrm>
            <a:off x="10112515" y="6529557"/>
            <a:ext cx="3192251" cy="365125"/>
          </a:xfrm>
        </p:spPr>
        <p:txBody>
          <a:bodyPr/>
          <a:lstStyle>
            <a:lvl1pPr>
              <a:defRPr b="1">
                <a:solidFill>
                  <a:schemeClr val="bg1"/>
                </a:solidFill>
                <a:effectLst>
                  <a:outerShdw blurRad="38100" dist="38100" dir="2700000" algn="tl">
                    <a:srgbClr val="000000">
                      <a:alpha val="43137"/>
                    </a:srgbClr>
                  </a:outerShdw>
                </a:effectLst>
              </a:defRPr>
            </a:lvl1pPr>
          </a:lstStyle>
          <a:p>
            <a:fld id="{9C12E80A-9AB8-4F1D-9AF9-93DFB18F7B52}" type="slidenum">
              <a:rPr lang="es-CO" smtClean="0"/>
              <a:pPr/>
              <a:t>‹#›</a:t>
            </a:fld>
            <a:endParaRPr lang="es-CO"/>
          </a:p>
        </p:txBody>
      </p:sp>
      <p:sp>
        <p:nvSpPr>
          <p:cNvPr id="6" name="Title 1"/>
          <p:cNvSpPr>
            <a:spLocks noGrp="1"/>
          </p:cNvSpPr>
          <p:nvPr>
            <p:ph type="title"/>
          </p:nvPr>
        </p:nvSpPr>
        <p:spPr>
          <a:xfrm>
            <a:off x="351939" y="40944"/>
            <a:ext cx="6488599" cy="1143000"/>
          </a:xfrm>
        </p:spPr>
        <p:txBody>
          <a:bodyPr lIns="0" tIns="0" rIns="0" bIns="0" anchor="t" anchorCtr="0">
            <a:normAutofit/>
          </a:bodyPr>
          <a:lstStyle>
            <a:lvl1pPr algn="l">
              <a:defRPr sz="2801">
                <a:solidFill>
                  <a:schemeClr val="bg1"/>
                </a:solidFill>
                <a:effectLst>
                  <a:outerShdw blurRad="50800" dist="38100" dir="5400000" algn="t" rotWithShape="0">
                    <a:prstClr val="black">
                      <a:alpha val="91000"/>
                    </a:prstClr>
                  </a:outerShdw>
                </a:effectLst>
              </a:defRPr>
            </a:lvl1pPr>
          </a:lstStyle>
          <a:p>
            <a:r>
              <a:rPr lang="es-ES"/>
              <a:t>Haga clic para modificar el estilo de título del patrón</a:t>
            </a:r>
            <a:endParaRPr lang="en-US"/>
          </a:p>
        </p:txBody>
      </p:sp>
    </p:spTree>
    <p:extLst>
      <p:ext uri="{BB962C8B-B14F-4D97-AF65-F5344CB8AC3E}">
        <p14:creationId xmlns:p14="http://schemas.microsoft.com/office/powerpoint/2010/main" val="24747554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33448" y="1709739"/>
            <a:ext cx="11799927" cy="2852737"/>
          </a:xfrm>
        </p:spPr>
        <p:txBody>
          <a:bodyPr anchor="b"/>
          <a:lstStyle>
            <a:lvl1pPr>
              <a:defRPr sz="6000"/>
            </a:lvl1pPr>
          </a:lstStyle>
          <a:p>
            <a:r>
              <a:rPr lang="es-ES_tradnl"/>
              <a:t>Clic para editar título</a:t>
            </a:r>
          </a:p>
        </p:txBody>
      </p:sp>
      <p:sp>
        <p:nvSpPr>
          <p:cNvPr id="3" name="Marcador de texto 2"/>
          <p:cNvSpPr>
            <a:spLocks noGrp="1"/>
          </p:cNvSpPr>
          <p:nvPr>
            <p:ph type="body" idx="1"/>
          </p:nvPr>
        </p:nvSpPr>
        <p:spPr>
          <a:xfrm>
            <a:off x="933448" y="4589464"/>
            <a:ext cx="1179992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271618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contenido 2"/>
          <p:cNvSpPr>
            <a:spLocks noGrp="1"/>
          </p:cNvSpPr>
          <p:nvPr>
            <p:ph sz="half" idx="1"/>
          </p:nvPr>
        </p:nvSpPr>
        <p:spPr>
          <a:xfrm>
            <a:off x="940574" y="1825625"/>
            <a:ext cx="5814457"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contenido 3"/>
          <p:cNvSpPr>
            <a:spLocks noGrp="1"/>
          </p:cNvSpPr>
          <p:nvPr>
            <p:ph sz="half" idx="2"/>
          </p:nvPr>
        </p:nvSpPr>
        <p:spPr>
          <a:xfrm>
            <a:off x="6926044" y="1825625"/>
            <a:ext cx="5814457" cy="435133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fecha 4"/>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28300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942356" y="365126"/>
            <a:ext cx="11799927" cy="1325563"/>
          </a:xfrm>
        </p:spPr>
        <p:txBody>
          <a:bodyPr/>
          <a:lstStyle/>
          <a:p>
            <a:r>
              <a:rPr lang="es-ES_tradnl"/>
              <a:t>Clic para editar título</a:t>
            </a:r>
          </a:p>
        </p:txBody>
      </p:sp>
      <p:sp>
        <p:nvSpPr>
          <p:cNvPr id="3" name="Marcador de texto 2"/>
          <p:cNvSpPr>
            <a:spLocks noGrp="1"/>
          </p:cNvSpPr>
          <p:nvPr>
            <p:ph type="body" idx="1"/>
          </p:nvPr>
        </p:nvSpPr>
        <p:spPr>
          <a:xfrm>
            <a:off x="942357" y="1681163"/>
            <a:ext cx="57877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942357" y="2505075"/>
            <a:ext cx="5787735"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5" name="Marcador de texto 4"/>
          <p:cNvSpPr>
            <a:spLocks noGrp="1"/>
          </p:cNvSpPr>
          <p:nvPr>
            <p:ph type="body" sz="quarter" idx="3"/>
          </p:nvPr>
        </p:nvSpPr>
        <p:spPr>
          <a:xfrm>
            <a:off x="6926044" y="1681163"/>
            <a:ext cx="5816239"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926044" y="2505075"/>
            <a:ext cx="5816239" cy="3684588"/>
          </a:xfr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7" name="Marcador de fecha 6"/>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1036824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p>
        </p:txBody>
      </p:sp>
      <p:sp>
        <p:nvSpPr>
          <p:cNvPr id="3" name="Marcador de fecha 2"/>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3919168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336203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42357" y="457200"/>
            <a:ext cx="4412502" cy="1600200"/>
          </a:xfrm>
        </p:spPr>
        <p:txBody>
          <a:bodyPr anchor="b"/>
          <a:lstStyle>
            <a:lvl1pPr>
              <a:defRPr sz="3200"/>
            </a:lvl1pPr>
          </a:lstStyle>
          <a:p>
            <a:r>
              <a:rPr lang="es-ES_tradnl"/>
              <a:t>Clic para editar título</a:t>
            </a:r>
          </a:p>
        </p:txBody>
      </p:sp>
      <p:sp>
        <p:nvSpPr>
          <p:cNvPr id="3" name="Marcador de contenido 2"/>
          <p:cNvSpPr>
            <a:spLocks noGrp="1"/>
          </p:cNvSpPr>
          <p:nvPr>
            <p:ph idx="1"/>
          </p:nvPr>
        </p:nvSpPr>
        <p:spPr>
          <a:xfrm>
            <a:off x="5816239" y="987426"/>
            <a:ext cx="692604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texto 3"/>
          <p:cNvSpPr>
            <a:spLocks noGrp="1"/>
          </p:cNvSpPr>
          <p:nvPr>
            <p:ph type="body" sz="half" idx="2"/>
          </p:nvPr>
        </p:nvSpPr>
        <p:spPr>
          <a:xfrm>
            <a:off x="942357" y="2057400"/>
            <a:ext cx="441250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64847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42357" y="457200"/>
            <a:ext cx="4412502" cy="1600200"/>
          </a:xfrm>
        </p:spPr>
        <p:txBody>
          <a:bodyPr anchor="b"/>
          <a:lstStyle>
            <a:lvl1pPr>
              <a:defRPr sz="3200"/>
            </a:lvl1pPr>
          </a:lstStyle>
          <a:p>
            <a:r>
              <a:rPr lang="es-ES_tradnl"/>
              <a:t>Clic para editar título</a:t>
            </a:r>
          </a:p>
        </p:txBody>
      </p:sp>
      <p:sp>
        <p:nvSpPr>
          <p:cNvPr id="3" name="Marcador de imagen 2"/>
          <p:cNvSpPr>
            <a:spLocks noGrp="1"/>
          </p:cNvSpPr>
          <p:nvPr>
            <p:ph type="pic" idx="1"/>
          </p:nvPr>
        </p:nvSpPr>
        <p:spPr>
          <a:xfrm>
            <a:off x="5816239" y="987426"/>
            <a:ext cx="692604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p:cNvSpPr>
            <a:spLocks noGrp="1"/>
          </p:cNvSpPr>
          <p:nvPr>
            <p:ph type="body" sz="half" idx="2"/>
          </p:nvPr>
        </p:nvSpPr>
        <p:spPr>
          <a:xfrm>
            <a:off x="942357" y="2057400"/>
            <a:ext cx="4412502"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12C2D80-C33F-C346-BD97-50722E7172EC}" type="datetimeFigureOut">
              <a:rPr lang="es-ES_tradnl" smtClean="0"/>
              <a:t>07/03/2025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F0B2A09C-87B9-0E44-9ADA-DDB78298ACC9}" type="slidenum">
              <a:rPr lang="es-ES_tradnl" smtClean="0"/>
              <a:t>‹#›</a:t>
            </a:fld>
            <a:endParaRPr lang="es-ES_tradnl"/>
          </a:p>
        </p:txBody>
      </p:sp>
    </p:spTree>
    <p:extLst>
      <p:ext uri="{BB962C8B-B14F-4D97-AF65-F5344CB8AC3E}">
        <p14:creationId xmlns:p14="http://schemas.microsoft.com/office/powerpoint/2010/main" val="93928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2.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1"/>
            <a:ext cx="13681075" cy="6846771"/>
          </a:xfrm>
          <a:prstGeom prst="rect">
            <a:avLst/>
          </a:prstGeom>
        </p:spPr>
      </p:pic>
      <p:sp>
        <p:nvSpPr>
          <p:cNvPr id="2" name="Marcador de título 1"/>
          <p:cNvSpPr>
            <a:spLocks noGrp="1"/>
          </p:cNvSpPr>
          <p:nvPr>
            <p:ph type="title"/>
          </p:nvPr>
        </p:nvSpPr>
        <p:spPr>
          <a:xfrm>
            <a:off x="940574" y="365126"/>
            <a:ext cx="11799927" cy="1325563"/>
          </a:xfrm>
          <a:prstGeom prst="rect">
            <a:avLst/>
          </a:prstGeom>
        </p:spPr>
        <p:txBody>
          <a:bodyPr vert="horz" lIns="91440" tIns="45720" rIns="91440" bIns="45720" rtlCol="0" anchor="ctr">
            <a:normAutofit/>
          </a:bodyPr>
          <a:lstStyle/>
          <a:p>
            <a:r>
              <a:rPr lang="es-ES_tradnl"/>
              <a:t>Clic para editar título</a:t>
            </a:r>
          </a:p>
        </p:txBody>
      </p:sp>
      <p:sp>
        <p:nvSpPr>
          <p:cNvPr id="3" name="Marcador de texto 2"/>
          <p:cNvSpPr>
            <a:spLocks noGrp="1"/>
          </p:cNvSpPr>
          <p:nvPr>
            <p:ph type="body" idx="1"/>
          </p:nvPr>
        </p:nvSpPr>
        <p:spPr>
          <a:xfrm>
            <a:off x="940574" y="1825625"/>
            <a:ext cx="11799927" cy="4351338"/>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4" name="Marcador de fecha 3"/>
          <p:cNvSpPr>
            <a:spLocks noGrp="1"/>
          </p:cNvSpPr>
          <p:nvPr>
            <p:ph type="dt" sz="half" idx="2"/>
          </p:nvPr>
        </p:nvSpPr>
        <p:spPr>
          <a:xfrm>
            <a:off x="940574" y="6356351"/>
            <a:ext cx="3078242" cy="365125"/>
          </a:xfrm>
          <a:prstGeom prst="rect">
            <a:avLst/>
          </a:prstGeom>
        </p:spPr>
        <p:txBody>
          <a:bodyPr vert="horz" lIns="91440" tIns="45720" rIns="91440" bIns="45720" rtlCol="0" anchor="ctr"/>
          <a:lstStyle>
            <a:lvl1pPr algn="l">
              <a:defRPr sz="1200">
                <a:solidFill>
                  <a:schemeClr val="tx1">
                    <a:tint val="75000"/>
                  </a:schemeClr>
                </a:solidFill>
                <a:latin typeface="Gotham Rounded" charset="0"/>
                <a:ea typeface="Gotham Rounded" charset="0"/>
                <a:cs typeface="Gotham Rounded" charset="0"/>
              </a:defRPr>
            </a:lvl1pPr>
          </a:lstStyle>
          <a:p>
            <a:fld id="{912C2D80-C33F-C346-BD97-50722E7172EC}" type="datetimeFigureOut">
              <a:rPr lang="es-ES_tradnl" smtClean="0"/>
              <a:pPr/>
              <a:t>07/03/2025</a:t>
            </a:fld>
            <a:endParaRPr lang="es-ES_tradnl"/>
          </a:p>
        </p:txBody>
      </p:sp>
      <p:sp>
        <p:nvSpPr>
          <p:cNvPr id="5" name="Marcador de pie de página 4"/>
          <p:cNvSpPr>
            <a:spLocks noGrp="1"/>
          </p:cNvSpPr>
          <p:nvPr>
            <p:ph type="ftr" sz="quarter" idx="3"/>
          </p:nvPr>
        </p:nvSpPr>
        <p:spPr>
          <a:xfrm>
            <a:off x="4531856" y="6356351"/>
            <a:ext cx="4617363" cy="365125"/>
          </a:xfrm>
          <a:prstGeom prst="rect">
            <a:avLst/>
          </a:prstGeom>
        </p:spPr>
        <p:txBody>
          <a:bodyPr vert="horz" lIns="91440" tIns="45720" rIns="91440" bIns="45720" rtlCol="0" anchor="ctr"/>
          <a:lstStyle>
            <a:lvl1pPr algn="ctr">
              <a:defRPr sz="1200">
                <a:solidFill>
                  <a:schemeClr val="tx1">
                    <a:tint val="75000"/>
                  </a:schemeClr>
                </a:solidFill>
                <a:latin typeface="Gotham Rounded" charset="0"/>
                <a:ea typeface="Gotham Rounded" charset="0"/>
                <a:cs typeface="Gotham Rounded" charset="0"/>
              </a:defRPr>
            </a:lvl1pPr>
          </a:lstStyle>
          <a:p>
            <a:endParaRPr lang="es-ES_tradnl"/>
          </a:p>
        </p:txBody>
      </p:sp>
      <p:sp>
        <p:nvSpPr>
          <p:cNvPr id="6" name="Marcador de número de diapositiva 5"/>
          <p:cNvSpPr>
            <a:spLocks noGrp="1"/>
          </p:cNvSpPr>
          <p:nvPr>
            <p:ph type="sldNum" sz="quarter" idx="4"/>
          </p:nvPr>
        </p:nvSpPr>
        <p:spPr>
          <a:xfrm>
            <a:off x="9662259" y="6356351"/>
            <a:ext cx="3078242" cy="365125"/>
          </a:xfrm>
          <a:prstGeom prst="rect">
            <a:avLst/>
          </a:prstGeom>
        </p:spPr>
        <p:txBody>
          <a:bodyPr vert="horz" lIns="91440" tIns="45720" rIns="91440" bIns="45720" rtlCol="0" anchor="ctr"/>
          <a:lstStyle>
            <a:lvl1pPr algn="r">
              <a:defRPr sz="1200">
                <a:solidFill>
                  <a:schemeClr val="tx1">
                    <a:tint val="75000"/>
                  </a:schemeClr>
                </a:solidFill>
                <a:latin typeface="Gotham Rounded" charset="0"/>
                <a:ea typeface="Gotham Rounded" charset="0"/>
                <a:cs typeface="Gotham Rounded" charset="0"/>
              </a:defRPr>
            </a:lvl1pPr>
          </a:lstStyle>
          <a:p>
            <a:fld id="{F0B2A09C-87B9-0E44-9ADA-DDB78298ACC9}" type="slidenum">
              <a:rPr lang="es-ES_tradnl" smtClean="0"/>
              <a:pPr/>
              <a:t>‹#›</a:t>
            </a:fld>
            <a:endParaRPr lang="es-ES_tradnl"/>
          </a:p>
        </p:txBody>
      </p:sp>
      <p:pic>
        <p:nvPicPr>
          <p:cNvPr id="9" name="Imagen 8">
            <a:extLst>
              <a:ext uri="{FF2B5EF4-FFF2-40B4-BE49-F238E27FC236}">
                <a16:creationId xmlns:a16="http://schemas.microsoft.com/office/drawing/2014/main" id="{656BD039-167D-4F5D-AA65-CBD728633493}"/>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872985" y="5877272"/>
            <a:ext cx="2519561" cy="720080"/>
          </a:xfrm>
          <a:prstGeom prst="rect">
            <a:avLst/>
          </a:prstGeom>
        </p:spPr>
      </p:pic>
    </p:spTree>
    <p:extLst>
      <p:ext uri="{BB962C8B-B14F-4D97-AF65-F5344CB8AC3E}">
        <p14:creationId xmlns:p14="http://schemas.microsoft.com/office/powerpoint/2010/main" val="2556608851"/>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661" r:id="rId13"/>
    <p:sldLayoutId id="2147483665" r:id="rId14"/>
    <p:sldLayoutId id="2147483666" r:id="rId15"/>
  </p:sldLayoutIdLst>
  <p:txStyles>
    <p:titleStyle>
      <a:lvl1pPr algn="l" defTabSz="914400" rtl="0" eaLnBrk="1" latinLnBrk="0" hangingPunct="1">
        <a:lnSpc>
          <a:spcPct val="90000"/>
        </a:lnSpc>
        <a:spcBef>
          <a:spcPct val="0"/>
        </a:spcBef>
        <a:buNone/>
        <a:defRPr sz="4400" kern="1200">
          <a:solidFill>
            <a:srgbClr val="F1D70E"/>
          </a:solidFill>
          <a:latin typeface="Gotham Rounded" charset="0"/>
          <a:ea typeface="Gotham Rounded" charset="0"/>
          <a:cs typeface="Gotham Rounded"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lumMod val="50000"/>
              <a:lumOff val="50000"/>
            </a:schemeClr>
          </a:solidFill>
          <a:latin typeface="Gotham Rounded" charset="0"/>
          <a:ea typeface="Gotham Rounded" charset="0"/>
          <a:cs typeface="Gotham Rounded" charset="0"/>
        </a:defRPr>
      </a:lvl1pPr>
      <a:lvl2pPr marL="685800" indent="-228600" algn="l" defTabSz="914400" rtl="0" eaLnBrk="1" latinLnBrk="0" hangingPunct="1">
        <a:lnSpc>
          <a:spcPct val="90000"/>
        </a:lnSpc>
        <a:spcBef>
          <a:spcPts val="500"/>
        </a:spcBef>
        <a:buFont typeface="Arial"/>
        <a:buChar char="•"/>
        <a:defRPr sz="2400" kern="1200">
          <a:solidFill>
            <a:schemeClr val="tx1">
              <a:lumMod val="50000"/>
              <a:lumOff val="50000"/>
            </a:schemeClr>
          </a:solidFill>
          <a:latin typeface="Gotham Rounded" charset="0"/>
          <a:ea typeface="Gotham Rounded" charset="0"/>
          <a:cs typeface="Gotham Rounded" charset="0"/>
        </a:defRPr>
      </a:lvl2pPr>
      <a:lvl3pPr marL="1143000" indent="-228600" algn="l" defTabSz="914400" rtl="0" eaLnBrk="1" latinLnBrk="0" hangingPunct="1">
        <a:lnSpc>
          <a:spcPct val="90000"/>
        </a:lnSpc>
        <a:spcBef>
          <a:spcPts val="500"/>
        </a:spcBef>
        <a:buFont typeface="Arial"/>
        <a:buChar char="•"/>
        <a:defRPr sz="2000" kern="1200">
          <a:solidFill>
            <a:schemeClr val="tx1">
              <a:lumMod val="50000"/>
              <a:lumOff val="50000"/>
            </a:schemeClr>
          </a:solidFill>
          <a:latin typeface="Gotham Rounded" charset="0"/>
          <a:ea typeface="Gotham Rounded" charset="0"/>
          <a:cs typeface="Gotham Rounded" charset="0"/>
        </a:defRPr>
      </a:lvl3pPr>
      <a:lvl4pPr marL="1600200" indent="-228600" algn="l" defTabSz="914400" rtl="0" eaLnBrk="1" latinLnBrk="0" hangingPunct="1">
        <a:lnSpc>
          <a:spcPct val="90000"/>
        </a:lnSpc>
        <a:spcBef>
          <a:spcPts val="500"/>
        </a:spcBef>
        <a:buFont typeface="Arial"/>
        <a:buChar char="•"/>
        <a:defRPr sz="1800" kern="1200">
          <a:solidFill>
            <a:schemeClr val="tx1">
              <a:lumMod val="50000"/>
              <a:lumOff val="50000"/>
            </a:schemeClr>
          </a:solidFill>
          <a:latin typeface="Gotham Rounded" charset="0"/>
          <a:ea typeface="Gotham Rounded" charset="0"/>
          <a:cs typeface="Gotham Rounded" charset="0"/>
        </a:defRPr>
      </a:lvl4pPr>
      <a:lvl5pPr marL="2057400" indent="-228600" algn="l" defTabSz="914400" rtl="0" eaLnBrk="1" latinLnBrk="0" hangingPunct="1">
        <a:lnSpc>
          <a:spcPct val="90000"/>
        </a:lnSpc>
        <a:spcBef>
          <a:spcPts val="500"/>
        </a:spcBef>
        <a:buFont typeface="Arial"/>
        <a:buChar char="•"/>
        <a:defRPr sz="1800" kern="1200">
          <a:solidFill>
            <a:schemeClr val="tx1">
              <a:lumMod val="50000"/>
              <a:lumOff val="50000"/>
            </a:schemeClr>
          </a:solidFill>
          <a:latin typeface="Gotham Rounded" charset="0"/>
          <a:ea typeface="Gotham Rounded" charset="0"/>
          <a:cs typeface="Gotham Rounded"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0574" y="365126"/>
            <a:ext cx="11799927"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0574" y="1825625"/>
            <a:ext cx="11799927"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40574" y="6356351"/>
            <a:ext cx="307824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C2D80-C33F-C346-BD97-50722E7172EC}" type="datetimeFigureOut">
              <a:rPr lang="es-ES_tradnl" smtClean="0"/>
              <a:pPr/>
              <a:t>07/03/2025</a:t>
            </a:fld>
            <a:endParaRPr lang="es-ES_tradnl"/>
          </a:p>
        </p:txBody>
      </p:sp>
      <p:sp>
        <p:nvSpPr>
          <p:cNvPr id="5" name="Footer Placeholder 4"/>
          <p:cNvSpPr>
            <a:spLocks noGrp="1"/>
          </p:cNvSpPr>
          <p:nvPr>
            <p:ph type="ftr" sz="quarter" idx="3"/>
          </p:nvPr>
        </p:nvSpPr>
        <p:spPr>
          <a:xfrm>
            <a:off x="4531856" y="6356351"/>
            <a:ext cx="4617363"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9662259" y="6356351"/>
            <a:ext cx="307824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2A09C-87B9-0E44-9ADA-DDB78298ACC9}" type="slidenum">
              <a:rPr lang="es-ES_tradnl" smtClean="0"/>
              <a:pPr/>
              <a:t>‹#›</a:t>
            </a:fld>
            <a:endParaRPr lang="es-ES_tradnl"/>
          </a:p>
        </p:txBody>
      </p:sp>
      <p:pic>
        <p:nvPicPr>
          <p:cNvPr id="7" name="Imagen 6">
            <a:extLst>
              <a:ext uri="{FF2B5EF4-FFF2-40B4-BE49-F238E27FC236}">
                <a16:creationId xmlns:a16="http://schemas.microsoft.com/office/drawing/2014/main" id="{F0C761AE-53D3-4B7D-9582-4306387D87A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
            <a:ext cx="13681075" cy="6846771"/>
          </a:xfrm>
          <a:prstGeom prst="rect">
            <a:avLst/>
          </a:prstGeom>
        </p:spPr>
      </p:pic>
      <p:pic>
        <p:nvPicPr>
          <p:cNvPr id="8" name="Imagen 7">
            <a:extLst>
              <a:ext uri="{FF2B5EF4-FFF2-40B4-BE49-F238E27FC236}">
                <a16:creationId xmlns:a16="http://schemas.microsoft.com/office/drawing/2014/main" id="{763AD765-0858-432F-A597-C1B26B4FDCF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72985" y="5877272"/>
            <a:ext cx="2519561" cy="720080"/>
          </a:xfrm>
          <a:prstGeom prst="rect">
            <a:avLst/>
          </a:prstGeom>
        </p:spPr>
      </p:pic>
    </p:spTree>
    <p:extLst>
      <p:ext uri="{BB962C8B-B14F-4D97-AF65-F5344CB8AC3E}">
        <p14:creationId xmlns:p14="http://schemas.microsoft.com/office/powerpoint/2010/main" val="639219076"/>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0.xml.rels><?xml version="1.0" encoding="UTF-8" standalone="yes"?>
<Relationships xmlns="http://schemas.openxmlformats.org/package/2006/relationships"><Relationship Id="rId3" Type="http://schemas.openxmlformats.org/officeDocument/2006/relationships/image" Target="../media/image33.jpg"/><Relationship Id="rId7" Type="http://schemas.openxmlformats.org/officeDocument/2006/relationships/image" Target="../media/image37.emf"/><Relationship Id="rId2" Type="http://schemas.openxmlformats.org/officeDocument/2006/relationships/image" Target="../media/image32.jpg"/><Relationship Id="rId1" Type="http://schemas.openxmlformats.org/officeDocument/2006/relationships/slideLayout" Target="../slideLayouts/slideLayout27.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demoblaze.com/index.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7.xml"/><Relationship Id="rId6" Type="http://schemas.openxmlformats.org/officeDocument/2006/relationships/image" Target="../media/image17.wmf"/><Relationship Id="rId5" Type="http://schemas.openxmlformats.org/officeDocument/2006/relationships/package" Target="../embeddings/Microsoft_Excel_Worksheet.xlsx"/><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1.wmf"/><Relationship Id="rId2" Type="http://schemas.openxmlformats.org/officeDocument/2006/relationships/image" Target="../media/image27.png"/><Relationship Id="rId1" Type="http://schemas.openxmlformats.org/officeDocument/2006/relationships/slideLayout" Target="../slideLayouts/slideLayout27.xml"/><Relationship Id="rId6" Type="http://schemas.openxmlformats.org/officeDocument/2006/relationships/diagramColors" Target="../diagrams/colors1.xml"/><Relationship Id="rId11" Type="http://schemas.openxmlformats.org/officeDocument/2006/relationships/package" Target="../embeddings/Microsoft_Excel_Worksheet1.xlsx"/><Relationship Id="rId5" Type="http://schemas.openxmlformats.org/officeDocument/2006/relationships/diagramQuickStyle" Target="../diagrams/quickStyle1.xml"/><Relationship Id="rId10" Type="http://schemas.openxmlformats.org/officeDocument/2006/relationships/image" Target="../media/image30.png"/><Relationship Id="rId4" Type="http://schemas.openxmlformats.org/officeDocument/2006/relationships/diagramLayout" Target="../diagrams/layout1.xml"/><Relationship Id="rId9"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7.png"/><Relationship Id="rId1" Type="http://schemas.openxmlformats.org/officeDocument/2006/relationships/slideLayout" Target="../slideLayouts/slideLayout2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007C0A75-82A7-4739-A889-5A70D48BA2F3}"/>
              </a:ext>
            </a:extLst>
          </p:cNvPr>
          <p:cNvGraphicFramePr>
            <a:graphicFrameLocks noGrp="1"/>
          </p:cNvGraphicFramePr>
          <p:nvPr>
            <p:extLst>
              <p:ext uri="{D42A27DB-BD31-4B8C-83A1-F6EECF244321}">
                <p14:modId xmlns:p14="http://schemas.microsoft.com/office/powerpoint/2010/main" val="737001359"/>
              </p:ext>
            </p:extLst>
          </p:nvPr>
        </p:nvGraphicFramePr>
        <p:xfrm>
          <a:off x="503833" y="1196753"/>
          <a:ext cx="6191529" cy="1017698"/>
        </p:xfrm>
        <a:graphic>
          <a:graphicData uri="http://schemas.openxmlformats.org/drawingml/2006/table">
            <a:tbl>
              <a:tblPr firstRow="1" bandRow="1">
                <a:tableStyleId>{5C22544A-7EE6-4342-B048-85BDC9FD1C3A}</a:tableStyleId>
              </a:tblPr>
              <a:tblGrid>
                <a:gridCol w="6191529">
                  <a:extLst>
                    <a:ext uri="{9D8B030D-6E8A-4147-A177-3AD203B41FA5}">
                      <a16:colId xmlns:a16="http://schemas.microsoft.com/office/drawing/2014/main" val="3829830838"/>
                    </a:ext>
                  </a:extLst>
                </a:gridCol>
              </a:tblGrid>
              <a:tr h="432047">
                <a:tc>
                  <a:txBody>
                    <a:bodyPr/>
                    <a:lstStyle/>
                    <a:p>
                      <a:pPr algn="ctr" rtl="0" fontAlgn="ctr"/>
                      <a:r>
                        <a:rPr lang="es-CO" sz="1800" u="none" strike="noStrike" dirty="0">
                          <a:effectLst/>
                        </a:rPr>
                        <a:t>Contexto</a:t>
                      </a:r>
                      <a:endParaRPr lang="es-CO" sz="1100" b="1" i="1"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894671"/>
                  </a:ext>
                </a:extLst>
              </a:tr>
              <a:tr h="585651">
                <a:tc>
                  <a:txBody>
                    <a:bodyPr/>
                    <a:lstStyle/>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Este reto esta diseñado para evidenciar las habilidades necesarias para planear y ejecutar un proyecto que requiere pruebas Performance.</a:t>
                      </a:r>
                    </a:p>
                    <a:p>
                      <a:pPr marL="171450" indent="-171450" algn="l" fontAlgn="ctr">
                        <a:buFont typeface="Arial" panose="020B0604020202020204" pitchFamily="34" charset="0"/>
                        <a:buChar char="•"/>
                      </a:pPr>
                      <a:endParaRPr lang="es-CO" sz="1000" b="0"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3423901439"/>
                  </a:ext>
                </a:extLst>
              </a:tr>
            </a:tbl>
          </a:graphicData>
        </a:graphic>
      </p:graphicFrame>
      <p:sp>
        <p:nvSpPr>
          <p:cNvPr id="5" name="16 CuadroTexto">
            <a:extLst>
              <a:ext uri="{FF2B5EF4-FFF2-40B4-BE49-F238E27FC236}">
                <a16:creationId xmlns:a16="http://schemas.microsoft.com/office/drawing/2014/main" id="{00DCB995-62BC-4682-B63D-FEA4403EE385}"/>
              </a:ext>
            </a:extLst>
          </p:cNvPr>
          <p:cNvSpPr txBox="1"/>
          <p:nvPr/>
        </p:nvSpPr>
        <p:spPr>
          <a:xfrm>
            <a:off x="2257967" y="363216"/>
            <a:ext cx="9289032" cy="535531"/>
          </a:xfrm>
          <a:prstGeom prst="rect">
            <a:avLst/>
          </a:prstGeom>
          <a:noFill/>
        </p:spPr>
        <p:txBody>
          <a:bodyPr wrap="square">
            <a:spAutoFit/>
          </a:bodyPr>
          <a:lstStyle/>
          <a:p>
            <a:pPr algn="ct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RETO TIPO 3</a:t>
            </a:r>
            <a:endParaRPr lang="es-ES" sz="3200" b="1" dirty="0">
              <a:solidFill>
                <a:srgbClr val="FAD200"/>
              </a:solidFill>
              <a:effectLst>
                <a:outerShdw blurRad="38100" dist="38100" dir="2700000" algn="tl">
                  <a:srgbClr val="000000">
                    <a:alpha val="43137"/>
                  </a:srgbClr>
                </a:outerShdw>
              </a:effectLst>
              <a:latin typeface="Gotham Rounded"/>
            </a:endParaRPr>
          </a:p>
        </p:txBody>
      </p:sp>
      <p:graphicFrame>
        <p:nvGraphicFramePr>
          <p:cNvPr id="6" name="Tabla 5">
            <a:extLst>
              <a:ext uri="{FF2B5EF4-FFF2-40B4-BE49-F238E27FC236}">
                <a16:creationId xmlns:a16="http://schemas.microsoft.com/office/drawing/2014/main" id="{86C7F95C-E53A-41AE-811C-F72670623F20}"/>
              </a:ext>
            </a:extLst>
          </p:cNvPr>
          <p:cNvGraphicFramePr>
            <a:graphicFrameLocks noGrp="1"/>
          </p:cNvGraphicFramePr>
          <p:nvPr>
            <p:extLst>
              <p:ext uri="{D42A27DB-BD31-4B8C-83A1-F6EECF244321}">
                <p14:modId xmlns:p14="http://schemas.microsoft.com/office/powerpoint/2010/main" val="239628107"/>
              </p:ext>
            </p:extLst>
          </p:nvPr>
        </p:nvGraphicFramePr>
        <p:xfrm>
          <a:off x="6840537" y="2219050"/>
          <a:ext cx="6191529" cy="1041647"/>
        </p:xfrm>
        <a:graphic>
          <a:graphicData uri="http://schemas.openxmlformats.org/drawingml/2006/table">
            <a:tbl>
              <a:tblPr firstRow="1" bandRow="1">
                <a:tableStyleId>{5C22544A-7EE6-4342-B048-85BDC9FD1C3A}</a:tableStyleId>
              </a:tblPr>
              <a:tblGrid>
                <a:gridCol w="6191529">
                  <a:extLst>
                    <a:ext uri="{9D8B030D-6E8A-4147-A177-3AD203B41FA5}">
                      <a16:colId xmlns:a16="http://schemas.microsoft.com/office/drawing/2014/main" val="3829830838"/>
                    </a:ext>
                  </a:extLst>
                </a:gridCol>
              </a:tblGrid>
              <a:tr h="432047">
                <a:tc>
                  <a:txBody>
                    <a:bodyPr/>
                    <a:lstStyle/>
                    <a:p>
                      <a:pPr algn="ctr" rtl="0" fontAlgn="ctr"/>
                      <a:r>
                        <a:rPr lang="es-CO" sz="1800" u="none" strike="noStrike" dirty="0">
                          <a:effectLst/>
                        </a:rPr>
                        <a:t>Reglas</a:t>
                      </a:r>
                      <a:endParaRPr lang="es-CO" sz="1100" b="1" i="1"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894671"/>
                  </a:ext>
                </a:extLst>
              </a:tr>
              <a:tr h="585651">
                <a:tc>
                  <a:txBody>
                    <a:bodyPr/>
                    <a:lstStyle/>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Este reto esta diseñado para realizar la actividad de manera individual por lo cual cualquier ayuda externa dará anulación del mismo.</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Sin embargo, se autoriza el uso de </a:t>
                      </a:r>
                      <a:r>
                        <a:rPr lang="es-CO" sz="1000" b="0" i="0" u="none" strike="noStrike" dirty="0" err="1">
                          <a:solidFill>
                            <a:srgbClr val="000000"/>
                          </a:solidFill>
                          <a:effectLst/>
                          <a:latin typeface="Arial" panose="020B0604020202020204" pitchFamily="34" charset="0"/>
                        </a:rPr>
                        <a:t>google</a:t>
                      </a:r>
                      <a:r>
                        <a:rPr lang="es-CO" sz="1000" b="0" i="0" u="none" strike="noStrike" dirty="0">
                          <a:solidFill>
                            <a:srgbClr val="000000"/>
                          </a:solidFill>
                          <a:effectLst/>
                          <a:latin typeface="Arial" panose="020B0604020202020204" pitchFamily="34" charset="0"/>
                        </a:rPr>
                        <a:t> si se considera pertinente.</a:t>
                      </a:r>
                    </a:p>
                    <a:p>
                      <a:pPr marL="171450" indent="-171450" algn="l" fontAlgn="ctr">
                        <a:buFont typeface="Arial" panose="020B0604020202020204" pitchFamily="34" charset="0"/>
                        <a:buChar char="•"/>
                      </a:pPr>
                      <a:endParaRPr lang="es-CO" sz="1000" b="0"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3423901439"/>
                  </a:ext>
                </a:extLst>
              </a:tr>
            </a:tbl>
          </a:graphicData>
        </a:graphic>
      </p:graphicFrame>
      <p:graphicFrame>
        <p:nvGraphicFramePr>
          <p:cNvPr id="7" name="Tabla 6">
            <a:extLst>
              <a:ext uri="{FF2B5EF4-FFF2-40B4-BE49-F238E27FC236}">
                <a16:creationId xmlns:a16="http://schemas.microsoft.com/office/drawing/2014/main" id="{D85E1B3E-981E-4F11-9699-1AD33FC87E5C}"/>
              </a:ext>
            </a:extLst>
          </p:cNvPr>
          <p:cNvGraphicFramePr>
            <a:graphicFrameLocks noGrp="1"/>
          </p:cNvGraphicFramePr>
          <p:nvPr>
            <p:extLst>
              <p:ext uri="{D42A27DB-BD31-4B8C-83A1-F6EECF244321}">
                <p14:modId xmlns:p14="http://schemas.microsoft.com/office/powerpoint/2010/main" val="48124398"/>
              </p:ext>
            </p:extLst>
          </p:nvPr>
        </p:nvGraphicFramePr>
        <p:xfrm>
          <a:off x="503833" y="3260697"/>
          <a:ext cx="6191529" cy="1041647"/>
        </p:xfrm>
        <a:graphic>
          <a:graphicData uri="http://schemas.openxmlformats.org/drawingml/2006/table">
            <a:tbl>
              <a:tblPr firstRow="1" bandRow="1">
                <a:tableStyleId>{5C22544A-7EE6-4342-B048-85BDC9FD1C3A}</a:tableStyleId>
              </a:tblPr>
              <a:tblGrid>
                <a:gridCol w="6191529">
                  <a:extLst>
                    <a:ext uri="{9D8B030D-6E8A-4147-A177-3AD203B41FA5}">
                      <a16:colId xmlns:a16="http://schemas.microsoft.com/office/drawing/2014/main" val="3829830838"/>
                    </a:ext>
                  </a:extLst>
                </a:gridCol>
              </a:tblGrid>
              <a:tr h="432047">
                <a:tc>
                  <a:txBody>
                    <a:bodyPr/>
                    <a:lstStyle/>
                    <a:p>
                      <a:pPr algn="ctr" rtl="0" fontAlgn="ctr"/>
                      <a:r>
                        <a:rPr lang="es-CO" sz="1800" u="none" strike="noStrike" dirty="0">
                          <a:effectLst/>
                        </a:rPr>
                        <a:t>Tiempo del reto</a:t>
                      </a:r>
                      <a:endParaRPr lang="es-CO" sz="1100" b="1" i="1"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894671"/>
                  </a:ext>
                </a:extLst>
              </a:tr>
              <a:tr h="585651">
                <a:tc>
                  <a:txBody>
                    <a:bodyPr/>
                    <a:lstStyle/>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Este reto esta diseñado para realizarse en 2 horas y comprende una evaluación de habilidad comprendiendo que esta es exigente en función del tiempo por lo cual se sugiere:</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Estar en un ambiente tranquilo </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Iniciar una vez se tenga absoluta claridad de los aspectos a desarrollar y las herramientas que se </a:t>
                      </a:r>
                      <a:r>
                        <a:rPr lang="es-MX" sz="1000" b="0" i="0" u="none" strike="noStrike" dirty="0">
                          <a:solidFill>
                            <a:srgbClr val="000000"/>
                          </a:solidFill>
                          <a:effectLst/>
                          <a:latin typeface="Arial" panose="020B0604020202020204" pitchFamily="34" charset="0"/>
                        </a:rPr>
                        <a:t>requieren </a:t>
                      </a:r>
                      <a:endParaRPr lang="es-CO" sz="1000" b="0" i="0" u="none" strike="noStrike" dirty="0">
                        <a:solidFill>
                          <a:srgbClr val="000000"/>
                        </a:solidFill>
                        <a:effectLst/>
                        <a:latin typeface="Arial" panose="020B0604020202020204" pitchFamily="34" charset="0"/>
                      </a:endParaRPr>
                    </a:p>
                  </a:txBody>
                  <a:tcPr marL="0" marR="0" marT="0" marB="0"/>
                </a:tc>
                <a:extLst>
                  <a:ext uri="{0D108BD9-81ED-4DB2-BD59-A6C34878D82A}">
                    <a16:rowId xmlns:a16="http://schemas.microsoft.com/office/drawing/2014/main" val="3423901439"/>
                  </a:ext>
                </a:extLst>
              </a:tr>
            </a:tbl>
          </a:graphicData>
        </a:graphic>
      </p:graphicFrame>
      <p:pic>
        <p:nvPicPr>
          <p:cNvPr id="9" name="Gráfico 8" descr="Alarma sonando">
            <a:extLst>
              <a:ext uri="{FF2B5EF4-FFF2-40B4-BE49-F238E27FC236}">
                <a16:creationId xmlns:a16="http://schemas.microsoft.com/office/drawing/2014/main" id="{79B538B5-D6F2-4E49-A08B-8DB7831DCA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0537" y="3368594"/>
            <a:ext cx="914400" cy="914400"/>
          </a:xfrm>
          <a:prstGeom prst="rect">
            <a:avLst/>
          </a:prstGeom>
        </p:spPr>
      </p:pic>
      <p:pic>
        <p:nvPicPr>
          <p:cNvPr id="11" name="Gráfico 10" descr="Arquitectura">
            <a:extLst>
              <a:ext uri="{FF2B5EF4-FFF2-40B4-BE49-F238E27FC236}">
                <a16:creationId xmlns:a16="http://schemas.microsoft.com/office/drawing/2014/main" id="{6CB981B6-0C2F-4FE9-959F-7EE51CB816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4554" y="1196753"/>
            <a:ext cx="914400" cy="914400"/>
          </a:xfrm>
          <a:prstGeom prst="rect">
            <a:avLst/>
          </a:prstGeom>
        </p:spPr>
      </p:pic>
      <p:pic>
        <p:nvPicPr>
          <p:cNvPr id="13" name="Gráfico 12" descr="Aspiración">
            <a:extLst>
              <a:ext uri="{FF2B5EF4-FFF2-40B4-BE49-F238E27FC236}">
                <a16:creationId xmlns:a16="http://schemas.microsoft.com/office/drawing/2014/main" id="{D9098066-0AB3-4307-B107-ADCFD1F4539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17251" y="5445907"/>
            <a:ext cx="914400" cy="914400"/>
          </a:xfrm>
          <a:prstGeom prst="rect">
            <a:avLst/>
          </a:prstGeom>
        </p:spPr>
      </p:pic>
      <p:pic>
        <p:nvPicPr>
          <p:cNvPr id="17" name="Gráfico 16" descr="Escarabajo">
            <a:extLst>
              <a:ext uri="{FF2B5EF4-FFF2-40B4-BE49-F238E27FC236}">
                <a16:creationId xmlns:a16="http://schemas.microsoft.com/office/drawing/2014/main" id="{5E0B74ED-6CEE-40A3-9F28-231E760F7D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80961" y="4342018"/>
            <a:ext cx="914400" cy="914400"/>
          </a:xfrm>
          <a:prstGeom prst="rect">
            <a:avLst/>
          </a:prstGeom>
        </p:spPr>
      </p:pic>
      <p:pic>
        <p:nvPicPr>
          <p:cNvPr id="19" name="Gráfico 18" descr="Portapapeles comprobado">
            <a:extLst>
              <a:ext uri="{FF2B5EF4-FFF2-40B4-BE49-F238E27FC236}">
                <a16:creationId xmlns:a16="http://schemas.microsoft.com/office/drawing/2014/main" id="{29AB1B3D-E6AD-4B13-88B2-A73FF5BEB65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80962" y="2280374"/>
            <a:ext cx="914400" cy="914400"/>
          </a:xfrm>
          <a:prstGeom prst="rect">
            <a:avLst/>
          </a:prstGeom>
        </p:spPr>
      </p:pic>
      <p:graphicFrame>
        <p:nvGraphicFramePr>
          <p:cNvPr id="20" name="Tabla 19">
            <a:extLst>
              <a:ext uri="{FF2B5EF4-FFF2-40B4-BE49-F238E27FC236}">
                <a16:creationId xmlns:a16="http://schemas.microsoft.com/office/drawing/2014/main" id="{95D0A406-F444-4C7C-82E2-D810266283F0}"/>
              </a:ext>
            </a:extLst>
          </p:cNvPr>
          <p:cNvGraphicFramePr>
            <a:graphicFrameLocks noGrp="1"/>
          </p:cNvGraphicFramePr>
          <p:nvPr>
            <p:extLst>
              <p:ext uri="{D42A27DB-BD31-4B8C-83A1-F6EECF244321}">
                <p14:modId xmlns:p14="http://schemas.microsoft.com/office/powerpoint/2010/main" val="3747053526"/>
              </p:ext>
            </p:extLst>
          </p:nvPr>
        </p:nvGraphicFramePr>
        <p:xfrm>
          <a:off x="6840536" y="4278395"/>
          <a:ext cx="6191529" cy="1041647"/>
        </p:xfrm>
        <a:graphic>
          <a:graphicData uri="http://schemas.openxmlformats.org/drawingml/2006/table">
            <a:tbl>
              <a:tblPr firstRow="1" bandRow="1">
                <a:tableStyleId>{5C22544A-7EE6-4342-B048-85BDC9FD1C3A}</a:tableStyleId>
              </a:tblPr>
              <a:tblGrid>
                <a:gridCol w="6191529">
                  <a:extLst>
                    <a:ext uri="{9D8B030D-6E8A-4147-A177-3AD203B41FA5}">
                      <a16:colId xmlns:a16="http://schemas.microsoft.com/office/drawing/2014/main" val="3829830838"/>
                    </a:ext>
                  </a:extLst>
                </a:gridCol>
              </a:tblGrid>
              <a:tr h="432047">
                <a:tc>
                  <a:txBody>
                    <a:bodyPr/>
                    <a:lstStyle/>
                    <a:p>
                      <a:pPr algn="ctr" rtl="0" fontAlgn="ctr"/>
                      <a:r>
                        <a:rPr lang="es-CO" sz="1800" u="none" strike="noStrike" dirty="0" err="1">
                          <a:effectLst/>
                        </a:rPr>
                        <a:t>TIPS</a:t>
                      </a:r>
                      <a:endParaRPr lang="es-CO" sz="1100" b="1" i="1"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894671"/>
                  </a:ext>
                </a:extLst>
              </a:tr>
              <a:tr h="585651">
                <a:tc>
                  <a:txBody>
                    <a:bodyPr/>
                    <a:lstStyle/>
                    <a:p>
                      <a:pPr marL="0" indent="0" algn="l" fontAlgn="ctr">
                        <a:buFont typeface="Arial" panose="020B0604020202020204" pitchFamily="34" charset="0"/>
                        <a:buNone/>
                      </a:pPr>
                      <a:r>
                        <a:rPr lang="es-CO" sz="1000" b="0" i="0" u="none" strike="noStrike" dirty="0">
                          <a:solidFill>
                            <a:srgbClr val="000000"/>
                          </a:solidFill>
                          <a:effectLst/>
                          <a:latin typeface="Arial" panose="020B0604020202020204" pitchFamily="34" charset="0"/>
                        </a:rPr>
                        <a:t>Se considerarán los siguientes aspectos en el orden a </a:t>
                      </a:r>
                      <a:r>
                        <a:rPr lang="es-MX" sz="1000" b="0" i="0" u="none" strike="noStrike" dirty="0">
                          <a:solidFill>
                            <a:srgbClr val="000000"/>
                          </a:solidFill>
                          <a:effectLst/>
                          <a:latin typeface="Arial" panose="020B0604020202020204" pitchFamily="34" charset="0"/>
                        </a:rPr>
                        <a:t>continuación</a:t>
                      </a:r>
                      <a:r>
                        <a:rPr lang="es-CO" sz="1000" b="0" i="0" u="none" strike="noStrike" dirty="0">
                          <a:solidFill>
                            <a:srgbClr val="000000"/>
                          </a:solidFill>
                          <a:effectLst/>
                          <a:latin typeface="Arial" panose="020B0604020202020204" pitchFamily="34" charset="0"/>
                        </a:rPr>
                        <a:t>:</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Completitud.</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Aplicabilidad/Funcionalidad.</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Estándares.</a:t>
                      </a:r>
                    </a:p>
                  </a:txBody>
                  <a:tcPr marL="0" marR="0" marT="0" marB="0"/>
                </a:tc>
                <a:extLst>
                  <a:ext uri="{0D108BD9-81ED-4DB2-BD59-A6C34878D82A}">
                    <a16:rowId xmlns:a16="http://schemas.microsoft.com/office/drawing/2014/main" val="3423901439"/>
                  </a:ext>
                </a:extLst>
              </a:tr>
            </a:tbl>
          </a:graphicData>
        </a:graphic>
      </p:graphicFrame>
      <p:graphicFrame>
        <p:nvGraphicFramePr>
          <p:cNvPr id="21" name="Tabla 20">
            <a:extLst>
              <a:ext uri="{FF2B5EF4-FFF2-40B4-BE49-F238E27FC236}">
                <a16:creationId xmlns:a16="http://schemas.microsoft.com/office/drawing/2014/main" id="{A2C95504-EDD6-46AE-B13C-3E30E8052CF4}"/>
              </a:ext>
            </a:extLst>
          </p:cNvPr>
          <p:cNvGraphicFramePr>
            <a:graphicFrameLocks noGrp="1"/>
          </p:cNvGraphicFramePr>
          <p:nvPr>
            <p:extLst>
              <p:ext uri="{D42A27DB-BD31-4B8C-83A1-F6EECF244321}">
                <p14:modId xmlns:p14="http://schemas.microsoft.com/office/powerpoint/2010/main" val="1459230088"/>
              </p:ext>
            </p:extLst>
          </p:nvPr>
        </p:nvGraphicFramePr>
        <p:xfrm>
          <a:off x="503832" y="5320042"/>
          <a:ext cx="6191529" cy="1041647"/>
        </p:xfrm>
        <a:graphic>
          <a:graphicData uri="http://schemas.openxmlformats.org/drawingml/2006/table">
            <a:tbl>
              <a:tblPr firstRow="1" bandRow="1">
                <a:tableStyleId>{5C22544A-7EE6-4342-B048-85BDC9FD1C3A}</a:tableStyleId>
              </a:tblPr>
              <a:tblGrid>
                <a:gridCol w="6191529">
                  <a:extLst>
                    <a:ext uri="{9D8B030D-6E8A-4147-A177-3AD203B41FA5}">
                      <a16:colId xmlns:a16="http://schemas.microsoft.com/office/drawing/2014/main" val="3829830838"/>
                    </a:ext>
                  </a:extLst>
                </a:gridCol>
              </a:tblGrid>
              <a:tr h="432047">
                <a:tc>
                  <a:txBody>
                    <a:bodyPr/>
                    <a:lstStyle/>
                    <a:p>
                      <a:pPr algn="ctr" rtl="0" fontAlgn="ctr"/>
                      <a:r>
                        <a:rPr lang="es-CO" sz="1800" u="none" strike="noStrike" dirty="0">
                          <a:effectLst/>
                        </a:rPr>
                        <a:t>Alcance</a:t>
                      </a:r>
                      <a:endParaRPr lang="es-CO" sz="1100" b="1" i="1"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894671"/>
                  </a:ext>
                </a:extLst>
              </a:tr>
              <a:tr h="585651">
                <a:tc>
                  <a:txBody>
                    <a:bodyPr/>
                    <a:lstStyle/>
                    <a:p>
                      <a:pPr marL="0" indent="0" algn="l" fontAlgn="ctr">
                        <a:buFont typeface="Arial" panose="020B0604020202020204" pitchFamily="34" charset="0"/>
                        <a:buNone/>
                      </a:pPr>
                      <a:r>
                        <a:rPr lang="es-CO" sz="1000" b="0" i="0" u="none" strike="noStrike" dirty="0">
                          <a:solidFill>
                            <a:srgbClr val="000000"/>
                          </a:solidFill>
                          <a:effectLst/>
                          <a:latin typeface="Arial" panose="020B0604020202020204" pitchFamily="34" charset="0"/>
                        </a:rPr>
                        <a:t>El proceso comprende la realización de:</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Plan de pruebas y todos los anexos que este comprende. (Riesgos, Calculo concurrencia, etc.)</a:t>
                      </a:r>
                    </a:p>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Diseño en </a:t>
                      </a:r>
                      <a:r>
                        <a:rPr lang="es-CO" sz="1000" b="0" i="0" u="none" strike="noStrike" dirty="0" err="1">
                          <a:solidFill>
                            <a:srgbClr val="000000"/>
                          </a:solidFill>
                          <a:effectLst/>
                          <a:latin typeface="Arial" panose="020B0604020202020204" pitchFamily="34" charset="0"/>
                        </a:rPr>
                        <a:t>Jmeter</a:t>
                      </a:r>
                      <a:r>
                        <a:rPr lang="es-CO" sz="1000" b="0" i="0" u="none" strike="noStrike" dirty="0">
                          <a:solidFill>
                            <a:srgbClr val="000000"/>
                          </a:solidFill>
                          <a:effectLst/>
                          <a:latin typeface="Arial" panose="020B0604020202020204" pitchFamily="34" charset="0"/>
                        </a:rPr>
                        <a:t> de acuerdo al caso de uso y pensado para una ejecución desatendida por medio de pipeline comprende (</a:t>
                      </a:r>
                      <a:r>
                        <a:rPr lang="es-CO" sz="1000" b="0" i="0" u="none" strike="noStrike" dirty="0" err="1">
                          <a:solidFill>
                            <a:srgbClr val="000000"/>
                          </a:solidFill>
                          <a:effectLst/>
                          <a:latin typeface="Arial" panose="020B0604020202020204" pitchFamily="34" charset="0"/>
                        </a:rPr>
                        <a:t>Variabilizaciones</a:t>
                      </a:r>
                      <a:r>
                        <a:rPr lang="es-CO" sz="1000" b="0" i="0" u="none" strike="noStrike" dirty="0">
                          <a:solidFill>
                            <a:srgbClr val="000000"/>
                          </a:solidFill>
                          <a:effectLst/>
                          <a:latin typeface="Arial" panose="020B0604020202020204" pitchFamily="34" charset="0"/>
                        </a:rPr>
                        <a:t>, Extractores, </a:t>
                      </a:r>
                      <a:r>
                        <a:rPr lang="es-CO" sz="1000" b="0" i="0" u="none" strike="noStrike" dirty="0" err="1">
                          <a:solidFill>
                            <a:srgbClr val="000000"/>
                          </a:solidFill>
                          <a:effectLst/>
                          <a:latin typeface="Arial" panose="020B0604020202020204" pitchFamily="34" charset="0"/>
                        </a:rPr>
                        <a:t>Parseos</a:t>
                      </a:r>
                      <a:r>
                        <a:rPr lang="es-CO" sz="1000" b="0" i="0" u="none" strike="noStrike" dirty="0">
                          <a:solidFill>
                            <a:srgbClr val="000000"/>
                          </a:solidFill>
                          <a:effectLst/>
                          <a:latin typeface="Arial" panose="020B0604020202020204" pitchFamily="34" charset="0"/>
                        </a:rPr>
                        <a:t>, etc.)</a:t>
                      </a:r>
                    </a:p>
                  </a:txBody>
                  <a:tcPr marL="0" marR="0" marT="0" marB="0"/>
                </a:tc>
                <a:extLst>
                  <a:ext uri="{0D108BD9-81ED-4DB2-BD59-A6C34878D82A}">
                    <a16:rowId xmlns:a16="http://schemas.microsoft.com/office/drawing/2014/main" val="3423901439"/>
                  </a:ext>
                </a:extLst>
              </a:tr>
            </a:tbl>
          </a:graphicData>
        </a:graphic>
      </p:graphicFrame>
    </p:spTree>
    <p:extLst>
      <p:ext uri="{BB962C8B-B14F-4D97-AF65-F5344CB8AC3E}">
        <p14:creationId xmlns:p14="http://schemas.microsoft.com/office/powerpoint/2010/main" val="379206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2166624" y="1421246"/>
            <a:ext cx="2813235" cy="428745"/>
          </a:xfrm>
          <a:prstGeom prst="rect">
            <a:avLst/>
          </a:prstGeom>
        </p:spPr>
        <p:txBody>
          <a:bodyPr vert="horz" lIns="0" tIns="0" rIns="0" bIns="0" rtlCol="0" anchor="t" anchorCtr="0">
            <a:noAutofit/>
          </a:bodyPr>
          <a:lstStyle>
            <a:lvl1pPr algn="l" defTabSz="457051" rtl="0" eaLnBrk="1" latinLnBrk="0" hangingPunct="1">
              <a:spcBef>
                <a:spcPct val="0"/>
              </a:spcBef>
              <a:buNone/>
              <a:defRPr lang="en-US" sz="2800" kern="1200">
                <a:solidFill>
                  <a:schemeClr val="bg1"/>
                </a:solidFill>
                <a:effectLst>
                  <a:outerShdw blurRad="50800" dist="38100" dir="5400000" algn="t" rotWithShape="0">
                    <a:prstClr val="black">
                      <a:alpha val="91000"/>
                    </a:prstClr>
                  </a:outerShdw>
                </a:effectLst>
                <a:latin typeface="+mj-lt"/>
                <a:ea typeface="+mj-ea"/>
                <a:cs typeface="+mj-cs"/>
              </a:defRPr>
            </a:lvl1pPr>
          </a:lstStyle>
          <a:p>
            <a:r>
              <a:rPr lang="es-CO" sz="2000" b="1" u="sng" dirty="0">
                <a:solidFill>
                  <a:schemeClr val="accent1">
                    <a:lumMod val="75000"/>
                  </a:schemeClr>
                </a:solidFill>
                <a:effectLst/>
                <a:latin typeface="Gotham Rounded" charset="0"/>
                <a:ea typeface="+mn-ea"/>
                <a:cs typeface="+mn-cs"/>
              </a:rPr>
              <a:t>Herramientas utilizadas</a:t>
            </a:r>
          </a:p>
        </p:txBody>
      </p:sp>
      <p:pic>
        <p:nvPicPr>
          <p:cNvPr id="7" name="6 Imagen"/>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8931" y="811428"/>
            <a:ext cx="1567693" cy="931995"/>
          </a:xfrm>
          <a:prstGeom prst="rect">
            <a:avLst/>
          </a:prstGeom>
        </p:spPr>
      </p:pic>
      <p:sp>
        <p:nvSpPr>
          <p:cNvPr id="26" name="16 CuadroTexto">
            <a:extLst>
              <a:ext uri="{FF2B5EF4-FFF2-40B4-BE49-F238E27FC236}">
                <a16:creationId xmlns:a16="http://schemas.microsoft.com/office/drawing/2014/main" id="{AECC7847-C9EE-48EB-BCD3-3C048EC693AE}"/>
              </a:ext>
            </a:extLst>
          </p:cNvPr>
          <p:cNvSpPr txBox="1"/>
          <p:nvPr/>
        </p:nvSpPr>
        <p:spPr>
          <a:xfrm>
            <a:off x="3240137" y="368423"/>
            <a:ext cx="9289032" cy="535531"/>
          </a:xfrm>
          <a:prstGeom prst="rect">
            <a:avLst/>
          </a:prstGeom>
          <a:noFill/>
        </p:spPr>
        <p:txBody>
          <a:bodyPr wrap="square">
            <a:spAutoFit/>
          </a:bodyPr>
          <a:lstStyle/>
          <a:p>
            <a:pP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Estrategia de pruebas de Performance</a:t>
            </a:r>
            <a:endParaRPr lang="es-ES" sz="3200" b="1" dirty="0">
              <a:solidFill>
                <a:srgbClr val="FAD200"/>
              </a:solidFill>
              <a:effectLst>
                <a:outerShdw blurRad="38100" dist="38100" dir="2700000" algn="tl">
                  <a:srgbClr val="000000">
                    <a:alpha val="43137"/>
                  </a:srgbClr>
                </a:outerShdw>
              </a:effectLst>
              <a:latin typeface="Gotham Rounded"/>
            </a:endParaRPr>
          </a:p>
        </p:txBody>
      </p:sp>
      <p:sp>
        <p:nvSpPr>
          <p:cNvPr id="33" name="1 Título">
            <a:extLst>
              <a:ext uri="{FF2B5EF4-FFF2-40B4-BE49-F238E27FC236}">
                <a16:creationId xmlns:a16="http://schemas.microsoft.com/office/drawing/2014/main" id="{6E5B1DF9-2600-47E0-85A0-BF8457716902}"/>
              </a:ext>
            </a:extLst>
          </p:cNvPr>
          <p:cNvSpPr txBox="1">
            <a:spLocks/>
          </p:cNvSpPr>
          <p:nvPr/>
        </p:nvSpPr>
        <p:spPr>
          <a:xfrm>
            <a:off x="9147213" y="1398963"/>
            <a:ext cx="2420676" cy="443600"/>
          </a:xfrm>
          <a:prstGeom prst="rect">
            <a:avLst/>
          </a:prstGeom>
        </p:spPr>
        <p:txBody>
          <a:bodyPr vert="horz" lIns="0" tIns="0" rIns="0" bIns="0" rtlCol="0" anchor="t" anchorCtr="0">
            <a:noAutofit/>
          </a:bodyPr>
          <a:lstStyle>
            <a:lvl1pPr algn="l" defTabSz="457051" rtl="0" eaLnBrk="1" latinLnBrk="0" hangingPunct="1">
              <a:spcBef>
                <a:spcPct val="0"/>
              </a:spcBef>
              <a:buNone/>
              <a:defRPr lang="en-US" sz="2800" kern="1200">
                <a:solidFill>
                  <a:schemeClr val="bg1"/>
                </a:solidFill>
                <a:effectLst>
                  <a:outerShdw blurRad="50800" dist="38100" dir="5400000" algn="t" rotWithShape="0">
                    <a:prstClr val="black">
                      <a:alpha val="91000"/>
                    </a:prstClr>
                  </a:outerShdw>
                </a:effectLst>
                <a:latin typeface="+mj-lt"/>
                <a:ea typeface="+mj-ea"/>
                <a:cs typeface="+mj-cs"/>
              </a:defRPr>
            </a:lvl1pPr>
          </a:lstStyle>
          <a:p>
            <a:r>
              <a:rPr lang="es-CO" sz="2000" b="1" u="sng" dirty="0">
                <a:solidFill>
                  <a:schemeClr val="accent1">
                    <a:lumMod val="75000"/>
                  </a:schemeClr>
                </a:solidFill>
                <a:effectLst/>
                <a:latin typeface="Gotham Rounded" charset="0"/>
                <a:ea typeface="+mn-ea"/>
                <a:cs typeface="+mn-cs"/>
              </a:rPr>
              <a:t>Preparación de datos</a:t>
            </a:r>
          </a:p>
        </p:txBody>
      </p:sp>
      <p:pic>
        <p:nvPicPr>
          <p:cNvPr id="37" name="36 Imagen">
            <a:extLst>
              <a:ext uri="{FF2B5EF4-FFF2-40B4-BE49-F238E27FC236}">
                <a16:creationId xmlns:a16="http://schemas.microsoft.com/office/drawing/2014/main" id="{9A3BEE7D-4031-45B4-8672-70FC08080D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7195" y="862623"/>
            <a:ext cx="1221112" cy="848877"/>
          </a:xfrm>
          <a:prstGeom prst="snip2DiagRect">
            <a:avLst/>
          </a:prstGeom>
          <a:solidFill>
            <a:srgbClr val="FFFFFF">
              <a:shade val="85000"/>
            </a:srgbClr>
          </a:solidFill>
          <a:ln w="3175" cap="sq">
            <a:no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4" name="23 Rombo">
            <a:extLst>
              <a:ext uri="{FF2B5EF4-FFF2-40B4-BE49-F238E27FC236}">
                <a16:creationId xmlns:a16="http://schemas.microsoft.com/office/drawing/2014/main" id="{461F45C1-D314-425C-BB97-A1CB42484DBE}"/>
              </a:ext>
            </a:extLst>
          </p:cNvPr>
          <p:cNvSpPr/>
          <p:nvPr/>
        </p:nvSpPr>
        <p:spPr>
          <a:xfrm>
            <a:off x="7439663" y="1941483"/>
            <a:ext cx="5835776" cy="3935789"/>
          </a:xfrm>
          <a:prstGeom prst="diamond">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p>
        </p:txBody>
      </p:sp>
      <p:cxnSp>
        <p:nvCxnSpPr>
          <p:cNvPr id="45" name="27 Conector recto">
            <a:extLst>
              <a:ext uri="{FF2B5EF4-FFF2-40B4-BE49-F238E27FC236}">
                <a16:creationId xmlns:a16="http://schemas.microsoft.com/office/drawing/2014/main" id="{7801A1EE-F5BF-4163-894E-CC7138B6D7CF}"/>
              </a:ext>
            </a:extLst>
          </p:cNvPr>
          <p:cNvCxnSpPr>
            <a:cxnSpLocks/>
            <a:stCxn id="44" idx="1"/>
            <a:endCxn id="44" idx="3"/>
          </p:cNvCxnSpPr>
          <p:nvPr/>
        </p:nvCxnSpPr>
        <p:spPr>
          <a:xfrm>
            <a:off x="7439663" y="3909378"/>
            <a:ext cx="5835776" cy="0"/>
          </a:xfrm>
          <a:prstGeom prst="line">
            <a:avLst/>
          </a:prstGeom>
          <a:ln w="19050">
            <a:solidFill>
              <a:schemeClr val="tx1">
                <a:lumMod val="65000"/>
                <a:lumOff val="35000"/>
              </a:schemeClr>
            </a:solidFill>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cxnSp>
        <p:nvCxnSpPr>
          <p:cNvPr id="46" name="78 Conector recto">
            <a:extLst>
              <a:ext uri="{FF2B5EF4-FFF2-40B4-BE49-F238E27FC236}">
                <a16:creationId xmlns:a16="http://schemas.microsoft.com/office/drawing/2014/main" id="{E048EE9D-22EC-4633-BCD2-8DD1E7A2467D}"/>
              </a:ext>
            </a:extLst>
          </p:cNvPr>
          <p:cNvCxnSpPr>
            <a:cxnSpLocks/>
            <a:stCxn id="44" idx="0"/>
            <a:endCxn id="44" idx="2"/>
          </p:cNvCxnSpPr>
          <p:nvPr/>
        </p:nvCxnSpPr>
        <p:spPr>
          <a:xfrm>
            <a:off x="10357551" y="1941483"/>
            <a:ext cx="0" cy="3935789"/>
          </a:xfrm>
          <a:prstGeom prst="line">
            <a:avLst/>
          </a:prstGeom>
          <a:ln w="19050">
            <a:solidFill>
              <a:schemeClr val="tx1">
                <a:lumMod val="65000"/>
                <a:lumOff val="35000"/>
              </a:schemeClr>
            </a:solidFill>
          </a:ln>
          <a:effectLst>
            <a:outerShdw blurRad="50800" dist="38100" dir="2700000" algn="tl" rotWithShape="0">
              <a:prstClr val="black">
                <a:alpha val="40000"/>
              </a:prstClr>
            </a:outerShdw>
          </a:effectLst>
        </p:spPr>
        <p:style>
          <a:lnRef idx="1">
            <a:schemeClr val="accent3"/>
          </a:lnRef>
          <a:fillRef idx="0">
            <a:schemeClr val="accent3"/>
          </a:fillRef>
          <a:effectRef idx="0">
            <a:schemeClr val="accent3"/>
          </a:effectRef>
          <a:fontRef idx="minor">
            <a:schemeClr val="tx1"/>
          </a:fontRef>
        </p:style>
      </p:cxnSp>
      <p:sp>
        <p:nvSpPr>
          <p:cNvPr id="47" name="79 Rectángulo">
            <a:extLst>
              <a:ext uri="{FF2B5EF4-FFF2-40B4-BE49-F238E27FC236}">
                <a16:creationId xmlns:a16="http://schemas.microsoft.com/office/drawing/2014/main" id="{A5ECE1B3-30F3-437D-8F6C-D5AD2BD2FD36}"/>
              </a:ext>
            </a:extLst>
          </p:cNvPr>
          <p:cNvSpPr/>
          <p:nvPr/>
        </p:nvSpPr>
        <p:spPr>
          <a:xfrm>
            <a:off x="8916676" y="3197821"/>
            <a:ext cx="1359151" cy="523220"/>
          </a:xfrm>
          <a:prstGeom prst="rect">
            <a:avLst/>
          </a:prstGeom>
        </p:spPr>
        <p:txBody>
          <a:bodyPr wrap="square">
            <a:spAutoFit/>
          </a:bodyPr>
          <a:lstStyle/>
          <a:p>
            <a:pPr algn="ctr"/>
            <a:r>
              <a:rPr lang="es-CO" sz="1400" b="1" dirty="0">
                <a:solidFill>
                  <a:schemeClr val="accent1">
                    <a:lumMod val="75000"/>
                  </a:schemeClr>
                </a:solidFill>
                <a:latin typeface="Gotham Rounded" charset="0"/>
              </a:rPr>
              <a:t>Entregados por el Proyecto</a:t>
            </a:r>
          </a:p>
        </p:txBody>
      </p:sp>
      <p:sp>
        <p:nvSpPr>
          <p:cNvPr id="48" name="80 Rectángulo">
            <a:extLst>
              <a:ext uri="{FF2B5EF4-FFF2-40B4-BE49-F238E27FC236}">
                <a16:creationId xmlns:a16="http://schemas.microsoft.com/office/drawing/2014/main" id="{4206BE20-B2F4-41EB-990B-22F7D182C9BC}"/>
              </a:ext>
            </a:extLst>
          </p:cNvPr>
          <p:cNvSpPr/>
          <p:nvPr/>
        </p:nvSpPr>
        <p:spPr>
          <a:xfrm>
            <a:off x="8932989" y="3944286"/>
            <a:ext cx="1368151" cy="523220"/>
          </a:xfrm>
          <a:prstGeom prst="rect">
            <a:avLst/>
          </a:prstGeom>
        </p:spPr>
        <p:txBody>
          <a:bodyPr wrap="square">
            <a:spAutoFit/>
          </a:bodyPr>
          <a:lstStyle/>
          <a:p>
            <a:pPr algn="ctr"/>
            <a:r>
              <a:rPr lang="es-CO" sz="1400" b="1" dirty="0">
                <a:solidFill>
                  <a:schemeClr val="accent1">
                    <a:lumMod val="75000"/>
                  </a:schemeClr>
                </a:solidFill>
                <a:latin typeface="Gotham Rounded" charset="0"/>
              </a:rPr>
              <a:t>Documentación de referencia</a:t>
            </a:r>
          </a:p>
        </p:txBody>
      </p:sp>
      <p:sp>
        <p:nvSpPr>
          <p:cNvPr id="49" name="81 Rectángulo">
            <a:extLst>
              <a:ext uri="{FF2B5EF4-FFF2-40B4-BE49-F238E27FC236}">
                <a16:creationId xmlns:a16="http://schemas.microsoft.com/office/drawing/2014/main" id="{5F95B552-3F46-4DEB-A67B-75227D5CA1A3}"/>
              </a:ext>
            </a:extLst>
          </p:cNvPr>
          <p:cNvSpPr/>
          <p:nvPr/>
        </p:nvSpPr>
        <p:spPr>
          <a:xfrm>
            <a:off x="10248282" y="3192982"/>
            <a:ext cx="1508616" cy="523220"/>
          </a:xfrm>
          <a:prstGeom prst="rect">
            <a:avLst/>
          </a:prstGeom>
        </p:spPr>
        <p:txBody>
          <a:bodyPr wrap="square">
            <a:spAutoFit/>
          </a:bodyPr>
          <a:lstStyle/>
          <a:p>
            <a:pPr algn="ctr"/>
            <a:r>
              <a:rPr lang="es-CO" sz="1400" b="1" dirty="0">
                <a:solidFill>
                  <a:schemeClr val="accent1">
                    <a:lumMod val="75000"/>
                  </a:schemeClr>
                </a:solidFill>
                <a:latin typeface="Gotham Rounded" charset="0"/>
              </a:rPr>
              <a:t>Generados por Performance </a:t>
            </a:r>
          </a:p>
        </p:txBody>
      </p:sp>
      <p:sp>
        <p:nvSpPr>
          <p:cNvPr id="50" name="82 Rectángulo">
            <a:extLst>
              <a:ext uri="{FF2B5EF4-FFF2-40B4-BE49-F238E27FC236}">
                <a16:creationId xmlns:a16="http://schemas.microsoft.com/office/drawing/2014/main" id="{9B1C1968-7FA7-4809-842D-23AF1049F104}"/>
              </a:ext>
            </a:extLst>
          </p:cNvPr>
          <p:cNvSpPr/>
          <p:nvPr/>
        </p:nvSpPr>
        <p:spPr>
          <a:xfrm>
            <a:off x="10327974" y="3951461"/>
            <a:ext cx="1432467" cy="523220"/>
          </a:xfrm>
          <a:prstGeom prst="rect">
            <a:avLst/>
          </a:prstGeom>
        </p:spPr>
        <p:txBody>
          <a:bodyPr wrap="square">
            <a:spAutoFit/>
          </a:bodyPr>
          <a:lstStyle/>
          <a:p>
            <a:pPr algn="ctr"/>
            <a:r>
              <a:rPr lang="es-CO" sz="1400" b="1" dirty="0">
                <a:solidFill>
                  <a:schemeClr val="accent1">
                    <a:lumMod val="75000"/>
                  </a:schemeClr>
                </a:solidFill>
                <a:latin typeface="Gotham Rounded" charset="0"/>
              </a:rPr>
              <a:t>Mensajes y Tramas</a:t>
            </a:r>
          </a:p>
        </p:txBody>
      </p:sp>
      <p:sp>
        <p:nvSpPr>
          <p:cNvPr id="55" name="12 CuadroTexto">
            <a:extLst>
              <a:ext uri="{FF2B5EF4-FFF2-40B4-BE49-F238E27FC236}">
                <a16:creationId xmlns:a16="http://schemas.microsoft.com/office/drawing/2014/main" id="{90EA2D7C-64CF-4020-81BA-81C6F8218B0C}"/>
              </a:ext>
            </a:extLst>
          </p:cNvPr>
          <p:cNvSpPr txBox="1"/>
          <p:nvPr/>
        </p:nvSpPr>
        <p:spPr>
          <a:xfrm>
            <a:off x="7699388" y="6003347"/>
            <a:ext cx="5097787" cy="523220"/>
          </a:xfrm>
          <a:prstGeom prst="rect">
            <a:avLst/>
          </a:prstGeom>
          <a:noFill/>
        </p:spPr>
        <p:txBody>
          <a:bodyPr wrap="square" rtlCol="0">
            <a:spAutoFit/>
          </a:bodyPr>
          <a:lstStyle/>
          <a:p>
            <a:r>
              <a:rPr lang="es-CO" sz="1200" i="1" dirty="0">
                <a:highlight>
                  <a:srgbClr val="FFFF00"/>
                </a:highlight>
              </a:rPr>
              <a:t>** </a:t>
            </a:r>
            <a:r>
              <a:rPr lang="es-CO" sz="1400" i="1" dirty="0">
                <a:highlight>
                  <a:srgbClr val="FFFF00"/>
                </a:highlight>
              </a:rPr>
              <a:t>Indicar dependencias o datos específicos que se tengan de otros frentes. </a:t>
            </a:r>
          </a:p>
        </p:txBody>
      </p:sp>
      <p:sp>
        <p:nvSpPr>
          <p:cNvPr id="43" name="71 Rectángulo">
            <a:extLst>
              <a:ext uri="{FF2B5EF4-FFF2-40B4-BE49-F238E27FC236}">
                <a16:creationId xmlns:a16="http://schemas.microsoft.com/office/drawing/2014/main" id="{9E2DFB15-8F29-4DC8-87D4-74F7C8788FA9}"/>
              </a:ext>
            </a:extLst>
          </p:cNvPr>
          <p:cNvSpPr/>
          <p:nvPr/>
        </p:nvSpPr>
        <p:spPr>
          <a:xfrm>
            <a:off x="7430731" y="1951672"/>
            <a:ext cx="2870409" cy="492443"/>
          </a:xfrm>
          <a:prstGeom prst="rect">
            <a:avLst/>
          </a:prstGeom>
          <a:ln w="3175">
            <a:noFill/>
          </a:ln>
        </p:spPr>
        <p:txBody>
          <a:bodyPr wrap="square">
            <a:spAutoFit/>
          </a:bodyPr>
          <a:lstStyle/>
          <a:p>
            <a:pPr marL="285750" indent="-285750">
              <a:buFont typeface="Arial" panose="020B0604020202020204" pitchFamily="34" charset="0"/>
              <a:buChar char="•"/>
            </a:pPr>
            <a:r>
              <a:rPr lang="es-CO" sz="1300" dirty="0">
                <a:solidFill>
                  <a:schemeClr val="accent1">
                    <a:lumMod val="75000"/>
                  </a:schemeClr>
                </a:solidFill>
                <a:latin typeface="Gotham Rounded" charset="0"/>
              </a:rPr>
              <a:t>150 Clientes homologados</a:t>
            </a:r>
          </a:p>
          <a:p>
            <a:pPr marL="285750" indent="-285750">
              <a:buFont typeface="Arial" panose="020B0604020202020204" pitchFamily="34" charset="0"/>
              <a:buChar char="•"/>
            </a:pPr>
            <a:r>
              <a:rPr lang="es-CO" sz="1300" dirty="0">
                <a:solidFill>
                  <a:schemeClr val="accent1">
                    <a:lumMod val="75000"/>
                  </a:schemeClr>
                </a:solidFill>
                <a:latin typeface="Gotham Rounded" charset="0"/>
              </a:rPr>
              <a:t>3 Convenios homologados</a:t>
            </a:r>
          </a:p>
        </p:txBody>
      </p:sp>
      <p:sp>
        <p:nvSpPr>
          <p:cNvPr id="51" name="70 Rectángulo">
            <a:extLst>
              <a:ext uri="{FF2B5EF4-FFF2-40B4-BE49-F238E27FC236}">
                <a16:creationId xmlns:a16="http://schemas.microsoft.com/office/drawing/2014/main" id="{2EE409BC-A577-47E6-8DA3-9A610369F03A}"/>
              </a:ext>
            </a:extLst>
          </p:cNvPr>
          <p:cNvSpPr/>
          <p:nvPr/>
        </p:nvSpPr>
        <p:spPr>
          <a:xfrm>
            <a:off x="7442596" y="4469350"/>
            <a:ext cx="2888311" cy="692497"/>
          </a:xfrm>
          <a:prstGeom prst="rect">
            <a:avLst/>
          </a:prstGeom>
          <a:ln w="3175">
            <a:noFill/>
          </a:ln>
        </p:spPr>
        <p:txBody>
          <a:bodyPr wrap="square">
            <a:spAutoFit/>
          </a:bodyPr>
          <a:lstStyle/>
          <a:p>
            <a:pPr marL="285750" indent="-285750">
              <a:buFont typeface="Arial" panose="020B0604020202020204" pitchFamily="34" charset="0"/>
              <a:buChar char="•"/>
            </a:pPr>
            <a:r>
              <a:rPr lang="es-CO" sz="1300" dirty="0">
                <a:solidFill>
                  <a:schemeClr val="accent1">
                    <a:lumMod val="75000"/>
                  </a:schemeClr>
                </a:solidFill>
                <a:latin typeface="Gotham Rounded" charset="0"/>
              </a:rPr>
              <a:t>Modelo de Arquitectura</a:t>
            </a:r>
          </a:p>
          <a:p>
            <a:pPr marL="285750" indent="-285750">
              <a:buFont typeface="Arial" panose="020B0604020202020204" pitchFamily="34" charset="0"/>
              <a:buChar char="•"/>
            </a:pPr>
            <a:r>
              <a:rPr lang="es-CO" sz="1300" dirty="0">
                <a:solidFill>
                  <a:schemeClr val="accent1">
                    <a:lumMod val="75000"/>
                  </a:schemeClr>
                </a:solidFill>
                <a:latin typeface="Gotham Rounded" charset="0"/>
              </a:rPr>
              <a:t>Criterios de aceptación en TPS</a:t>
            </a:r>
          </a:p>
          <a:p>
            <a:pPr marL="285750" indent="-285750">
              <a:buFont typeface="Arial" panose="020B0604020202020204" pitchFamily="34" charset="0"/>
              <a:buChar char="•"/>
            </a:pPr>
            <a:r>
              <a:rPr lang="es-CO" sz="1300" dirty="0">
                <a:solidFill>
                  <a:schemeClr val="accent1">
                    <a:lumMod val="75000"/>
                  </a:schemeClr>
                </a:solidFill>
                <a:latin typeface="Gotham Rounded" charset="0"/>
              </a:rPr>
              <a:t>Plan y estrategia del </a:t>
            </a:r>
            <a:r>
              <a:rPr lang="es-CO" sz="1300" dirty="0" err="1">
                <a:solidFill>
                  <a:schemeClr val="accent1">
                    <a:lumMod val="75000"/>
                  </a:schemeClr>
                </a:solidFill>
                <a:latin typeface="Gotham Rounded" charset="0"/>
              </a:rPr>
              <a:t>Release</a:t>
            </a:r>
            <a:r>
              <a:rPr lang="es-CO" sz="1300" dirty="0">
                <a:solidFill>
                  <a:schemeClr val="accent1">
                    <a:lumMod val="75000"/>
                  </a:schemeClr>
                </a:solidFill>
                <a:latin typeface="Gotham Rounded" charset="0"/>
              </a:rPr>
              <a:t> 1</a:t>
            </a:r>
          </a:p>
        </p:txBody>
      </p:sp>
      <p:sp>
        <p:nvSpPr>
          <p:cNvPr id="52" name="73 Rectángulo">
            <a:extLst>
              <a:ext uri="{FF2B5EF4-FFF2-40B4-BE49-F238E27FC236}">
                <a16:creationId xmlns:a16="http://schemas.microsoft.com/office/drawing/2014/main" id="{C71D383C-7590-465A-9788-4A005DA26496}"/>
              </a:ext>
            </a:extLst>
          </p:cNvPr>
          <p:cNvSpPr/>
          <p:nvPr/>
        </p:nvSpPr>
        <p:spPr>
          <a:xfrm>
            <a:off x="10396086" y="4540472"/>
            <a:ext cx="2721623" cy="492443"/>
          </a:xfrm>
          <a:prstGeom prst="rect">
            <a:avLst/>
          </a:prstGeom>
          <a:ln w="3175">
            <a:noFill/>
          </a:ln>
        </p:spPr>
        <p:txBody>
          <a:bodyPr wrap="square">
            <a:spAutoFit/>
          </a:bodyPr>
          <a:lstStyle/>
          <a:p>
            <a:pPr marL="285750" lvl="0" indent="-285750" algn="just">
              <a:buFont typeface="Arial" panose="020B0604020202020204" pitchFamily="34" charset="0"/>
              <a:buChar char="•"/>
            </a:pPr>
            <a:r>
              <a:rPr lang="es-CO" sz="1300" dirty="0">
                <a:solidFill>
                  <a:schemeClr val="accent1">
                    <a:lumMod val="75000"/>
                  </a:schemeClr>
                </a:solidFill>
                <a:latin typeface="Gotham Rounded" charset="0"/>
              </a:rPr>
              <a:t>Tramas XML de mensajes de inyección en WAS del canal</a:t>
            </a:r>
          </a:p>
        </p:txBody>
      </p:sp>
      <p:sp>
        <p:nvSpPr>
          <p:cNvPr id="53" name="72 Rectángulo">
            <a:extLst>
              <a:ext uri="{FF2B5EF4-FFF2-40B4-BE49-F238E27FC236}">
                <a16:creationId xmlns:a16="http://schemas.microsoft.com/office/drawing/2014/main" id="{76B594E3-98E3-4C7C-8723-B295BFE5A471}"/>
              </a:ext>
            </a:extLst>
          </p:cNvPr>
          <p:cNvSpPr/>
          <p:nvPr/>
        </p:nvSpPr>
        <p:spPr>
          <a:xfrm>
            <a:off x="10410409" y="1836390"/>
            <a:ext cx="2747338" cy="692497"/>
          </a:xfrm>
          <a:prstGeom prst="rect">
            <a:avLst/>
          </a:prstGeom>
          <a:ln w="3175">
            <a:noFill/>
          </a:ln>
        </p:spPr>
        <p:txBody>
          <a:bodyPr wrap="square">
            <a:spAutoFit/>
          </a:bodyPr>
          <a:lstStyle/>
          <a:p>
            <a:pPr marL="285750" indent="-285750" algn="just">
              <a:buFont typeface="Arial" panose="020B0604020202020204" pitchFamily="34" charset="0"/>
              <a:buChar char="•"/>
            </a:pPr>
            <a:r>
              <a:rPr lang="es-CO" sz="1300" dirty="0">
                <a:solidFill>
                  <a:schemeClr val="accent1">
                    <a:lumMod val="75000"/>
                  </a:schemeClr>
                </a:solidFill>
                <a:latin typeface="Gotham Rounded" charset="0"/>
              </a:rPr>
              <a:t>Script de inscripción captura la respuesta y guarda la información para realizar las transacciones</a:t>
            </a:r>
          </a:p>
        </p:txBody>
      </p:sp>
      <p:grpSp>
        <p:nvGrpSpPr>
          <p:cNvPr id="19" name="Grupo 18">
            <a:extLst>
              <a:ext uri="{FF2B5EF4-FFF2-40B4-BE49-F238E27FC236}">
                <a16:creationId xmlns:a16="http://schemas.microsoft.com/office/drawing/2014/main" id="{4EEBE644-4E7C-404C-82B1-54E9C3937DDB}"/>
              </a:ext>
            </a:extLst>
          </p:cNvPr>
          <p:cNvGrpSpPr/>
          <p:nvPr/>
        </p:nvGrpSpPr>
        <p:grpSpPr>
          <a:xfrm>
            <a:off x="1032048" y="2446636"/>
            <a:ext cx="2384240" cy="1317550"/>
            <a:chOff x="3611264" y="3140822"/>
            <a:chExt cx="2384240" cy="1317550"/>
          </a:xfrm>
          <a:effectLst>
            <a:outerShdw blurRad="50800" dist="38100" dir="2700000" algn="tl" rotWithShape="0">
              <a:prstClr val="black">
                <a:alpha val="40000"/>
              </a:prstClr>
            </a:outerShdw>
          </a:effectLst>
        </p:grpSpPr>
        <p:grpSp>
          <p:nvGrpSpPr>
            <p:cNvPr id="58" name="Grupo 57">
              <a:extLst>
                <a:ext uri="{FF2B5EF4-FFF2-40B4-BE49-F238E27FC236}">
                  <a16:creationId xmlns:a16="http://schemas.microsoft.com/office/drawing/2014/main" id="{006236F1-D0E7-4257-8209-64DFE440460B}"/>
                </a:ext>
              </a:extLst>
            </p:cNvPr>
            <p:cNvGrpSpPr/>
            <p:nvPr/>
          </p:nvGrpSpPr>
          <p:grpSpPr>
            <a:xfrm>
              <a:off x="3611264" y="3140822"/>
              <a:ext cx="1146269" cy="1317550"/>
              <a:chOff x="1470385" y="1160257"/>
              <a:chExt cx="1146269" cy="1317550"/>
            </a:xfrm>
          </p:grpSpPr>
          <p:sp>
            <p:nvSpPr>
              <p:cNvPr id="62" name="Hexágono 61">
                <a:extLst>
                  <a:ext uri="{FF2B5EF4-FFF2-40B4-BE49-F238E27FC236}">
                    <a16:creationId xmlns:a16="http://schemas.microsoft.com/office/drawing/2014/main" id="{3A7A719E-584D-42AC-B538-73EF19D14D4D}"/>
                  </a:ext>
                </a:extLst>
              </p:cNvPr>
              <p:cNvSpPr/>
              <p:nvPr/>
            </p:nvSpPr>
            <p:spPr>
              <a:xfrm rot="5400000">
                <a:off x="1384745" y="1245897"/>
                <a:ext cx="1317550" cy="1146269"/>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Hexágono 8">
                <a:extLst>
                  <a:ext uri="{FF2B5EF4-FFF2-40B4-BE49-F238E27FC236}">
                    <a16:creationId xmlns:a16="http://schemas.microsoft.com/office/drawing/2014/main" id="{389BD17D-D288-4361-A912-139A10BB39CF}"/>
                  </a:ext>
                </a:extLst>
              </p:cNvPr>
              <p:cNvSpPr txBox="1"/>
              <p:nvPr/>
            </p:nvSpPr>
            <p:spPr>
              <a:xfrm>
                <a:off x="1649012" y="1365575"/>
                <a:ext cx="789015" cy="9069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s-ES" sz="1300" kern="1200" dirty="0"/>
                  <a:t>JMeter</a:t>
                </a:r>
              </a:p>
            </p:txBody>
          </p:sp>
        </p:grpSp>
        <p:grpSp>
          <p:nvGrpSpPr>
            <p:cNvPr id="59" name="Grupo 58">
              <a:extLst>
                <a:ext uri="{FF2B5EF4-FFF2-40B4-BE49-F238E27FC236}">
                  <a16:creationId xmlns:a16="http://schemas.microsoft.com/office/drawing/2014/main" id="{4857A2E7-B836-4466-9652-818B280850F1}"/>
                </a:ext>
              </a:extLst>
            </p:cNvPr>
            <p:cNvGrpSpPr/>
            <p:nvPr/>
          </p:nvGrpSpPr>
          <p:grpSpPr>
            <a:xfrm>
              <a:off x="4849235" y="3140822"/>
              <a:ext cx="1146269" cy="1317550"/>
              <a:chOff x="2708356" y="1160257"/>
              <a:chExt cx="1146269" cy="1317550"/>
            </a:xfrm>
          </p:grpSpPr>
          <p:sp>
            <p:nvSpPr>
              <p:cNvPr id="60" name="Hexágono 59">
                <a:extLst>
                  <a:ext uri="{FF2B5EF4-FFF2-40B4-BE49-F238E27FC236}">
                    <a16:creationId xmlns:a16="http://schemas.microsoft.com/office/drawing/2014/main" id="{200F3AA6-F48D-48C9-A652-8DE463BF22A0}"/>
                  </a:ext>
                </a:extLst>
              </p:cNvPr>
              <p:cNvSpPr/>
              <p:nvPr/>
            </p:nvSpPr>
            <p:spPr>
              <a:xfrm rot="5400000">
                <a:off x="2622716" y="1245897"/>
                <a:ext cx="1317550" cy="1146269"/>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Hexágono 10">
                <a:extLst>
                  <a:ext uri="{FF2B5EF4-FFF2-40B4-BE49-F238E27FC236}">
                    <a16:creationId xmlns:a16="http://schemas.microsoft.com/office/drawing/2014/main" id="{DC0DD6C0-3561-4560-B22A-8EB7CB29D012}"/>
                  </a:ext>
                </a:extLst>
              </p:cNvPr>
              <p:cNvSpPr txBox="1"/>
              <p:nvPr/>
            </p:nvSpPr>
            <p:spPr>
              <a:xfrm>
                <a:off x="2886983" y="1365575"/>
                <a:ext cx="789015" cy="9069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p:txBody>
          </p:sp>
        </p:grpSp>
        <p:pic>
          <p:nvPicPr>
            <p:cNvPr id="3074" name="Picture 2" descr="http://jmeter.apache.org/images/jmeter.png">
              <a:extLst>
                <a:ext uri="{FF2B5EF4-FFF2-40B4-BE49-F238E27FC236}">
                  <a16:creationId xmlns:a16="http://schemas.microsoft.com/office/drawing/2014/main" id="{77D17C9A-B8BD-47F1-8264-2F7D7FCAEA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22354" y="3544999"/>
              <a:ext cx="1000029" cy="51722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nvGrpSpPr>
          <p:cNvPr id="71" name="Grupo 70">
            <a:extLst>
              <a:ext uri="{FF2B5EF4-FFF2-40B4-BE49-F238E27FC236}">
                <a16:creationId xmlns:a16="http://schemas.microsoft.com/office/drawing/2014/main" id="{4D8ECB2A-366F-4E22-929A-13307FE12799}"/>
              </a:ext>
            </a:extLst>
          </p:cNvPr>
          <p:cNvGrpSpPr/>
          <p:nvPr/>
        </p:nvGrpSpPr>
        <p:grpSpPr>
          <a:xfrm>
            <a:off x="440708" y="3639506"/>
            <a:ext cx="2384239" cy="1317550"/>
            <a:chOff x="587465" y="4478381"/>
            <a:chExt cx="2384239" cy="1317550"/>
          </a:xfrm>
        </p:grpSpPr>
        <p:grpSp>
          <p:nvGrpSpPr>
            <p:cNvPr id="81" name="Grupo 80">
              <a:extLst>
                <a:ext uri="{FF2B5EF4-FFF2-40B4-BE49-F238E27FC236}">
                  <a16:creationId xmlns:a16="http://schemas.microsoft.com/office/drawing/2014/main" id="{CCE5DB91-4004-49A1-A502-B00332D4888C}"/>
                </a:ext>
              </a:extLst>
            </p:cNvPr>
            <p:cNvGrpSpPr/>
            <p:nvPr/>
          </p:nvGrpSpPr>
          <p:grpSpPr>
            <a:xfrm>
              <a:off x="587465" y="4478381"/>
              <a:ext cx="2384239" cy="1317550"/>
              <a:chOff x="2994651" y="2022485"/>
              <a:chExt cx="2384239" cy="1317550"/>
            </a:xfrm>
            <a:effectLst>
              <a:outerShdw blurRad="50800" dist="38100" dir="2700000" algn="tl" rotWithShape="0">
                <a:prstClr val="black">
                  <a:alpha val="40000"/>
                </a:prstClr>
              </a:outerShdw>
            </a:effectLst>
          </p:grpSpPr>
          <p:grpSp>
            <p:nvGrpSpPr>
              <p:cNvPr id="83" name="Grupo 82">
                <a:extLst>
                  <a:ext uri="{FF2B5EF4-FFF2-40B4-BE49-F238E27FC236}">
                    <a16:creationId xmlns:a16="http://schemas.microsoft.com/office/drawing/2014/main" id="{A18665CA-A6B7-4264-8E08-BC40B40E7DEE}"/>
                  </a:ext>
                </a:extLst>
              </p:cNvPr>
              <p:cNvGrpSpPr/>
              <p:nvPr/>
            </p:nvGrpSpPr>
            <p:grpSpPr>
              <a:xfrm>
                <a:off x="4232621" y="2022485"/>
                <a:ext cx="1146269" cy="1317550"/>
                <a:chOff x="2091742" y="41920"/>
                <a:chExt cx="1146269" cy="1317550"/>
              </a:xfrm>
            </p:grpSpPr>
            <p:sp>
              <p:nvSpPr>
                <p:cNvPr id="87" name="Hexágono 86">
                  <a:extLst>
                    <a:ext uri="{FF2B5EF4-FFF2-40B4-BE49-F238E27FC236}">
                      <a16:creationId xmlns:a16="http://schemas.microsoft.com/office/drawing/2014/main" id="{422DA79D-6CDE-429B-BA8F-BEDAE6FF2934}"/>
                    </a:ext>
                  </a:extLst>
                </p:cNvPr>
                <p:cNvSpPr/>
                <p:nvPr/>
              </p:nvSpPr>
              <p:spPr>
                <a:xfrm rot="5400000">
                  <a:off x="2006102" y="127560"/>
                  <a:ext cx="1317550" cy="1146269"/>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8" name="Hexágono 4">
                  <a:extLst>
                    <a:ext uri="{FF2B5EF4-FFF2-40B4-BE49-F238E27FC236}">
                      <a16:creationId xmlns:a16="http://schemas.microsoft.com/office/drawing/2014/main" id="{ADA8EA5B-BF75-4039-BB07-A5F3AB18FF1F}"/>
                    </a:ext>
                  </a:extLst>
                </p:cNvPr>
                <p:cNvSpPr txBox="1"/>
                <p:nvPr/>
              </p:nvSpPr>
              <p:spPr>
                <a:xfrm>
                  <a:off x="2270369" y="247238"/>
                  <a:ext cx="789015" cy="9069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dirty="0"/>
                    <a:t>Manual (Batch)</a:t>
                  </a:r>
                </a:p>
              </p:txBody>
            </p:sp>
          </p:grpSp>
          <p:grpSp>
            <p:nvGrpSpPr>
              <p:cNvPr id="84" name="Grupo 83">
                <a:extLst>
                  <a:ext uri="{FF2B5EF4-FFF2-40B4-BE49-F238E27FC236}">
                    <a16:creationId xmlns:a16="http://schemas.microsoft.com/office/drawing/2014/main" id="{566A1E0B-BBD2-4CDF-852A-2A7E06A96CA6}"/>
                  </a:ext>
                </a:extLst>
              </p:cNvPr>
              <p:cNvGrpSpPr/>
              <p:nvPr/>
            </p:nvGrpSpPr>
            <p:grpSpPr>
              <a:xfrm>
                <a:off x="2994651" y="2022485"/>
                <a:ext cx="1146269" cy="1317550"/>
                <a:chOff x="853772" y="41920"/>
                <a:chExt cx="1146269" cy="1317550"/>
              </a:xfrm>
            </p:grpSpPr>
            <p:sp>
              <p:nvSpPr>
                <p:cNvPr id="85" name="Hexágono 84">
                  <a:extLst>
                    <a:ext uri="{FF2B5EF4-FFF2-40B4-BE49-F238E27FC236}">
                      <a16:creationId xmlns:a16="http://schemas.microsoft.com/office/drawing/2014/main" id="{E846E62D-F0CB-4997-BD16-B4F9DA674F32}"/>
                    </a:ext>
                  </a:extLst>
                </p:cNvPr>
                <p:cNvSpPr/>
                <p:nvPr/>
              </p:nvSpPr>
              <p:spPr>
                <a:xfrm rot="5400000">
                  <a:off x="768132" y="127560"/>
                  <a:ext cx="1317550" cy="1146269"/>
                </a:xfrm>
                <a:prstGeom prst="hexagon">
                  <a:avLst>
                    <a:gd name="adj" fmla="val 25000"/>
                    <a:gd name="vf" fmla="val 11547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6" name="Hexágono 6">
                  <a:extLst>
                    <a:ext uri="{FF2B5EF4-FFF2-40B4-BE49-F238E27FC236}">
                      <a16:creationId xmlns:a16="http://schemas.microsoft.com/office/drawing/2014/main" id="{B82F4055-030A-4A26-8883-B4E72A6CF171}"/>
                    </a:ext>
                  </a:extLst>
                </p:cNvPr>
                <p:cNvSpPr txBox="1"/>
                <p:nvPr/>
              </p:nvSpPr>
              <p:spPr>
                <a:xfrm>
                  <a:off x="1032399" y="247238"/>
                  <a:ext cx="789015" cy="9069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s-ES" sz="3600" kern="1200"/>
                </a:p>
              </p:txBody>
            </p:sp>
          </p:grpSp>
        </p:grpSp>
        <p:pic>
          <p:nvPicPr>
            <p:cNvPr id="82" name="Gráfico 81" descr="Lenguaje de signos ">
              <a:extLst>
                <a:ext uri="{FF2B5EF4-FFF2-40B4-BE49-F238E27FC236}">
                  <a16:creationId xmlns:a16="http://schemas.microsoft.com/office/drawing/2014/main" id="{E259EA93-E92A-4D44-BE47-DBFDC24443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1605" y="4670309"/>
              <a:ext cx="914400" cy="914400"/>
            </a:xfrm>
            <a:prstGeom prst="rect">
              <a:avLst/>
            </a:prstGeom>
          </p:spPr>
        </p:pic>
      </p:grpSp>
      <p:grpSp>
        <p:nvGrpSpPr>
          <p:cNvPr id="72" name="Grupo 71">
            <a:extLst>
              <a:ext uri="{FF2B5EF4-FFF2-40B4-BE49-F238E27FC236}">
                <a16:creationId xmlns:a16="http://schemas.microsoft.com/office/drawing/2014/main" id="{CD847717-396C-4565-B991-73ECDD4B1FFD}"/>
              </a:ext>
            </a:extLst>
          </p:cNvPr>
          <p:cNvGrpSpPr/>
          <p:nvPr/>
        </p:nvGrpSpPr>
        <p:grpSpPr>
          <a:xfrm>
            <a:off x="3474708" y="2593679"/>
            <a:ext cx="3367186" cy="1508614"/>
            <a:chOff x="1755766" y="4421396"/>
            <a:chExt cx="5268638" cy="1015663"/>
          </a:xfrm>
        </p:grpSpPr>
        <p:pic>
          <p:nvPicPr>
            <p:cNvPr id="73" name="Imagen 72">
              <a:extLst>
                <a:ext uri="{FF2B5EF4-FFF2-40B4-BE49-F238E27FC236}">
                  <a16:creationId xmlns:a16="http://schemas.microsoft.com/office/drawing/2014/main" id="{2CE7E7BC-316A-466F-A5CD-E72D02408DAB}"/>
                </a:ext>
              </a:extLst>
            </p:cNvPr>
            <p:cNvPicPr>
              <a:picLocks noChangeAspect="1"/>
            </p:cNvPicPr>
            <p:nvPr/>
          </p:nvPicPr>
          <p:blipFill rotWithShape="1">
            <a:blip r:embed="rId7"/>
            <a:srcRect t="12630" r="2033"/>
            <a:stretch/>
          </p:blipFill>
          <p:spPr>
            <a:xfrm>
              <a:off x="1755766" y="4432968"/>
              <a:ext cx="5268638" cy="841500"/>
            </a:xfrm>
            <a:prstGeom prst="rect">
              <a:avLst/>
            </a:prstGeom>
            <a:effectLst>
              <a:outerShdw blurRad="50800" dist="38100" dir="2700000" algn="tl" rotWithShape="0">
                <a:prstClr val="black">
                  <a:alpha val="40000"/>
                </a:prstClr>
              </a:outerShdw>
            </a:effectLst>
          </p:spPr>
        </p:pic>
        <p:sp>
          <p:nvSpPr>
            <p:cNvPr id="74" name="29 CuadroTexto">
              <a:extLst>
                <a:ext uri="{FF2B5EF4-FFF2-40B4-BE49-F238E27FC236}">
                  <a16:creationId xmlns:a16="http://schemas.microsoft.com/office/drawing/2014/main" id="{1FF910B4-98C9-4FBE-A4DF-4E74B65F55A9}"/>
                </a:ext>
              </a:extLst>
            </p:cNvPr>
            <p:cNvSpPr txBox="1"/>
            <p:nvPr/>
          </p:nvSpPr>
          <p:spPr>
            <a:xfrm>
              <a:off x="1827694" y="4421396"/>
              <a:ext cx="5196710" cy="1015663"/>
            </a:xfrm>
            <a:prstGeom prst="rect">
              <a:avLst/>
            </a:prstGeom>
            <a:noFill/>
          </p:spPr>
          <p:txBody>
            <a:bodyPr wrap="square" rtlCol="0">
              <a:spAutoFit/>
            </a:bodyPr>
            <a:lstStyle/>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Se generan 4 script para las transacciones {2,3,4,5,6}</a:t>
              </a:r>
            </a:p>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Se tienen 2 script del R1, transacciones {8,9]</a:t>
              </a:r>
            </a:p>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Componentes reutilizables para el próximo sprint</a:t>
              </a:r>
            </a:p>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Se ejecuta en equipo 16Gb RAM Core i7</a:t>
              </a:r>
            </a:p>
            <a:p>
              <a:pPr marL="171450" indent="-171450" algn="just">
                <a:buFont typeface="Arial" panose="020B0604020202020204" pitchFamily="34" charset="0"/>
                <a:buChar char="•"/>
              </a:pPr>
              <a:endParaRPr lang="es-CO" sz="1200" dirty="0"/>
            </a:p>
          </p:txBody>
        </p:sp>
      </p:grpSp>
      <p:grpSp>
        <p:nvGrpSpPr>
          <p:cNvPr id="91" name="Grupo 90">
            <a:extLst>
              <a:ext uri="{FF2B5EF4-FFF2-40B4-BE49-F238E27FC236}">
                <a16:creationId xmlns:a16="http://schemas.microsoft.com/office/drawing/2014/main" id="{F420627B-6C87-466D-A529-777050AE3980}"/>
              </a:ext>
            </a:extLst>
          </p:cNvPr>
          <p:cNvGrpSpPr/>
          <p:nvPr/>
        </p:nvGrpSpPr>
        <p:grpSpPr>
          <a:xfrm>
            <a:off x="2871453" y="3954409"/>
            <a:ext cx="3940342" cy="1251145"/>
            <a:chOff x="1755766" y="4421396"/>
            <a:chExt cx="5268638" cy="1015663"/>
          </a:xfrm>
        </p:grpSpPr>
        <p:pic>
          <p:nvPicPr>
            <p:cNvPr id="92" name="Imagen 91">
              <a:extLst>
                <a:ext uri="{FF2B5EF4-FFF2-40B4-BE49-F238E27FC236}">
                  <a16:creationId xmlns:a16="http://schemas.microsoft.com/office/drawing/2014/main" id="{D8E5EFD2-196B-42E9-9498-7ABCDCA112C5}"/>
                </a:ext>
              </a:extLst>
            </p:cNvPr>
            <p:cNvPicPr>
              <a:picLocks noChangeAspect="1"/>
            </p:cNvPicPr>
            <p:nvPr/>
          </p:nvPicPr>
          <p:blipFill rotWithShape="1">
            <a:blip r:embed="rId7"/>
            <a:srcRect t="12630" r="2033"/>
            <a:stretch/>
          </p:blipFill>
          <p:spPr>
            <a:xfrm>
              <a:off x="1755766" y="4432968"/>
              <a:ext cx="5268638" cy="841500"/>
            </a:xfrm>
            <a:prstGeom prst="rect">
              <a:avLst/>
            </a:prstGeom>
            <a:effectLst>
              <a:outerShdw blurRad="50800" dist="38100" dir="2700000" algn="tl" rotWithShape="0">
                <a:prstClr val="black">
                  <a:alpha val="40000"/>
                </a:prstClr>
              </a:outerShdw>
            </a:effectLst>
          </p:spPr>
        </p:pic>
        <p:sp>
          <p:nvSpPr>
            <p:cNvPr id="93" name="29 CuadroTexto">
              <a:extLst>
                <a:ext uri="{FF2B5EF4-FFF2-40B4-BE49-F238E27FC236}">
                  <a16:creationId xmlns:a16="http://schemas.microsoft.com/office/drawing/2014/main" id="{537CB3A2-1A32-415B-91B7-781864C79B70}"/>
                </a:ext>
              </a:extLst>
            </p:cNvPr>
            <p:cNvSpPr txBox="1"/>
            <p:nvPr/>
          </p:nvSpPr>
          <p:spPr>
            <a:xfrm>
              <a:off x="1827694" y="4421396"/>
              <a:ext cx="5196710" cy="1015663"/>
            </a:xfrm>
            <a:prstGeom prst="rect">
              <a:avLst/>
            </a:prstGeom>
            <a:noFill/>
          </p:spPr>
          <p:txBody>
            <a:bodyPr wrap="square" rtlCol="0">
              <a:spAutoFit/>
            </a:bodyPr>
            <a:lstStyle/>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Se generan 4 script para las transacciones {2,3,4,5,6}</a:t>
              </a:r>
            </a:p>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Se tienen 2 script del R1, transacciones {8,9]</a:t>
              </a:r>
            </a:p>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Componentes reutilizables para el próximo sprint</a:t>
              </a:r>
            </a:p>
            <a:p>
              <a:pPr marL="171450" indent="-171450" algn="just">
                <a:buFont typeface="Arial" panose="020B0604020202020204" pitchFamily="34" charset="0"/>
                <a:buChar char="•"/>
              </a:pPr>
              <a:r>
                <a:rPr lang="es-CO" sz="1200" dirty="0">
                  <a:solidFill>
                    <a:schemeClr val="accent1">
                      <a:lumMod val="75000"/>
                    </a:schemeClr>
                  </a:solidFill>
                  <a:latin typeface="Gotham Rounded" charset="0"/>
                </a:rPr>
                <a:t>Se ejecuta en equipo 16Gb RAM Core i7</a:t>
              </a:r>
            </a:p>
            <a:p>
              <a:pPr marL="171450" indent="-171450" algn="just">
                <a:buFont typeface="Arial" panose="020B0604020202020204" pitchFamily="34" charset="0"/>
                <a:buChar char="•"/>
              </a:pPr>
              <a:endParaRPr lang="es-CO" sz="1200" dirty="0"/>
            </a:p>
          </p:txBody>
        </p:sp>
      </p:grpSp>
    </p:spTree>
    <p:extLst>
      <p:ext uri="{BB962C8B-B14F-4D97-AF65-F5344CB8AC3E}">
        <p14:creationId xmlns:p14="http://schemas.microsoft.com/office/powerpoint/2010/main" val="115660924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p:cNvSpPr>
            <a:spLocks noChangeArrowheads="1"/>
          </p:cNvSpPr>
          <p:nvPr/>
        </p:nvSpPr>
        <p:spPr bwMode="auto">
          <a:xfrm>
            <a:off x="2987316" y="3725500"/>
            <a:ext cx="7312087" cy="1422971"/>
          </a:xfrm>
          <a:prstGeom prst="roundRect">
            <a:avLst>
              <a:gd name="adj" fmla="val 16667"/>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wrap="none" lIns="91420" tIns="45708" rIns="91420" bIns="45708" anchor="ctr"/>
          <a:lstStyle/>
          <a:p>
            <a:pPr algn="ctr" eaLnBrk="0" hangingPunct="0"/>
            <a:endParaRPr lang="es-CO" sz="800" b="1" dirty="0">
              <a:solidFill>
                <a:srgbClr val="000000"/>
              </a:solidFill>
            </a:endParaRPr>
          </a:p>
        </p:txBody>
      </p:sp>
      <p:sp>
        <p:nvSpPr>
          <p:cNvPr id="9" name="Rectangle 2"/>
          <p:cNvSpPr>
            <a:spLocks noChangeArrowheads="1"/>
          </p:cNvSpPr>
          <p:nvPr/>
        </p:nvSpPr>
        <p:spPr bwMode="auto">
          <a:xfrm>
            <a:off x="2992428" y="4133009"/>
            <a:ext cx="7366551" cy="1008112"/>
          </a:xfrm>
          <a:prstGeom prst="rect">
            <a:avLst/>
          </a:prstGeom>
          <a:noFill/>
          <a:ln w="12700" algn="ctr">
            <a:noFill/>
            <a:miter lim="800000"/>
            <a:headEnd/>
            <a:tailEnd/>
          </a:ln>
        </p:spPr>
        <p:txBody>
          <a:bodyPr lIns="0" tIns="0" rIns="0" bIns="0"/>
          <a:lstStyle/>
          <a:p>
            <a:pPr algn="ctr" eaLnBrk="0" hangingPunct="0">
              <a:spcBef>
                <a:spcPct val="20000"/>
              </a:spcBef>
              <a:buClr>
                <a:srgbClr val="000000"/>
              </a:buClr>
            </a:pPr>
            <a:r>
              <a:rPr lang="es-ES_tradnl" sz="3600" b="1" dirty="0">
                <a:solidFill>
                  <a:srgbClr val="001964"/>
                </a:solidFill>
                <a:latin typeface="Albertus Extra Bold" panose="020E0802040304020204" pitchFamily="34" charset="0"/>
              </a:rPr>
              <a:t>Muchas Gracias!</a:t>
            </a:r>
          </a:p>
        </p:txBody>
      </p:sp>
      <p:sp>
        <p:nvSpPr>
          <p:cNvPr id="6" name="3 Marcador de contenido">
            <a:extLst>
              <a:ext uri="{FF2B5EF4-FFF2-40B4-BE49-F238E27FC236}">
                <a16:creationId xmlns:a16="http://schemas.microsoft.com/office/drawing/2014/main" id="{1F1AC9DF-AF9B-467F-B0E7-99B0D1920B65}"/>
              </a:ext>
            </a:extLst>
          </p:cNvPr>
          <p:cNvSpPr txBox="1">
            <a:spLocks/>
          </p:cNvSpPr>
          <p:nvPr/>
        </p:nvSpPr>
        <p:spPr>
          <a:xfrm>
            <a:off x="3312145" y="1628800"/>
            <a:ext cx="6336704" cy="11521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lumMod val="50000"/>
                    <a:lumOff val="50000"/>
                  </a:schemeClr>
                </a:solidFill>
                <a:latin typeface="Gotham Rounded" charset="0"/>
                <a:ea typeface="Gotham Rounded" charset="0"/>
                <a:cs typeface="Gotham Rounded" charset="0"/>
              </a:defRPr>
            </a:lvl1pPr>
            <a:lvl2pPr marL="457200" indent="0" algn="ctr" defTabSz="914400" rtl="0" eaLnBrk="1" latinLnBrk="0" hangingPunct="1">
              <a:lnSpc>
                <a:spcPct val="90000"/>
              </a:lnSpc>
              <a:spcBef>
                <a:spcPts val="500"/>
              </a:spcBef>
              <a:buFont typeface="Arial"/>
              <a:buNone/>
              <a:defRPr sz="2000" kern="1200">
                <a:solidFill>
                  <a:schemeClr val="tx1">
                    <a:lumMod val="50000"/>
                    <a:lumOff val="50000"/>
                  </a:schemeClr>
                </a:solidFill>
                <a:latin typeface="Gotham Rounded" charset="0"/>
                <a:ea typeface="Gotham Rounded" charset="0"/>
                <a:cs typeface="Gotham Rounded" charset="0"/>
              </a:defRPr>
            </a:lvl2pPr>
            <a:lvl3pPr marL="914400" indent="0" algn="ctr" defTabSz="914400" rtl="0" eaLnBrk="1" latinLnBrk="0" hangingPunct="1">
              <a:lnSpc>
                <a:spcPct val="90000"/>
              </a:lnSpc>
              <a:spcBef>
                <a:spcPts val="500"/>
              </a:spcBef>
              <a:buFont typeface="Arial"/>
              <a:buNone/>
              <a:defRPr sz="1800" kern="1200">
                <a:solidFill>
                  <a:schemeClr val="tx1">
                    <a:lumMod val="50000"/>
                    <a:lumOff val="50000"/>
                  </a:schemeClr>
                </a:solidFill>
                <a:latin typeface="Gotham Rounded" charset="0"/>
                <a:ea typeface="Gotham Rounded" charset="0"/>
                <a:cs typeface="Gotham Rounded" charset="0"/>
              </a:defRPr>
            </a:lvl3pPr>
            <a:lvl4pPr marL="1371600" indent="0" algn="ctr" defTabSz="914400" rtl="0" eaLnBrk="1" latinLnBrk="0" hangingPunct="1">
              <a:lnSpc>
                <a:spcPct val="90000"/>
              </a:lnSpc>
              <a:spcBef>
                <a:spcPts val="500"/>
              </a:spcBef>
              <a:buFont typeface="Arial"/>
              <a:buNone/>
              <a:defRPr sz="1600" kern="1200">
                <a:solidFill>
                  <a:schemeClr val="tx1">
                    <a:lumMod val="50000"/>
                    <a:lumOff val="50000"/>
                  </a:schemeClr>
                </a:solidFill>
                <a:latin typeface="Gotham Rounded" charset="0"/>
                <a:ea typeface="Gotham Rounded" charset="0"/>
                <a:cs typeface="Gotham Rounded" charset="0"/>
              </a:defRPr>
            </a:lvl4pPr>
            <a:lvl5pPr marL="1828800" indent="0" algn="ctr" defTabSz="914400" rtl="0" eaLnBrk="1" latinLnBrk="0" hangingPunct="1">
              <a:lnSpc>
                <a:spcPct val="90000"/>
              </a:lnSpc>
              <a:spcBef>
                <a:spcPts val="500"/>
              </a:spcBef>
              <a:buFont typeface="Arial"/>
              <a:buNone/>
              <a:defRPr sz="1600" kern="1200">
                <a:solidFill>
                  <a:schemeClr val="tx1">
                    <a:lumMod val="50000"/>
                    <a:lumOff val="50000"/>
                  </a:schemeClr>
                </a:solidFill>
                <a:latin typeface="Gotham Rounded" charset="0"/>
                <a:ea typeface="Gotham Rounded" charset="0"/>
                <a:cs typeface="Gotham Rounded"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285750" indent="-285750"/>
            <a:r>
              <a:rPr lang="es-CO" sz="2000" b="1" i="1" dirty="0">
                <a:solidFill>
                  <a:schemeClr val="accent1">
                    <a:lumMod val="75000"/>
                  </a:schemeClr>
                </a:solidFill>
                <a:ea typeface="+mn-ea"/>
                <a:cs typeface="+mn-cs"/>
              </a:rPr>
              <a:t>Sección de Pruebas Especializadas</a:t>
            </a:r>
          </a:p>
          <a:p>
            <a:pPr marL="285750" indent="-285750"/>
            <a:r>
              <a:rPr lang="es-CO" sz="2000" b="1" i="1" dirty="0">
                <a:solidFill>
                  <a:schemeClr val="accent1">
                    <a:lumMod val="75000"/>
                  </a:schemeClr>
                </a:solidFill>
                <a:ea typeface="+mn-ea"/>
                <a:cs typeface="+mn-cs"/>
              </a:rPr>
              <a:t>Dirección de Ingeniería</a:t>
            </a:r>
          </a:p>
        </p:txBody>
      </p:sp>
    </p:spTree>
    <p:extLst>
      <p:ext uri="{BB962C8B-B14F-4D97-AF65-F5344CB8AC3E}">
        <p14:creationId xmlns:p14="http://schemas.microsoft.com/office/powerpoint/2010/main" val="104361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6 CuadroTexto">
            <a:extLst>
              <a:ext uri="{FF2B5EF4-FFF2-40B4-BE49-F238E27FC236}">
                <a16:creationId xmlns:a16="http://schemas.microsoft.com/office/drawing/2014/main" id="{00DCB995-62BC-4682-B63D-FEA4403EE385}"/>
              </a:ext>
            </a:extLst>
          </p:cNvPr>
          <p:cNvSpPr txBox="1"/>
          <p:nvPr/>
        </p:nvSpPr>
        <p:spPr>
          <a:xfrm>
            <a:off x="2257967" y="363216"/>
            <a:ext cx="9289032" cy="535531"/>
          </a:xfrm>
          <a:prstGeom prst="rect">
            <a:avLst/>
          </a:prstGeom>
          <a:noFill/>
        </p:spPr>
        <p:txBody>
          <a:bodyPr wrap="square">
            <a:spAutoFit/>
          </a:bodyPr>
          <a:lstStyle/>
          <a:p>
            <a:pPr algn="ct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RETO TIPO 3</a:t>
            </a:r>
            <a:endParaRPr lang="es-ES" sz="3200" b="1" dirty="0">
              <a:solidFill>
                <a:srgbClr val="FAD200"/>
              </a:solidFill>
              <a:effectLst>
                <a:outerShdw blurRad="38100" dist="38100" dir="2700000" algn="tl">
                  <a:srgbClr val="000000">
                    <a:alpha val="43137"/>
                  </a:srgbClr>
                </a:outerShdw>
              </a:effectLst>
              <a:latin typeface="Gotham Rounded"/>
            </a:endParaRPr>
          </a:p>
        </p:txBody>
      </p:sp>
      <p:sp>
        <p:nvSpPr>
          <p:cNvPr id="14" name="32 CuadroTexto">
            <a:extLst>
              <a:ext uri="{FF2B5EF4-FFF2-40B4-BE49-F238E27FC236}">
                <a16:creationId xmlns:a16="http://schemas.microsoft.com/office/drawing/2014/main" id="{78F114AA-F615-4CB8-AF3F-3A31D4D3D0AD}"/>
              </a:ext>
            </a:extLst>
          </p:cNvPr>
          <p:cNvSpPr txBox="1"/>
          <p:nvPr/>
        </p:nvSpPr>
        <p:spPr>
          <a:xfrm>
            <a:off x="719857" y="1052736"/>
            <a:ext cx="12529392" cy="1531445"/>
          </a:xfrm>
          <a:prstGeom prst="rect">
            <a:avLst/>
          </a:prstGeom>
          <a:noFill/>
        </p:spPr>
        <p:txBody>
          <a:bodyPr wrap="square" rtlCol="0">
            <a:spAutoFit/>
          </a:bodyPr>
          <a:lstStyle>
            <a:defPPr>
              <a:defRPr lang="es-CO"/>
            </a:defPPr>
            <a:lvl1pPr algn="just" defTabSz="914255">
              <a:lnSpc>
                <a:spcPct val="150000"/>
              </a:lnSpc>
              <a:defRPr sz="1600" b="1">
                <a:solidFill>
                  <a:schemeClr val="accent1">
                    <a:lumMod val="75000"/>
                  </a:schemeClr>
                </a:solidFill>
                <a:latin typeface="Gotham Rounded" charset="0"/>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6" algn="l" defTabSz="914103" rtl="0" eaLnBrk="1" latinLnBrk="0" hangingPunct="1">
              <a:defRPr sz="1800" kern="1200">
                <a:solidFill>
                  <a:schemeClr val="tx1"/>
                </a:solidFill>
                <a:latin typeface="+mn-lt"/>
                <a:ea typeface="+mn-ea"/>
                <a:cs typeface="+mn-cs"/>
              </a:defRPr>
            </a:lvl4pPr>
            <a:lvl5pPr marL="1828206" algn="l" defTabSz="914103" rtl="0" eaLnBrk="1" latinLnBrk="0" hangingPunct="1">
              <a:defRPr sz="1800" kern="1200">
                <a:solidFill>
                  <a:schemeClr val="tx1"/>
                </a:solidFill>
                <a:latin typeface="+mn-lt"/>
                <a:ea typeface="+mn-ea"/>
                <a:cs typeface="+mn-cs"/>
              </a:defRPr>
            </a:lvl5pPr>
            <a:lvl6pPr marL="2285258" algn="l" defTabSz="914103" rtl="0" eaLnBrk="1" latinLnBrk="0" hangingPunct="1">
              <a:defRPr sz="1800" kern="1200">
                <a:solidFill>
                  <a:schemeClr val="tx1"/>
                </a:solidFill>
                <a:latin typeface="+mn-lt"/>
                <a:ea typeface="+mn-ea"/>
                <a:cs typeface="+mn-cs"/>
              </a:defRPr>
            </a:lvl6pPr>
            <a:lvl7pPr marL="2742308" algn="l" defTabSz="914103" rtl="0" eaLnBrk="1" latinLnBrk="0" hangingPunct="1">
              <a:defRPr sz="1800" kern="1200">
                <a:solidFill>
                  <a:schemeClr val="tx1"/>
                </a:solidFill>
                <a:latin typeface="+mn-lt"/>
                <a:ea typeface="+mn-ea"/>
                <a:cs typeface="+mn-cs"/>
              </a:defRPr>
            </a:lvl7pPr>
            <a:lvl8pPr marL="3199361" algn="l" defTabSz="914103" rtl="0" eaLnBrk="1" latinLnBrk="0" hangingPunct="1">
              <a:defRPr sz="1800" kern="1200">
                <a:solidFill>
                  <a:schemeClr val="tx1"/>
                </a:solidFill>
                <a:latin typeface="+mn-lt"/>
                <a:ea typeface="+mn-ea"/>
                <a:cs typeface="+mn-cs"/>
              </a:defRPr>
            </a:lvl8pPr>
            <a:lvl9pPr marL="3656412" algn="l" defTabSz="914103" rtl="0" eaLnBrk="1" latinLnBrk="0" hangingPunct="1">
              <a:defRPr sz="1800" kern="1200">
                <a:solidFill>
                  <a:schemeClr val="tx1"/>
                </a:solidFill>
                <a:latin typeface="+mn-lt"/>
                <a:ea typeface="+mn-ea"/>
                <a:cs typeface="+mn-cs"/>
              </a:defRPr>
            </a:lvl9pPr>
          </a:lstStyle>
          <a:p>
            <a:r>
              <a:rPr lang="es-MX" b="0" dirty="0"/>
              <a:t>En el proyecto </a:t>
            </a:r>
            <a:r>
              <a:rPr lang="es-MX" dirty="0"/>
              <a:t>PMOEval01 </a:t>
            </a:r>
            <a:r>
              <a:rPr lang="es-MX" dirty="0" err="1"/>
              <a:t>ShopMyPymes</a:t>
            </a:r>
            <a:r>
              <a:rPr lang="es-MX" b="0" dirty="0"/>
              <a:t> inicio hoy la construcción del nuevo Portal Pymes se tiene como objetivo dar cobertura a nivel Latinoamérica a todas las pequeñas y medianas empresas.</a:t>
            </a:r>
          </a:p>
          <a:p>
            <a:r>
              <a:rPr lang="es-MX" b="0" dirty="0"/>
              <a:t>La aplicación cuenta con una solución web </a:t>
            </a:r>
            <a:r>
              <a:rPr lang="es-MX" b="0" dirty="0" err="1"/>
              <a:t>responsive</a:t>
            </a:r>
            <a:r>
              <a:rPr lang="es-MX" b="0" dirty="0"/>
              <a:t> y una app para IOS y Android. </a:t>
            </a:r>
            <a:endParaRPr lang="es-CO" b="0" dirty="0"/>
          </a:p>
          <a:p>
            <a:r>
              <a:rPr lang="es-CO" b="0" dirty="0"/>
              <a:t>URL: </a:t>
            </a:r>
            <a:r>
              <a:rPr lang="es-CO" dirty="0">
                <a:hlinkClick r:id="rId2"/>
              </a:rPr>
              <a:t>https://demoblaze.com/index.html</a:t>
            </a:r>
            <a:endParaRPr lang="es-MX" b="0" dirty="0"/>
          </a:p>
        </p:txBody>
      </p:sp>
      <p:graphicFrame>
        <p:nvGraphicFramePr>
          <p:cNvPr id="2" name="Tabla 1">
            <a:extLst>
              <a:ext uri="{FF2B5EF4-FFF2-40B4-BE49-F238E27FC236}">
                <a16:creationId xmlns:a16="http://schemas.microsoft.com/office/drawing/2014/main" id="{DD790A7D-2D2D-4A80-B955-0FCC889711FC}"/>
              </a:ext>
            </a:extLst>
          </p:cNvPr>
          <p:cNvGraphicFramePr>
            <a:graphicFrameLocks noGrp="1"/>
          </p:cNvGraphicFramePr>
          <p:nvPr>
            <p:extLst>
              <p:ext uri="{D42A27DB-BD31-4B8C-83A1-F6EECF244321}">
                <p14:modId xmlns:p14="http://schemas.microsoft.com/office/powerpoint/2010/main" val="2575142328"/>
              </p:ext>
            </p:extLst>
          </p:nvPr>
        </p:nvGraphicFramePr>
        <p:xfrm>
          <a:off x="359818" y="2780928"/>
          <a:ext cx="6908800" cy="3762375"/>
        </p:xfrm>
        <a:graphic>
          <a:graphicData uri="http://schemas.openxmlformats.org/drawingml/2006/table">
            <a:tbl>
              <a:tblPr firstRow="1" firstCol="1" bandRow="1">
                <a:tableStyleId>{5C22544A-7EE6-4342-B048-85BDC9FD1C3A}</a:tableStyleId>
              </a:tblPr>
              <a:tblGrid>
                <a:gridCol w="254000">
                  <a:extLst>
                    <a:ext uri="{9D8B030D-6E8A-4147-A177-3AD203B41FA5}">
                      <a16:colId xmlns:a16="http://schemas.microsoft.com/office/drawing/2014/main" val="1424852333"/>
                    </a:ext>
                  </a:extLst>
                </a:gridCol>
                <a:gridCol w="1282700">
                  <a:extLst>
                    <a:ext uri="{9D8B030D-6E8A-4147-A177-3AD203B41FA5}">
                      <a16:colId xmlns:a16="http://schemas.microsoft.com/office/drawing/2014/main" val="985606536"/>
                    </a:ext>
                  </a:extLst>
                </a:gridCol>
                <a:gridCol w="371475">
                  <a:extLst>
                    <a:ext uri="{9D8B030D-6E8A-4147-A177-3AD203B41FA5}">
                      <a16:colId xmlns:a16="http://schemas.microsoft.com/office/drawing/2014/main" val="4122262256"/>
                    </a:ext>
                  </a:extLst>
                </a:gridCol>
                <a:gridCol w="371475">
                  <a:extLst>
                    <a:ext uri="{9D8B030D-6E8A-4147-A177-3AD203B41FA5}">
                      <a16:colId xmlns:a16="http://schemas.microsoft.com/office/drawing/2014/main" val="2885784282"/>
                    </a:ext>
                  </a:extLst>
                </a:gridCol>
                <a:gridCol w="438150">
                  <a:extLst>
                    <a:ext uri="{9D8B030D-6E8A-4147-A177-3AD203B41FA5}">
                      <a16:colId xmlns:a16="http://schemas.microsoft.com/office/drawing/2014/main" val="4023760490"/>
                    </a:ext>
                  </a:extLst>
                </a:gridCol>
                <a:gridCol w="438150">
                  <a:extLst>
                    <a:ext uri="{9D8B030D-6E8A-4147-A177-3AD203B41FA5}">
                      <a16:colId xmlns:a16="http://schemas.microsoft.com/office/drawing/2014/main" val="2407169064"/>
                    </a:ext>
                  </a:extLst>
                </a:gridCol>
                <a:gridCol w="438150">
                  <a:extLst>
                    <a:ext uri="{9D8B030D-6E8A-4147-A177-3AD203B41FA5}">
                      <a16:colId xmlns:a16="http://schemas.microsoft.com/office/drawing/2014/main" val="3982636891"/>
                    </a:ext>
                  </a:extLst>
                </a:gridCol>
                <a:gridCol w="609600">
                  <a:extLst>
                    <a:ext uri="{9D8B030D-6E8A-4147-A177-3AD203B41FA5}">
                      <a16:colId xmlns:a16="http://schemas.microsoft.com/office/drawing/2014/main" val="979379568"/>
                    </a:ext>
                  </a:extLst>
                </a:gridCol>
                <a:gridCol w="676275">
                  <a:extLst>
                    <a:ext uri="{9D8B030D-6E8A-4147-A177-3AD203B41FA5}">
                      <a16:colId xmlns:a16="http://schemas.microsoft.com/office/drawing/2014/main" val="253011283"/>
                    </a:ext>
                  </a:extLst>
                </a:gridCol>
                <a:gridCol w="676275">
                  <a:extLst>
                    <a:ext uri="{9D8B030D-6E8A-4147-A177-3AD203B41FA5}">
                      <a16:colId xmlns:a16="http://schemas.microsoft.com/office/drawing/2014/main" val="3996522276"/>
                    </a:ext>
                  </a:extLst>
                </a:gridCol>
                <a:gridCol w="676275">
                  <a:extLst>
                    <a:ext uri="{9D8B030D-6E8A-4147-A177-3AD203B41FA5}">
                      <a16:colId xmlns:a16="http://schemas.microsoft.com/office/drawing/2014/main" val="3598290042"/>
                    </a:ext>
                  </a:extLst>
                </a:gridCol>
                <a:gridCol w="676275">
                  <a:extLst>
                    <a:ext uri="{9D8B030D-6E8A-4147-A177-3AD203B41FA5}">
                      <a16:colId xmlns:a16="http://schemas.microsoft.com/office/drawing/2014/main" val="261639235"/>
                    </a:ext>
                  </a:extLst>
                </a:gridCol>
              </a:tblGrid>
              <a:tr h="190500">
                <a:tc>
                  <a:txBody>
                    <a:bodyPr/>
                    <a:lstStyle/>
                    <a:p>
                      <a:pPr algn="l" fontAlgn="b"/>
                      <a:r>
                        <a:rPr lang="es-CO" sz="1100" u="none" strike="noStrike">
                          <a:effectLst/>
                        </a:rPr>
                        <a:t> </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 </a:t>
                      </a:r>
                      <a:endParaRPr lang="es-CO" sz="1100" b="0" i="0" u="none" strike="noStrike">
                        <a:solidFill>
                          <a:srgbClr val="000000"/>
                        </a:solidFill>
                        <a:effectLst/>
                        <a:latin typeface="Calibri" panose="020F0502020204030204" pitchFamily="34" charset="0"/>
                      </a:endParaRPr>
                    </a:p>
                  </a:txBody>
                  <a:tcPr marL="9525" marR="9525" marT="9525" marB="0" anchor="b"/>
                </a:tc>
                <a:tc gridSpan="5">
                  <a:txBody>
                    <a:bodyPr/>
                    <a:lstStyle/>
                    <a:p>
                      <a:pPr algn="ctr" fontAlgn="b"/>
                      <a:r>
                        <a:rPr lang="es-CO" sz="1100" u="none" strike="noStrike">
                          <a:effectLst/>
                        </a:rPr>
                        <a:t>&lt;&lt;---------- dia ----------&gt;&gt;</a:t>
                      </a:r>
                      <a:endParaRPr lang="es-CO"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gridSpan="5">
                  <a:txBody>
                    <a:bodyPr/>
                    <a:lstStyle/>
                    <a:p>
                      <a:pPr algn="ctr" fontAlgn="b"/>
                      <a:r>
                        <a:rPr lang="es-CO" sz="1100" u="none" strike="noStrike" dirty="0">
                          <a:effectLst/>
                        </a:rPr>
                        <a:t>&lt;&lt;---------- Año ----------&gt;&gt;</a:t>
                      </a:r>
                      <a:endParaRPr lang="es-CO"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827336915"/>
                  </a:ext>
                </a:extLst>
              </a:tr>
              <a:tr h="190500">
                <a:tc>
                  <a:txBody>
                    <a:bodyPr/>
                    <a:lstStyle/>
                    <a:p>
                      <a:pPr algn="l" fontAlgn="b"/>
                      <a:r>
                        <a:rPr lang="es-CO" sz="1100" u="none" strike="noStrike">
                          <a:effectLst/>
                        </a:rPr>
                        <a:t> </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CO" sz="1100" u="none" strike="noStrike">
                          <a:effectLst/>
                        </a:rPr>
                        <a:t> </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s-CO" sz="1100" u="none" strike="noStrike" dirty="0">
                          <a:effectLst/>
                        </a:rPr>
                        <a:t>7</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14</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21</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28</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dirty="0">
                          <a:effectLst/>
                        </a:rPr>
                        <a:t>35</a:t>
                      </a:r>
                      <a:endParaRPr lang="es-CO" sz="11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1</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2</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3</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4</a:t>
                      </a:r>
                      <a:endParaRPr lang="es-CO"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s-CO" sz="1100" u="none" strike="noStrike">
                          <a:effectLst/>
                        </a:rPr>
                        <a:t>5</a:t>
                      </a:r>
                      <a:endParaRPr lang="es-CO"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99342602"/>
                  </a:ext>
                </a:extLst>
              </a:tr>
              <a:tr h="190500">
                <a:tc rowSpan="3">
                  <a:txBody>
                    <a:bodyPr/>
                    <a:lstStyle/>
                    <a:p>
                      <a:pPr algn="ctr" fontAlgn="ctr"/>
                      <a:r>
                        <a:rPr lang="es-CO" sz="1100" u="none" strike="noStrike">
                          <a:effectLst/>
                        </a:rPr>
                        <a:t>Poblacion</a:t>
                      </a:r>
                      <a:endParaRPr lang="es-CO" sz="1100" b="1" i="0" u="none" strike="noStrike">
                        <a:solidFill>
                          <a:srgbClr val="000000"/>
                        </a:solidFill>
                        <a:effectLst/>
                        <a:latin typeface="Calibri" panose="020F0502020204030204" pitchFamily="34" charset="0"/>
                      </a:endParaRPr>
                    </a:p>
                  </a:txBody>
                  <a:tcPr marL="9525" marR="9525" marT="9525" marB="0" vert="vert270" anchor="ctr"/>
                </a:tc>
                <a:tc>
                  <a:txBody>
                    <a:bodyPr/>
                    <a:lstStyle/>
                    <a:p>
                      <a:pPr algn="l" fontAlgn="b"/>
                      <a:r>
                        <a:rPr lang="es-CO" sz="1100" u="none" strike="noStrike">
                          <a:effectLst/>
                        </a:rPr>
                        <a:t>Pequeñas empresas</a:t>
                      </a:r>
                      <a:endParaRPr lang="es-CO"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1.843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2.310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4.655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7.028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7.605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2.017.538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2.529.450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5.097.225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7.695.113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8.327.475</a:t>
                      </a:r>
                    </a:p>
                  </a:txBody>
                  <a:tcPr marL="9525" marR="9525" marT="9525" marB="0" anchor="b"/>
                </a:tc>
                <a:extLst>
                  <a:ext uri="{0D108BD9-81ED-4DB2-BD59-A6C34878D82A}">
                    <a16:rowId xmlns:a16="http://schemas.microsoft.com/office/drawing/2014/main" val="2238109918"/>
                  </a:ext>
                </a:extLst>
              </a:tr>
              <a:tr h="190500">
                <a:tc vMerge="1">
                  <a:txBody>
                    <a:bodyPr/>
                    <a:lstStyle/>
                    <a:p>
                      <a:endParaRPr lang="es-CO"/>
                    </a:p>
                  </a:txBody>
                  <a:tcPr/>
                </a:tc>
                <a:tc>
                  <a:txBody>
                    <a:bodyPr/>
                    <a:lstStyle/>
                    <a:p>
                      <a:pPr algn="l" fontAlgn="b"/>
                      <a:r>
                        <a:rPr lang="es-CO" sz="1100" u="none" strike="noStrike" dirty="0">
                          <a:effectLst/>
                        </a:rPr>
                        <a:t>Medianas empresas</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1.280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3.270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4.573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5.518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5.960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1.401.600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3.580.650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5.006.888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6.041.663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6.526.200</a:t>
                      </a:r>
                    </a:p>
                  </a:txBody>
                  <a:tcPr marL="9525" marR="9525" marT="9525" marB="0" anchor="b"/>
                </a:tc>
                <a:extLst>
                  <a:ext uri="{0D108BD9-81ED-4DB2-BD59-A6C34878D82A}">
                    <a16:rowId xmlns:a16="http://schemas.microsoft.com/office/drawing/2014/main" val="1566590238"/>
                  </a:ext>
                </a:extLst>
              </a:tr>
              <a:tr h="333375">
                <a:tc vMerge="1">
                  <a:txBody>
                    <a:bodyPr/>
                    <a:lstStyle/>
                    <a:p>
                      <a:endParaRPr lang="es-CO"/>
                    </a:p>
                  </a:txBody>
                  <a:tcPr/>
                </a:tc>
                <a:tc>
                  <a:txBody>
                    <a:bodyPr/>
                    <a:lstStyle/>
                    <a:p>
                      <a:pPr algn="r" fontAlgn="b"/>
                      <a:r>
                        <a:rPr lang="es-CO" sz="1100" b="1" u="none" strike="noStrike" dirty="0">
                          <a:effectLst/>
                        </a:rPr>
                        <a:t>Total</a:t>
                      </a:r>
                      <a:endParaRPr lang="es-CO"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3.123</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5.580</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9.228</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12.545</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13.565</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3.419.138</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6.110.100</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10.104.113</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13.736.775</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14.853.675</a:t>
                      </a:r>
                    </a:p>
                  </a:txBody>
                  <a:tcPr marL="9525" marR="9525" marT="9525" marB="0" anchor="b"/>
                </a:tc>
                <a:extLst>
                  <a:ext uri="{0D108BD9-81ED-4DB2-BD59-A6C34878D82A}">
                    <a16:rowId xmlns:a16="http://schemas.microsoft.com/office/drawing/2014/main" val="3069178592"/>
                  </a:ext>
                </a:extLst>
              </a:tr>
              <a:tr h="190500">
                <a:tc rowSpan="7">
                  <a:txBody>
                    <a:bodyPr/>
                    <a:lstStyle/>
                    <a:p>
                      <a:pPr algn="ctr" fontAlgn="ctr"/>
                      <a:r>
                        <a:rPr lang="es-CO" sz="1100" u="none" strike="noStrike" dirty="0">
                          <a:effectLst/>
                        </a:rPr>
                        <a:t>Transaccionalidad</a:t>
                      </a:r>
                      <a:endParaRPr lang="es-CO" sz="1100" b="1"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l" fontAlgn="b"/>
                      <a:r>
                        <a:rPr lang="es-CO" sz="1100" u="none" strike="noStrike" dirty="0">
                          <a:effectLst/>
                        </a:rPr>
                        <a:t>Tx_001_Sign_UP</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3.123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2.458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6.770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5.775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7.790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3.419.138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2.690.963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7.413.150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6.323.625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8.530.050</a:t>
                      </a:r>
                    </a:p>
                  </a:txBody>
                  <a:tcPr marL="9525" marR="9525" marT="9525" marB="0" anchor="b"/>
                </a:tc>
                <a:extLst>
                  <a:ext uri="{0D108BD9-81ED-4DB2-BD59-A6C34878D82A}">
                    <a16:rowId xmlns:a16="http://schemas.microsoft.com/office/drawing/2014/main" val="3454286771"/>
                  </a:ext>
                </a:extLst>
              </a:tr>
              <a:tr h="190500">
                <a:tc vMerge="1">
                  <a:txBody>
                    <a:bodyPr/>
                    <a:lstStyle/>
                    <a:p>
                      <a:endParaRPr lang="es-CO"/>
                    </a:p>
                  </a:txBody>
                  <a:tcPr/>
                </a:tc>
                <a:tc>
                  <a:txBody>
                    <a:bodyPr/>
                    <a:lstStyle/>
                    <a:p>
                      <a:pPr algn="l" fontAlgn="b"/>
                      <a:r>
                        <a:rPr lang="es-CO" sz="1100" u="none" strike="noStrike" dirty="0">
                          <a:effectLst/>
                        </a:rPr>
                        <a:t>Tx_002_Log_In</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4.930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7.388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10.058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12.663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15.680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5.396.983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8.089.313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11.011.595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13.865.438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17.168.233</a:t>
                      </a:r>
                    </a:p>
                  </a:txBody>
                  <a:tcPr marL="9525" marR="9525" marT="9525" marB="0" anchor="b"/>
                </a:tc>
                <a:extLst>
                  <a:ext uri="{0D108BD9-81ED-4DB2-BD59-A6C34878D82A}">
                    <a16:rowId xmlns:a16="http://schemas.microsoft.com/office/drawing/2014/main" val="1691455155"/>
                  </a:ext>
                </a:extLst>
              </a:tr>
              <a:tr h="190500">
                <a:tc vMerge="1">
                  <a:txBody>
                    <a:bodyPr/>
                    <a:lstStyle/>
                    <a:p>
                      <a:endParaRPr lang="es-CO"/>
                    </a:p>
                  </a:txBody>
                  <a:tcPr/>
                </a:tc>
                <a:tc>
                  <a:txBody>
                    <a:bodyPr/>
                    <a:lstStyle/>
                    <a:p>
                      <a:pPr algn="l" fontAlgn="b"/>
                      <a:r>
                        <a:rPr lang="en-US" sz="1100" u="none" strike="noStrike" dirty="0">
                          <a:effectLst/>
                        </a:rPr>
                        <a:t>Tx_003_Add_to_Cart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2.195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4.663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6.353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7.430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8.798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2.403.525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5.105.438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6.955.988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8.135.850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9.633.263</a:t>
                      </a:r>
                    </a:p>
                  </a:txBody>
                  <a:tcPr marL="9525" marR="9525" marT="9525" marB="0" anchor="b"/>
                </a:tc>
                <a:extLst>
                  <a:ext uri="{0D108BD9-81ED-4DB2-BD59-A6C34878D82A}">
                    <a16:rowId xmlns:a16="http://schemas.microsoft.com/office/drawing/2014/main" val="390906011"/>
                  </a:ext>
                </a:extLst>
              </a:tr>
              <a:tr h="190500">
                <a:tc vMerge="1">
                  <a:txBody>
                    <a:bodyPr/>
                    <a:lstStyle/>
                    <a:p>
                      <a:endParaRPr lang="es-CO"/>
                    </a:p>
                  </a:txBody>
                  <a:tcPr/>
                </a:tc>
                <a:tc>
                  <a:txBody>
                    <a:bodyPr/>
                    <a:lstStyle/>
                    <a:p>
                      <a:pPr algn="l" fontAlgn="b"/>
                      <a:r>
                        <a:rPr lang="es-CO" sz="1100" u="none" strike="noStrike" dirty="0">
                          <a:effectLst/>
                        </a:rPr>
                        <a:t>Tx_004_Cart</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1.543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2.013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4.003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5.170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5.875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1.689.038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2.203.688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4.382.738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5.661.150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6.433.125</a:t>
                      </a:r>
                    </a:p>
                  </a:txBody>
                  <a:tcPr marL="9525" marR="9525" marT="9525" marB="0" anchor="b"/>
                </a:tc>
                <a:extLst>
                  <a:ext uri="{0D108BD9-81ED-4DB2-BD59-A6C34878D82A}">
                    <a16:rowId xmlns:a16="http://schemas.microsoft.com/office/drawing/2014/main" val="1097348320"/>
                  </a:ext>
                </a:extLst>
              </a:tr>
              <a:tr h="190500">
                <a:tc vMerge="1">
                  <a:txBody>
                    <a:bodyPr/>
                    <a:lstStyle/>
                    <a:p>
                      <a:endParaRPr lang="es-CO"/>
                    </a:p>
                  </a:txBody>
                  <a:tcPr/>
                </a:tc>
                <a:tc>
                  <a:txBody>
                    <a:bodyPr/>
                    <a:lstStyle/>
                    <a:p>
                      <a:pPr algn="l" fontAlgn="b"/>
                      <a:r>
                        <a:rPr lang="es-CO" sz="1100" u="none" strike="noStrike" dirty="0">
                          <a:effectLst/>
                        </a:rPr>
                        <a:t>Tx_005_Contact</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4.733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4.905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5.813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6.758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8.265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5.182.088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5.370.975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6.364.688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7.399.463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9.050.175</a:t>
                      </a:r>
                    </a:p>
                  </a:txBody>
                  <a:tcPr marL="9525" marR="9525" marT="9525" marB="0" anchor="b"/>
                </a:tc>
                <a:extLst>
                  <a:ext uri="{0D108BD9-81ED-4DB2-BD59-A6C34878D82A}">
                    <a16:rowId xmlns:a16="http://schemas.microsoft.com/office/drawing/2014/main" val="708050261"/>
                  </a:ext>
                </a:extLst>
              </a:tr>
              <a:tr h="190500">
                <a:tc vMerge="1">
                  <a:txBody>
                    <a:bodyPr/>
                    <a:lstStyle/>
                    <a:p>
                      <a:endParaRPr lang="es-CO"/>
                    </a:p>
                  </a:txBody>
                  <a:tcPr/>
                </a:tc>
                <a:tc>
                  <a:txBody>
                    <a:bodyPr/>
                    <a:lstStyle/>
                    <a:p>
                      <a:pPr algn="l" fontAlgn="b"/>
                      <a:r>
                        <a:rPr lang="es-CO" sz="1100" u="none" strike="noStrike" dirty="0">
                          <a:effectLst/>
                        </a:rPr>
                        <a:t>Tx_006_Place_Order</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1.388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3.195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3.945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5.968</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8.420</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1.519.313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3.498.525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4.319.775</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6.534.413</a:t>
                      </a:r>
                    </a:p>
                  </a:txBody>
                  <a:tcPr marL="9525" marR="9525" marT="9525" marB="0" anchor="b"/>
                </a:tc>
                <a:tc>
                  <a:txBody>
                    <a:bodyPr/>
                    <a:lstStyle/>
                    <a:p>
                      <a:pPr algn="ctr" rtl="0" fontAlgn="b"/>
                      <a:r>
                        <a:rPr lang="es-CO" sz="900" b="0" i="0" u="none" strike="noStrike">
                          <a:solidFill>
                            <a:srgbClr val="000000"/>
                          </a:solidFill>
                          <a:effectLst/>
                          <a:latin typeface="Calibri" panose="020F0502020204030204" pitchFamily="34" charset="0"/>
                        </a:rPr>
                        <a:t>9.219.900</a:t>
                      </a:r>
                    </a:p>
                  </a:txBody>
                  <a:tcPr marL="9525" marR="9525" marT="9525" marB="0" anchor="b"/>
                </a:tc>
                <a:extLst>
                  <a:ext uri="{0D108BD9-81ED-4DB2-BD59-A6C34878D82A}">
                    <a16:rowId xmlns:a16="http://schemas.microsoft.com/office/drawing/2014/main" val="1631970665"/>
                  </a:ext>
                </a:extLst>
              </a:tr>
              <a:tr h="190500">
                <a:tc vMerge="1">
                  <a:txBody>
                    <a:bodyPr/>
                    <a:lstStyle/>
                    <a:p>
                      <a:endParaRPr lang="es-CO"/>
                    </a:p>
                  </a:txBody>
                  <a:tcPr/>
                </a:tc>
                <a:tc>
                  <a:txBody>
                    <a:bodyPr/>
                    <a:lstStyle/>
                    <a:p>
                      <a:pPr algn="r" fontAlgn="b"/>
                      <a:r>
                        <a:rPr lang="es-CO" sz="1100" b="1" u="none" strike="noStrike" dirty="0">
                          <a:effectLst/>
                        </a:rPr>
                        <a:t>Total</a:t>
                      </a:r>
                      <a:endParaRPr lang="es-CO"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17.910</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24.620</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36.940</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43.763</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54.828</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19.610.083</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26.958.900</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40.447.933</a:t>
                      </a:r>
                    </a:p>
                  </a:txBody>
                  <a:tcPr marL="9525" marR="9525" marT="9525" marB="0" anchor="b"/>
                </a:tc>
                <a:tc>
                  <a:txBody>
                    <a:bodyPr/>
                    <a:lstStyle/>
                    <a:p>
                      <a:pPr algn="ctr" rtl="0" fontAlgn="b"/>
                      <a:r>
                        <a:rPr lang="es-CO" sz="900" b="1" i="0" u="none" strike="noStrike">
                          <a:solidFill>
                            <a:srgbClr val="000000"/>
                          </a:solidFill>
                          <a:effectLst/>
                          <a:latin typeface="Calibri" panose="020F0502020204030204" pitchFamily="34" charset="0"/>
                        </a:rPr>
                        <a:t>47.919.938</a:t>
                      </a:r>
                    </a:p>
                  </a:txBody>
                  <a:tcPr marL="9525" marR="9525" marT="9525" marB="0" anchor="b"/>
                </a:tc>
                <a:tc>
                  <a:txBody>
                    <a:bodyPr/>
                    <a:lstStyle/>
                    <a:p>
                      <a:pPr algn="ctr" rtl="0" fontAlgn="b"/>
                      <a:r>
                        <a:rPr lang="es-CO" sz="900" b="1" i="0" u="none" strike="noStrike" dirty="0">
                          <a:solidFill>
                            <a:srgbClr val="000000"/>
                          </a:solidFill>
                          <a:effectLst/>
                          <a:latin typeface="Calibri" panose="020F0502020204030204" pitchFamily="34" charset="0"/>
                        </a:rPr>
                        <a:t>60.034.745</a:t>
                      </a:r>
                    </a:p>
                  </a:txBody>
                  <a:tcPr marL="9525" marR="9525" marT="9525" marB="0" anchor="b"/>
                </a:tc>
                <a:extLst>
                  <a:ext uri="{0D108BD9-81ED-4DB2-BD59-A6C34878D82A}">
                    <a16:rowId xmlns:a16="http://schemas.microsoft.com/office/drawing/2014/main" val="1504371658"/>
                  </a:ext>
                </a:extLst>
              </a:tr>
              <a:tr h="190500">
                <a:tc rowSpan="7">
                  <a:txBody>
                    <a:bodyPr/>
                    <a:lstStyle/>
                    <a:p>
                      <a:pPr algn="ctr" fontAlgn="ctr"/>
                      <a:r>
                        <a:rPr lang="es-CO" sz="1100" u="none" strike="noStrike" dirty="0">
                          <a:effectLst/>
                        </a:rPr>
                        <a:t>Tiempo Respuesta</a:t>
                      </a:r>
                      <a:endParaRPr lang="es-CO" sz="1100" b="1" i="0" u="none" strike="noStrike" dirty="0">
                        <a:solidFill>
                          <a:srgbClr val="000000"/>
                        </a:solidFill>
                        <a:effectLst/>
                        <a:latin typeface="Calibri" panose="020F0502020204030204" pitchFamily="34" charset="0"/>
                      </a:endParaRPr>
                    </a:p>
                  </a:txBody>
                  <a:tcPr marL="9525" marR="9525" marT="9525" marB="0" vert="vert270" anchor="ctr"/>
                </a:tc>
                <a:tc>
                  <a:txBody>
                    <a:bodyPr/>
                    <a:lstStyle/>
                    <a:p>
                      <a:pPr algn="l" fontAlgn="b"/>
                      <a:r>
                        <a:rPr lang="es-CO" sz="1100" u="none" strike="noStrike" dirty="0">
                          <a:solidFill>
                            <a:schemeClr val="tx1"/>
                          </a:solidFill>
                          <a:effectLst/>
                        </a:rPr>
                        <a:t> </a:t>
                      </a:r>
                      <a:endParaRPr lang="es-CO" sz="1100" b="0" i="0" u="none" strike="noStrike" dirty="0">
                        <a:solidFill>
                          <a:schemeClr val="tx1"/>
                        </a:solidFill>
                        <a:effectLst/>
                        <a:latin typeface="Calibri" panose="020F0502020204030204" pitchFamily="34" charset="0"/>
                      </a:endParaRPr>
                    </a:p>
                  </a:txBody>
                  <a:tcPr marL="9525" marR="9525" marT="9525" marB="0" anchor="b">
                    <a:solidFill>
                      <a:srgbClr val="3366CC"/>
                    </a:solidFill>
                  </a:tcPr>
                </a:tc>
                <a:tc gridSpan="5">
                  <a:txBody>
                    <a:bodyPr/>
                    <a:lstStyle/>
                    <a:p>
                      <a:pPr algn="ctr" fontAlgn="ctr"/>
                      <a:r>
                        <a:rPr lang="es-CO" sz="1100" u="none" strike="noStrike" dirty="0">
                          <a:solidFill>
                            <a:schemeClr val="tx1"/>
                          </a:solidFill>
                          <a:effectLst/>
                        </a:rPr>
                        <a:t>Tiempo en Segundos</a:t>
                      </a:r>
                      <a:endParaRPr lang="es-CO" sz="1100" b="1" i="0" u="none" strike="noStrike" dirty="0">
                        <a:solidFill>
                          <a:schemeClr val="tx1"/>
                        </a:solidFill>
                        <a:effectLst/>
                        <a:latin typeface="Calibri" panose="020F0502020204030204" pitchFamily="34" charset="0"/>
                      </a:endParaRPr>
                    </a:p>
                  </a:txBody>
                  <a:tcPr marL="9525" marR="9525" marT="9525" marB="0" anchor="ctr">
                    <a:solidFill>
                      <a:srgbClr val="3366CC"/>
                    </a:solidFill>
                  </a:tcPr>
                </a:tc>
                <a:tc hMerge="1">
                  <a:txBody>
                    <a:bodyPr/>
                    <a:lstStyle/>
                    <a:p>
                      <a:endParaRPr lang="es-CO"/>
                    </a:p>
                  </a:txBody>
                  <a:tcPr/>
                </a:tc>
                <a:tc hMerge="1">
                  <a:txBody>
                    <a:bodyPr/>
                    <a:lstStyle/>
                    <a:p>
                      <a:endParaRPr lang="es-CO"/>
                    </a:p>
                  </a:txBody>
                  <a:tcPr/>
                </a:tc>
                <a:tc hMerge="1">
                  <a:txBody>
                    <a:bodyPr/>
                    <a:lstStyle/>
                    <a:p>
                      <a:endParaRPr lang="es-CO"/>
                    </a:p>
                  </a:txBody>
                  <a:tcPr/>
                </a:tc>
                <a:tc hMerge="1">
                  <a:txBody>
                    <a:bodyPr/>
                    <a:lstStyle/>
                    <a:p>
                      <a:endParaRPr lang="es-CO"/>
                    </a:p>
                  </a:txBody>
                  <a:tcPr/>
                </a:tc>
                <a:tc>
                  <a:txBody>
                    <a:bodyPr/>
                    <a:lstStyle/>
                    <a:p>
                      <a:pPr algn="ctr" fontAlgn="ctr"/>
                      <a:r>
                        <a:rPr lang="es-CO" sz="1100" u="none" strike="noStrike" dirty="0">
                          <a:solidFill>
                            <a:schemeClr val="tx1"/>
                          </a:solidFill>
                          <a:effectLst/>
                        </a:rPr>
                        <a:t>Máximo</a:t>
                      </a:r>
                      <a:endParaRPr lang="es-CO" sz="1100" b="1" i="0" u="none" strike="noStrike" dirty="0">
                        <a:solidFill>
                          <a:schemeClr val="tx1"/>
                        </a:solidFill>
                        <a:effectLst/>
                        <a:latin typeface="Calibri" panose="020F0502020204030204" pitchFamily="34" charset="0"/>
                      </a:endParaRPr>
                    </a:p>
                  </a:txBody>
                  <a:tcPr marL="9525" marR="9525" marT="9525" marB="0" anchor="ctr">
                    <a:solidFill>
                      <a:srgbClr val="3366CC"/>
                    </a:solidFill>
                  </a:tcPr>
                </a:tc>
                <a:tc>
                  <a:txBody>
                    <a:bodyPr/>
                    <a:lstStyle/>
                    <a:p>
                      <a:pPr algn="ctr" fontAlgn="ctr"/>
                      <a:r>
                        <a:rPr lang="es-CO" sz="1100" u="none" strike="noStrike" dirty="0">
                          <a:solidFill>
                            <a:schemeClr val="tx1"/>
                          </a:solidFill>
                          <a:effectLst/>
                        </a:rPr>
                        <a:t>Mínimo</a:t>
                      </a:r>
                      <a:endParaRPr lang="es-CO" sz="1100" b="1" i="0" u="none" strike="noStrike" dirty="0">
                        <a:solidFill>
                          <a:schemeClr val="tx1"/>
                        </a:solidFill>
                        <a:effectLst/>
                        <a:latin typeface="Calibri" panose="020F0502020204030204" pitchFamily="34" charset="0"/>
                      </a:endParaRPr>
                    </a:p>
                  </a:txBody>
                  <a:tcPr marL="9525" marR="9525" marT="9525" marB="0" anchor="ctr">
                    <a:solidFill>
                      <a:srgbClr val="3366CC"/>
                    </a:solidFill>
                  </a:tcPr>
                </a:tc>
                <a:tc>
                  <a:txBody>
                    <a:bodyPr/>
                    <a:lstStyle/>
                    <a:p>
                      <a:pPr algn="ctr" fontAlgn="ctr"/>
                      <a:r>
                        <a:rPr lang="es-CO" sz="1100" u="none" strike="noStrike" dirty="0">
                          <a:solidFill>
                            <a:schemeClr val="tx1"/>
                          </a:solidFill>
                          <a:effectLst/>
                        </a:rPr>
                        <a:t>Promedio</a:t>
                      </a:r>
                      <a:endParaRPr lang="es-CO" sz="1100" b="1" i="0" u="none" strike="noStrike" dirty="0">
                        <a:solidFill>
                          <a:schemeClr val="tx1"/>
                        </a:solidFill>
                        <a:effectLst/>
                        <a:latin typeface="Calibri" panose="020F0502020204030204" pitchFamily="34" charset="0"/>
                      </a:endParaRPr>
                    </a:p>
                  </a:txBody>
                  <a:tcPr marL="9525" marR="9525" marT="9525" marB="0" anchor="ctr">
                    <a:solidFill>
                      <a:srgbClr val="3366CC"/>
                    </a:solidFill>
                  </a:tcPr>
                </a:tc>
                <a:tc>
                  <a:txBody>
                    <a:bodyPr/>
                    <a:lstStyle/>
                    <a:p>
                      <a:pPr algn="ctr" fontAlgn="ctr"/>
                      <a:r>
                        <a:rPr lang="es-CO" sz="1100" u="none" strike="noStrike" dirty="0" err="1">
                          <a:solidFill>
                            <a:schemeClr val="tx1"/>
                          </a:solidFill>
                          <a:effectLst/>
                        </a:rPr>
                        <a:t>Desv.Est</a:t>
                      </a:r>
                      <a:r>
                        <a:rPr lang="es-CO" sz="1100" u="none" strike="noStrike" dirty="0">
                          <a:solidFill>
                            <a:schemeClr val="tx1"/>
                          </a:solidFill>
                          <a:effectLst/>
                        </a:rPr>
                        <a:t>.</a:t>
                      </a:r>
                      <a:endParaRPr lang="es-CO" sz="1100" b="1" i="0" u="none" strike="noStrike" dirty="0">
                        <a:solidFill>
                          <a:schemeClr val="tx1"/>
                        </a:solidFill>
                        <a:effectLst/>
                        <a:latin typeface="Calibri" panose="020F0502020204030204" pitchFamily="34" charset="0"/>
                      </a:endParaRPr>
                    </a:p>
                  </a:txBody>
                  <a:tcPr marL="9525" marR="9525" marT="9525" marB="0" anchor="ctr">
                    <a:solidFill>
                      <a:srgbClr val="3366CC"/>
                    </a:solidFill>
                  </a:tcPr>
                </a:tc>
                <a:tc>
                  <a:txBody>
                    <a:bodyPr/>
                    <a:lstStyle/>
                    <a:p>
                      <a:pPr algn="ctr" fontAlgn="ctr"/>
                      <a:r>
                        <a:rPr lang="es-CO" sz="1100" u="none" strike="noStrike" dirty="0">
                          <a:solidFill>
                            <a:schemeClr val="tx1"/>
                          </a:solidFill>
                          <a:effectLst/>
                        </a:rPr>
                        <a:t>P40</a:t>
                      </a:r>
                      <a:endParaRPr lang="es-CO" sz="1100" b="1" i="0" u="none" strike="noStrike" dirty="0">
                        <a:solidFill>
                          <a:schemeClr val="tx1"/>
                        </a:solidFill>
                        <a:effectLst/>
                        <a:latin typeface="Calibri" panose="020F0502020204030204" pitchFamily="34" charset="0"/>
                      </a:endParaRPr>
                    </a:p>
                  </a:txBody>
                  <a:tcPr marL="9525" marR="9525" marT="9525" marB="0" anchor="ctr">
                    <a:solidFill>
                      <a:srgbClr val="3366CC"/>
                    </a:solidFill>
                  </a:tcPr>
                </a:tc>
                <a:extLst>
                  <a:ext uri="{0D108BD9-81ED-4DB2-BD59-A6C34878D82A}">
                    <a16:rowId xmlns:a16="http://schemas.microsoft.com/office/drawing/2014/main" val="3964311052"/>
                  </a:ext>
                </a:extLst>
              </a:tr>
              <a:tr h="190500">
                <a:tc vMerge="1">
                  <a:txBody>
                    <a:bodyPr/>
                    <a:lstStyle/>
                    <a:p>
                      <a:endParaRPr lang="es-CO"/>
                    </a:p>
                  </a:txBody>
                  <a:tcPr/>
                </a:tc>
                <a:tc>
                  <a:txBody>
                    <a:bodyPr/>
                    <a:lstStyle/>
                    <a:p>
                      <a:pPr algn="l" fontAlgn="b"/>
                      <a:r>
                        <a:rPr lang="es-CO" sz="1100" u="none" strike="noStrike" dirty="0">
                          <a:effectLst/>
                        </a:rPr>
                        <a:t>Tx_001_Sign_UP</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4,40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2,51</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7,88</a:t>
                      </a:r>
                    </a:p>
                  </a:txBody>
                  <a:tcPr marL="9525" marR="9525" marT="9525" marB="0" anchor="b"/>
                </a:tc>
                <a:extLst>
                  <a:ext uri="{0D108BD9-81ED-4DB2-BD59-A6C34878D82A}">
                    <a16:rowId xmlns:a16="http://schemas.microsoft.com/office/drawing/2014/main" val="2719219843"/>
                  </a:ext>
                </a:extLst>
              </a:tr>
              <a:tr h="190500">
                <a:tc vMerge="1">
                  <a:txBody>
                    <a:bodyPr/>
                    <a:lstStyle/>
                    <a:p>
                      <a:endParaRPr lang="es-CO"/>
                    </a:p>
                  </a:txBody>
                  <a:tcPr/>
                </a:tc>
                <a:tc>
                  <a:txBody>
                    <a:bodyPr/>
                    <a:lstStyle/>
                    <a:p>
                      <a:pPr algn="l" fontAlgn="b"/>
                      <a:r>
                        <a:rPr lang="es-CO" sz="1100" u="none" strike="noStrike" dirty="0">
                          <a:effectLst/>
                        </a:rPr>
                        <a:t>Tx_002_Log_In</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5,80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0,45</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extLst>
                  <a:ext uri="{0D108BD9-81ED-4DB2-BD59-A6C34878D82A}">
                    <a16:rowId xmlns:a16="http://schemas.microsoft.com/office/drawing/2014/main" val="3865028607"/>
                  </a:ext>
                </a:extLst>
              </a:tr>
              <a:tr h="190500">
                <a:tc vMerge="1">
                  <a:txBody>
                    <a:bodyPr/>
                    <a:lstStyle/>
                    <a:p>
                      <a:endParaRPr lang="es-CO"/>
                    </a:p>
                  </a:txBody>
                  <a:tcPr/>
                </a:tc>
                <a:tc>
                  <a:txBody>
                    <a:bodyPr/>
                    <a:lstStyle/>
                    <a:p>
                      <a:pPr algn="l" fontAlgn="b"/>
                      <a:r>
                        <a:rPr lang="en-US" sz="1100" u="none" strike="noStrike" dirty="0">
                          <a:effectLst/>
                        </a:rPr>
                        <a:t>Tx_003_Add_to_Cart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3,00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4,60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3,13</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extLst>
                  <a:ext uri="{0D108BD9-81ED-4DB2-BD59-A6C34878D82A}">
                    <a16:rowId xmlns:a16="http://schemas.microsoft.com/office/drawing/2014/main" val="1848750172"/>
                  </a:ext>
                </a:extLst>
              </a:tr>
              <a:tr h="190500">
                <a:tc vMerge="1">
                  <a:txBody>
                    <a:bodyPr/>
                    <a:lstStyle/>
                    <a:p>
                      <a:endParaRPr lang="es-CO"/>
                    </a:p>
                  </a:txBody>
                  <a:tcPr/>
                </a:tc>
                <a:tc>
                  <a:txBody>
                    <a:bodyPr/>
                    <a:lstStyle/>
                    <a:p>
                      <a:pPr algn="l" fontAlgn="b"/>
                      <a:r>
                        <a:rPr lang="es-CO" sz="1100" u="none" strike="noStrike" dirty="0">
                          <a:effectLst/>
                        </a:rPr>
                        <a:t>Tx_004_Cart</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3,80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2,68</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7,88</a:t>
                      </a:r>
                    </a:p>
                  </a:txBody>
                  <a:tcPr marL="9525" marR="9525" marT="9525" marB="0" anchor="b"/>
                </a:tc>
                <a:extLst>
                  <a:ext uri="{0D108BD9-81ED-4DB2-BD59-A6C34878D82A}">
                    <a16:rowId xmlns:a16="http://schemas.microsoft.com/office/drawing/2014/main" val="4074861303"/>
                  </a:ext>
                </a:extLst>
              </a:tr>
              <a:tr h="190500">
                <a:tc vMerge="1">
                  <a:txBody>
                    <a:bodyPr/>
                    <a:lstStyle/>
                    <a:p>
                      <a:endParaRPr lang="es-CO"/>
                    </a:p>
                  </a:txBody>
                  <a:tcPr/>
                </a:tc>
                <a:tc>
                  <a:txBody>
                    <a:bodyPr/>
                    <a:lstStyle/>
                    <a:p>
                      <a:pPr algn="l" fontAlgn="b"/>
                      <a:r>
                        <a:rPr lang="es-CO" sz="1100" u="none" strike="noStrike" dirty="0">
                          <a:effectLst/>
                        </a:rPr>
                        <a:t>Tx_005_Contact</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2,00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5,20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3,03</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extLst>
                  <a:ext uri="{0D108BD9-81ED-4DB2-BD59-A6C34878D82A}">
                    <a16:rowId xmlns:a16="http://schemas.microsoft.com/office/drawing/2014/main" val="3362724909"/>
                  </a:ext>
                </a:extLst>
              </a:tr>
              <a:tr h="190500">
                <a:tc vMerge="1">
                  <a:txBody>
                    <a:bodyPr/>
                    <a:lstStyle/>
                    <a:p>
                      <a:endParaRPr lang="es-CO"/>
                    </a:p>
                  </a:txBody>
                  <a:tcPr/>
                </a:tc>
                <a:tc>
                  <a:txBody>
                    <a:bodyPr/>
                    <a:lstStyle/>
                    <a:p>
                      <a:pPr algn="l" fontAlgn="b"/>
                      <a:r>
                        <a:rPr lang="es-CO" sz="1100" u="none" strike="noStrike" dirty="0">
                          <a:effectLst/>
                        </a:rPr>
                        <a:t>Tx_006_Place_Order</a:t>
                      </a:r>
                      <a:endParaRPr lang="es-CO"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8,00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5,00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6,00</a:t>
                      </a:r>
                    </a:p>
                  </a:txBody>
                  <a:tcPr marL="9525" marR="9525" marT="9525" marB="0" anchor="b"/>
                </a:tc>
                <a:tc>
                  <a:txBody>
                    <a:bodyPr/>
                    <a:lstStyle/>
                    <a:p>
                      <a:pPr algn="ctr" rtl="0" fontAlgn="b"/>
                      <a:r>
                        <a:rPr lang="es-CO" sz="1100" b="0" i="0" u="none" strike="noStrike">
                          <a:solidFill>
                            <a:srgbClr val="000000"/>
                          </a:solidFill>
                          <a:effectLst/>
                          <a:latin typeface="Calibri" panose="020F0502020204030204" pitchFamily="34" charset="0"/>
                        </a:rPr>
                        <a:t>1,22</a:t>
                      </a:r>
                    </a:p>
                  </a:txBody>
                  <a:tcPr marL="9525" marR="9525" marT="9525" marB="0" anchor="b"/>
                </a:tc>
                <a:tc>
                  <a:txBody>
                    <a:bodyPr/>
                    <a:lstStyle/>
                    <a:p>
                      <a:pPr algn="ctr" rtl="0" fontAlgn="b"/>
                      <a:r>
                        <a:rPr lang="es-CO" sz="1100" b="0" i="0" u="none" strike="noStrike" dirty="0">
                          <a:solidFill>
                            <a:srgbClr val="000000"/>
                          </a:solidFill>
                          <a:effectLst/>
                          <a:latin typeface="Calibri" panose="020F0502020204030204" pitchFamily="34" charset="0"/>
                        </a:rPr>
                        <a:t>7,92</a:t>
                      </a:r>
                    </a:p>
                  </a:txBody>
                  <a:tcPr marL="9525" marR="9525" marT="9525" marB="0" anchor="b"/>
                </a:tc>
                <a:extLst>
                  <a:ext uri="{0D108BD9-81ED-4DB2-BD59-A6C34878D82A}">
                    <a16:rowId xmlns:a16="http://schemas.microsoft.com/office/drawing/2014/main" val="2160192235"/>
                  </a:ext>
                </a:extLst>
              </a:tr>
            </a:tbl>
          </a:graphicData>
        </a:graphic>
      </p:graphicFrame>
      <p:pic>
        <p:nvPicPr>
          <p:cNvPr id="1026" name="Picture 2" descr="Amazon ElastiCache para optimización de arquitecturas hibridas y ...">
            <a:extLst>
              <a:ext uri="{FF2B5EF4-FFF2-40B4-BE49-F238E27FC236}">
                <a16:creationId xmlns:a16="http://schemas.microsoft.com/office/drawing/2014/main" id="{3F6EEF9F-32F6-45AD-8BA5-EF6077CC95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16" t="8000" r="5704" b="9313"/>
          <a:stretch/>
        </p:blipFill>
        <p:spPr bwMode="auto">
          <a:xfrm>
            <a:off x="7268617" y="2746241"/>
            <a:ext cx="6052640" cy="308409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41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6 CuadroTexto">
            <a:extLst>
              <a:ext uri="{FF2B5EF4-FFF2-40B4-BE49-F238E27FC236}">
                <a16:creationId xmlns:a16="http://schemas.microsoft.com/office/drawing/2014/main" id="{00DCB995-62BC-4682-B63D-FEA4403EE385}"/>
              </a:ext>
            </a:extLst>
          </p:cNvPr>
          <p:cNvSpPr txBox="1"/>
          <p:nvPr/>
        </p:nvSpPr>
        <p:spPr>
          <a:xfrm>
            <a:off x="2257967" y="363216"/>
            <a:ext cx="9289032" cy="535531"/>
          </a:xfrm>
          <a:prstGeom prst="rect">
            <a:avLst/>
          </a:prstGeom>
          <a:noFill/>
        </p:spPr>
        <p:txBody>
          <a:bodyPr wrap="square">
            <a:spAutoFit/>
          </a:bodyPr>
          <a:lstStyle/>
          <a:p>
            <a:pPr algn="ct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RETO TIPO 3</a:t>
            </a:r>
            <a:endParaRPr lang="es-ES" sz="3200" b="1" dirty="0">
              <a:solidFill>
                <a:srgbClr val="FAD200"/>
              </a:solidFill>
              <a:effectLst>
                <a:outerShdw blurRad="38100" dist="38100" dir="2700000" algn="tl">
                  <a:srgbClr val="000000">
                    <a:alpha val="43137"/>
                  </a:srgbClr>
                </a:outerShdw>
              </a:effectLst>
              <a:latin typeface="Gotham Rounded"/>
            </a:endParaRPr>
          </a:p>
        </p:txBody>
      </p:sp>
      <p:sp>
        <p:nvSpPr>
          <p:cNvPr id="14" name="32 CuadroTexto">
            <a:extLst>
              <a:ext uri="{FF2B5EF4-FFF2-40B4-BE49-F238E27FC236}">
                <a16:creationId xmlns:a16="http://schemas.microsoft.com/office/drawing/2014/main" id="{78F114AA-F615-4CB8-AF3F-3A31D4D3D0AD}"/>
              </a:ext>
            </a:extLst>
          </p:cNvPr>
          <p:cNvSpPr txBox="1"/>
          <p:nvPr/>
        </p:nvSpPr>
        <p:spPr>
          <a:xfrm>
            <a:off x="719857" y="1052736"/>
            <a:ext cx="12529392" cy="5224764"/>
          </a:xfrm>
          <a:prstGeom prst="rect">
            <a:avLst/>
          </a:prstGeom>
          <a:noFill/>
        </p:spPr>
        <p:txBody>
          <a:bodyPr wrap="square" rtlCol="0">
            <a:spAutoFit/>
          </a:bodyPr>
          <a:lstStyle>
            <a:defPPr>
              <a:defRPr lang="es-CO"/>
            </a:defPPr>
            <a:lvl1pPr algn="just" defTabSz="914255">
              <a:lnSpc>
                <a:spcPct val="150000"/>
              </a:lnSpc>
              <a:defRPr sz="1600" b="1">
                <a:solidFill>
                  <a:schemeClr val="accent1">
                    <a:lumMod val="75000"/>
                  </a:schemeClr>
                </a:solidFill>
                <a:latin typeface="Gotham Rounded" charset="0"/>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6" algn="l" defTabSz="914103" rtl="0" eaLnBrk="1" latinLnBrk="0" hangingPunct="1">
              <a:defRPr sz="1800" kern="1200">
                <a:solidFill>
                  <a:schemeClr val="tx1"/>
                </a:solidFill>
                <a:latin typeface="+mn-lt"/>
                <a:ea typeface="+mn-ea"/>
                <a:cs typeface="+mn-cs"/>
              </a:defRPr>
            </a:lvl4pPr>
            <a:lvl5pPr marL="1828206" algn="l" defTabSz="914103" rtl="0" eaLnBrk="1" latinLnBrk="0" hangingPunct="1">
              <a:defRPr sz="1800" kern="1200">
                <a:solidFill>
                  <a:schemeClr val="tx1"/>
                </a:solidFill>
                <a:latin typeface="+mn-lt"/>
                <a:ea typeface="+mn-ea"/>
                <a:cs typeface="+mn-cs"/>
              </a:defRPr>
            </a:lvl5pPr>
            <a:lvl6pPr marL="2285258" algn="l" defTabSz="914103" rtl="0" eaLnBrk="1" latinLnBrk="0" hangingPunct="1">
              <a:defRPr sz="1800" kern="1200">
                <a:solidFill>
                  <a:schemeClr val="tx1"/>
                </a:solidFill>
                <a:latin typeface="+mn-lt"/>
                <a:ea typeface="+mn-ea"/>
                <a:cs typeface="+mn-cs"/>
              </a:defRPr>
            </a:lvl6pPr>
            <a:lvl7pPr marL="2742308" algn="l" defTabSz="914103" rtl="0" eaLnBrk="1" latinLnBrk="0" hangingPunct="1">
              <a:defRPr sz="1800" kern="1200">
                <a:solidFill>
                  <a:schemeClr val="tx1"/>
                </a:solidFill>
                <a:latin typeface="+mn-lt"/>
                <a:ea typeface="+mn-ea"/>
                <a:cs typeface="+mn-cs"/>
              </a:defRPr>
            </a:lvl7pPr>
            <a:lvl8pPr marL="3199361" algn="l" defTabSz="914103" rtl="0" eaLnBrk="1" latinLnBrk="0" hangingPunct="1">
              <a:defRPr sz="1800" kern="1200">
                <a:solidFill>
                  <a:schemeClr val="tx1"/>
                </a:solidFill>
                <a:latin typeface="+mn-lt"/>
                <a:ea typeface="+mn-ea"/>
                <a:cs typeface="+mn-cs"/>
              </a:defRPr>
            </a:lvl8pPr>
            <a:lvl9pPr marL="3656412" algn="l" defTabSz="914103" rtl="0" eaLnBrk="1" latinLnBrk="0" hangingPunct="1">
              <a:defRPr sz="1800" kern="1200">
                <a:solidFill>
                  <a:schemeClr val="tx1"/>
                </a:solidFill>
                <a:latin typeface="+mn-lt"/>
                <a:ea typeface="+mn-ea"/>
                <a:cs typeface="+mn-cs"/>
              </a:defRPr>
            </a:lvl9pPr>
          </a:lstStyle>
          <a:p>
            <a:r>
              <a:rPr lang="es-MX" dirty="0"/>
              <a:t>Elaboración del plan de pruebas:</a:t>
            </a:r>
          </a:p>
          <a:p>
            <a:pPr marL="285750" indent="-285750">
              <a:buFont typeface="Arial" panose="020B0604020202020204" pitchFamily="34" charset="0"/>
              <a:buChar char="•"/>
            </a:pPr>
            <a:r>
              <a:rPr lang="es-MX" b="0" dirty="0"/>
              <a:t>Plantee los riesgos. (Se sugiere máximo 3 -  Los mas importantes)</a:t>
            </a:r>
          </a:p>
          <a:p>
            <a:pPr marL="285750" indent="-285750">
              <a:buFont typeface="Arial" panose="020B0604020202020204" pitchFamily="34" charset="0"/>
              <a:buChar char="•"/>
            </a:pPr>
            <a:r>
              <a:rPr lang="es-MX" b="0" dirty="0"/>
              <a:t>Plantee los tipos de prueba y escenarios de prueba con sus volumetrías correspondientes.</a:t>
            </a:r>
          </a:p>
          <a:p>
            <a:pPr marL="285750" indent="-285750">
              <a:buFont typeface="Arial" panose="020B0604020202020204" pitchFamily="34" charset="0"/>
              <a:buChar char="•"/>
            </a:pPr>
            <a:r>
              <a:rPr lang="es-MX" b="0" dirty="0"/>
              <a:t>Plantee el alcance transaccional.</a:t>
            </a:r>
          </a:p>
          <a:p>
            <a:pPr marL="285750" indent="-285750">
              <a:buFont typeface="Arial" panose="020B0604020202020204" pitchFamily="34" charset="0"/>
              <a:buChar char="•"/>
            </a:pPr>
            <a:r>
              <a:rPr lang="es-MX" b="0" dirty="0"/>
              <a:t>Anexe al plan de pruebas todos los documentos que requirió para elaborar el plan incluyendo documento de riesgos, calculo de concurrencia, etc.</a:t>
            </a:r>
          </a:p>
          <a:p>
            <a:endParaRPr lang="es-MX" b="0" dirty="0"/>
          </a:p>
          <a:p>
            <a:r>
              <a:rPr lang="es-MX" dirty="0"/>
              <a:t>Elaboración del Script de pruebas:</a:t>
            </a:r>
          </a:p>
          <a:p>
            <a:pPr marL="285750" indent="-285750">
              <a:buFont typeface="Arial" panose="020B0604020202020204" pitchFamily="34" charset="0"/>
              <a:buChar char="•"/>
            </a:pPr>
            <a:r>
              <a:rPr lang="es-MX" b="0" dirty="0"/>
              <a:t>Debe ser congruente con el alcance y concurrencia planteadas en el plan.</a:t>
            </a:r>
          </a:p>
          <a:p>
            <a:pPr marL="285750" indent="-285750">
              <a:buFont typeface="Arial" panose="020B0604020202020204" pitchFamily="34" charset="0"/>
              <a:buChar char="•"/>
            </a:pPr>
            <a:r>
              <a:rPr lang="es-MX" b="0" dirty="0"/>
              <a:t>El diseño es solo web en la pagina descrita en el ejercicio.</a:t>
            </a:r>
          </a:p>
          <a:p>
            <a:pPr marL="285750" indent="-285750">
              <a:buFont typeface="Arial" panose="020B0604020202020204" pitchFamily="34" charset="0"/>
              <a:buChar char="•"/>
            </a:pPr>
            <a:r>
              <a:rPr lang="es-MX" b="0" dirty="0"/>
              <a:t>El script debe escribir en un log información de un producto, este debe obtenerse usando extractores de respuesta y debe contener:</a:t>
            </a:r>
          </a:p>
          <a:p>
            <a:pPr marL="742802" lvl="2" indent="-285750" algn="just" defTabSz="914255">
              <a:lnSpc>
                <a:spcPct val="150000"/>
              </a:lnSpc>
              <a:buFont typeface="Arial" panose="020B0604020202020204" pitchFamily="34" charset="0"/>
              <a:buChar char="•"/>
            </a:pPr>
            <a:r>
              <a:rPr lang="es-MX" sz="1600" dirty="0">
                <a:solidFill>
                  <a:schemeClr val="accent1">
                    <a:lumMod val="75000"/>
                  </a:schemeClr>
                </a:solidFill>
                <a:latin typeface="Gotham Rounded" charset="0"/>
              </a:rPr>
              <a:t>Precio del producto con el signo de pesos.</a:t>
            </a:r>
          </a:p>
          <a:p>
            <a:pPr marL="742802" lvl="2" indent="-285750" algn="just" defTabSz="914255">
              <a:lnSpc>
                <a:spcPct val="150000"/>
              </a:lnSpc>
              <a:buFont typeface="Arial" panose="020B0604020202020204" pitchFamily="34" charset="0"/>
              <a:buChar char="•"/>
            </a:pPr>
            <a:r>
              <a:rPr lang="es-MX" sz="1600" dirty="0">
                <a:solidFill>
                  <a:schemeClr val="accent1">
                    <a:lumMod val="75000"/>
                  </a:schemeClr>
                </a:solidFill>
                <a:latin typeface="Gotham Rounded" charset="0"/>
              </a:rPr>
              <a:t>URL de la imagen del mismo.</a:t>
            </a:r>
          </a:p>
          <a:p>
            <a:pPr marL="285750" lvl="1" indent="-285750" algn="just" defTabSz="914255">
              <a:lnSpc>
                <a:spcPct val="150000"/>
              </a:lnSpc>
              <a:buFont typeface="Arial" panose="020B0604020202020204" pitchFamily="34" charset="0"/>
              <a:buChar char="•"/>
            </a:pPr>
            <a:r>
              <a:rPr lang="es-MX" sz="1600" dirty="0">
                <a:solidFill>
                  <a:schemeClr val="accent1">
                    <a:lumMod val="75000"/>
                  </a:schemeClr>
                </a:solidFill>
                <a:latin typeface="Gotham Rounded" charset="0"/>
              </a:rPr>
              <a:t>Debe evaluar automáticamente los tiempos de respuesta y las respuestas.</a:t>
            </a:r>
          </a:p>
          <a:p>
            <a:pPr marL="285750" lvl="1" indent="-285750" algn="just" defTabSz="914255">
              <a:lnSpc>
                <a:spcPct val="150000"/>
              </a:lnSpc>
              <a:buFont typeface="Arial" panose="020B0604020202020204" pitchFamily="34" charset="0"/>
              <a:buChar char="•"/>
            </a:pPr>
            <a:r>
              <a:rPr lang="es-MX" sz="1600" dirty="0">
                <a:solidFill>
                  <a:schemeClr val="accent1">
                    <a:lumMod val="75000"/>
                  </a:schemeClr>
                </a:solidFill>
                <a:latin typeface="Gotham Rounded" charset="0"/>
              </a:rPr>
              <a:t>Debe estar diseñado en </a:t>
            </a:r>
            <a:r>
              <a:rPr lang="es-MX" sz="1600" dirty="0" err="1">
                <a:solidFill>
                  <a:schemeClr val="accent1">
                    <a:lumMod val="75000"/>
                  </a:schemeClr>
                </a:solidFill>
                <a:latin typeface="Gotham Rounded" charset="0"/>
              </a:rPr>
              <a:t>Jmeter</a:t>
            </a:r>
            <a:r>
              <a:rPr lang="es-MX" sz="1600" dirty="0">
                <a:solidFill>
                  <a:schemeClr val="accent1">
                    <a:lumMod val="75000"/>
                  </a:schemeClr>
                </a:solidFill>
                <a:latin typeface="Gotham Rounded" charset="0"/>
              </a:rPr>
              <a:t> 4.0 o </a:t>
            </a:r>
            <a:r>
              <a:rPr lang="es-MX" sz="1600" dirty="0" err="1">
                <a:solidFill>
                  <a:schemeClr val="accent1">
                    <a:lumMod val="75000"/>
                  </a:schemeClr>
                </a:solidFill>
                <a:latin typeface="Gotham Rounded" charset="0"/>
              </a:rPr>
              <a:t>Jmeter</a:t>
            </a:r>
            <a:r>
              <a:rPr lang="es-MX" sz="1600" dirty="0">
                <a:solidFill>
                  <a:schemeClr val="accent1">
                    <a:lumMod val="75000"/>
                  </a:schemeClr>
                </a:solidFill>
                <a:latin typeface="Gotham Rounded" charset="0"/>
              </a:rPr>
              <a:t> 5.0 y la versión como el uso de cualquier plugin debe estar especificado en el plan de pruebas.</a:t>
            </a:r>
          </a:p>
        </p:txBody>
      </p:sp>
    </p:spTree>
    <p:extLst>
      <p:ext uri="{BB962C8B-B14F-4D97-AF65-F5344CB8AC3E}">
        <p14:creationId xmlns:p14="http://schemas.microsoft.com/office/powerpoint/2010/main" val="87076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2088009" y="1308829"/>
            <a:ext cx="9576753" cy="1008112"/>
          </a:xfrm>
        </p:spPr>
        <p:txBody>
          <a:bodyPr>
            <a:noAutofit/>
          </a:bodyPr>
          <a:lstStyle/>
          <a:p>
            <a:r>
              <a:rPr lang="es-CO" sz="4000" b="1" i="1">
                <a:solidFill>
                  <a:schemeClr val="accent1">
                    <a:lumMod val="75000"/>
                  </a:schemeClr>
                </a:solidFill>
              </a:rPr>
              <a:t>Plan de Pruebas de Performance</a:t>
            </a:r>
            <a:endParaRPr lang="es-CO" sz="4000" b="1" i="1" dirty="0">
              <a:solidFill>
                <a:schemeClr val="accent1">
                  <a:lumMod val="75000"/>
                </a:schemeClr>
              </a:solidFill>
            </a:endParaRPr>
          </a:p>
        </p:txBody>
      </p:sp>
      <p:sp>
        <p:nvSpPr>
          <p:cNvPr id="4" name="3 Rectángulo"/>
          <p:cNvSpPr/>
          <p:nvPr/>
        </p:nvSpPr>
        <p:spPr>
          <a:xfrm>
            <a:off x="2788220" y="3284984"/>
            <a:ext cx="8104636" cy="769441"/>
          </a:xfrm>
          <a:prstGeom prst="rect">
            <a:avLst/>
          </a:prstGeom>
        </p:spPr>
        <p:txBody>
          <a:bodyPr vert="horz" lIns="91409" tIns="45705" rIns="91409" bIns="45705" rtlCol="0">
            <a:noAutofit/>
          </a:bodyPr>
          <a:lstStyle/>
          <a:p>
            <a:pPr algn="ctr" defTabSz="457079">
              <a:spcBef>
                <a:spcPct val="20000"/>
              </a:spcBef>
              <a:buFont typeface="Arial"/>
              <a:buNone/>
            </a:pPr>
            <a:r>
              <a:rPr lang="es-CO" sz="4000" b="1" i="1" dirty="0">
                <a:solidFill>
                  <a:schemeClr val="accent1">
                    <a:lumMod val="75000"/>
                  </a:schemeClr>
                </a:solidFill>
                <a:latin typeface="Gotham Rounded" charset="0"/>
              </a:rPr>
              <a:t>&lt;PMOXXXX – Nombre del PMO&gt;</a:t>
            </a:r>
          </a:p>
        </p:txBody>
      </p:sp>
      <p:sp>
        <p:nvSpPr>
          <p:cNvPr id="6" name="3 Marcador de contenido">
            <a:extLst>
              <a:ext uri="{FF2B5EF4-FFF2-40B4-BE49-F238E27FC236}">
                <a16:creationId xmlns:a16="http://schemas.microsoft.com/office/drawing/2014/main" id="{C9CE4B3B-811F-4333-A2A7-3BCAA4F4360E}"/>
              </a:ext>
            </a:extLst>
          </p:cNvPr>
          <p:cNvSpPr txBox="1">
            <a:spLocks/>
          </p:cNvSpPr>
          <p:nvPr/>
        </p:nvSpPr>
        <p:spPr>
          <a:xfrm>
            <a:off x="3672185" y="4941168"/>
            <a:ext cx="6336704" cy="11521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lumMod val="50000"/>
                    <a:lumOff val="50000"/>
                  </a:schemeClr>
                </a:solidFill>
                <a:latin typeface="Gotham Rounded" charset="0"/>
                <a:ea typeface="Gotham Rounded" charset="0"/>
                <a:cs typeface="Gotham Rounded" charset="0"/>
              </a:defRPr>
            </a:lvl1pPr>
            <a:lvl2pPr marL="457200" indent="0" algn="ctr" defTabSz="914400" rtl="0" eaLnBrk="1" latinLnBrk="0" hangingPunct="1">
              <a:lnSpc>
                <a:spcPct val="90000"/>
              </a:lnSpc>
              <a:spcBef>
                <a:spcPts val="500"/>
              </a:spcBef>
              <a:buFont typeface="Arial"/>
              <a:buNone/>
              <a:defRPr sz="2000" kern="1200">
                <a:solidFill>
                  <a:schemeClr val="tx1">
                    <a:lumMod val="50000"/>
                    <a:lumOff val="50000"/>
                  </a:schemeClr>
                </a:solidFill>
                <a:latin typeface="Gotham Rounded" charset="0"/>
                <a:ea typeface="Gotham Rounded" charset="0"/>
                <a:cs typeface="Gotham Rounded" charset="0"/>
              </a:defRPr>
            </a:lvl2pPr>
            <a:lvl3pPr marL="914400" indent="0" algn="ctr" defTabSz="914400" rtl="0" eaLnBrk="1" latinLnBrk="0" hangingPunct="1">
              <a:lnSpc>
                <a:spcPct val="90000"/>
              </a:lnSpc>
              <a:spcBef>
                <a:spcPts val="500"/>
              </a:spcBef>
              <a:buFont typeface="Arial"/>
              <a:buNone/>
              <a:defRPr sz="1800" kern="1200">
                <a:solidFill>
                  <a:schemeClr val="tx1">
                    <a:lumMod val="50000"/>
                    <a:lumOff val="50000"/>
                  </a:schemeClr>
                </a:solidFill>
                <a:latin typeface="Gotham Rounded" charset="0"/>
                <a:ea typeface="Gotham Rounded" charset="0"/>
                <a:cs typeface="Gotham Rounded" charset="0"/>
              </a:defRPr>
            </a:lvl3pPr>
            <a:lvl4pPr marL="1371600" indent="0" algn="ctr" defTabSz="914400" rtl="0" eaLnBrk="1" latinLnBrk="0" hangingPunct="1">
              <a:lnSpc>
                <a:spcPct val="90000"/>
              </a:lnSpc>
              <a:spcBef>
                <a:spcPts val="500"/>
              </a:spcBef>
              <a:buFont typeface="Arial"/>
              <a:buNone/>
              <a:defRPr sz="1600" kern="1200">
                <a:solidFill>
                  <a:schemeClr val="tx1">
                    <a:lumMod val="50000"/>
                    <a:lumOff val="50000"/>
                  </a:schemeClr>
                </a:solidFill>
                <a:latin typeface="Gotham Rounded" charset="0"/>
                <a:ea typeface="Gotham Rounded" charset="0"/>
                <a:cs typeface="Gotham Rounded" charset="0"/>
              </a:defRPr>
            </a:lvl4pPr>
            <a:lvl5pPr marL="1828800" indent="0" algn="ctr" defTabSz="914400" rtl="0" eaLnBrk="1" latinLnBrk="0" hangingPunct="1">
              <a:lnSpc>
                <a:spcPct val="90000"/>
              </a:lnSpc>
              <a:spcBef>
                <a:spcPts val="500"/>
              </a:spcBef>
              <a:buFont typeface="Arial"/>
              <a:buNone/>
              <a:defRPr sz="1600" kern="1200">
                <a:solidFill>
                  <a:schemeClr val="tx1">
                    <a:lumMod val="50000"/>
                    <a:lumOff val="50000"/>
                  </a:schemeClr>
                </a:solidFill>
                <a:latin typeface="Gotham Rounded" charset="0"/>
                <a:ea typeface="Gotham Rounded" charset="0"/>
                <a:cs typeface="Gotham Rounded" charset="0"/>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285750" indent="-285750"/>
            <a:r>
              <a:rPr lang="es-CO" sz="2000" b="1" i="1" dirty="0">
                <a:solidFill>
                  <a:schemeClr val="accent1">
                    <a:lumMod val="75000"/>
                  </a:schemeClr>
                </a:solidFill>
                <a:ea typeface="+mn-ea"/>
                <a:cs typeface="+mn-cs"/>
              </a:rPr>
              <a:t>Sección de Pruebas Especializadas</a:t>
            </a:r>
          </a:p>
          <a:p>
            <a:pPr marL="285750" indent="-285750"/>
            <a:r>
              <a:rPr lang="es-CO" sz="2000" b="1" i="1" dirty="0">
                <a:solidFill>
                  <a:schemeClr val="accent1">
                    <a:lumMod val="75000"/>
                  </a:schemeClr>
                </a:solidFill>
                <a:ea typeface="+mn-ea"/>
                <a:cs typeface="+mn-cs"/>
              </a:rPr>
              <a:t>Dirección de Ingeniería</a:t>
            </a:r>
          </a:p>
        </p:txBody>
      </p:sp>
      <p:sp>
        <p:nvSpPr>
          <p:cNvPr id="2" name="CuadroTexto 1">
            <a:extLst>
              <a:ext uri="{FF2B5EF4-FFF2-40B4-BE49-F238E27FC236}">
                <a16:creationId xmlns:a16="http://schemas.microsoft.com/office/drawing/2014/main" id="{2A251DF3-B66C-4068-A9BF-650390D26B85}"/>
              </a:ext>
            </a:extLst>
          </p:cNvPr>
          <p:cNvSpPr txBox="1"/>
          <p:nvPr/>
        </p:nvSpPr>
        <p:spPr>
          <a:xfrm>
            <a:off x="359817" y="6309320"/>
            <a:ext cx="2880321" cy="230832"/>
          </a:xfrm>
          <a:prstGeom prst="rect">
            <a:avLst/>
          </a:prstGeom>
          <a:noFill/>
        </p:spPr>
        <p:txBody>
          <a:bodyPr wrap="square" rtlCol="0" anchor="t">
            <a:spAutoFit/>
          </a:bodyPr>
          <a:lstStyle/>
          <a:p>
            <a:r>
              <a:rPr lang="es-MX" sz="900">
                <a:solidFill>
                  <a:schemeClr val="bg1">
                    <a:lumMod val="50000"/>
                  </a:schemeClr>
                </a:solidFill>
              </a:rPr>
              <a:t>Por:  &lt;Analista&gt;</a:t>
            </a:r>
            <a:endParaRPr lang="es-MX" sz="900" dirty="0">
              <a:solidFill>
                <a:schemeClr val="bg1">
                  <a:lumMod val="50000"/>
                </a:schemeClr>
              </a:solidFill>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E399EB08-CFBF-4801-AC42-2EBEE8B2CF27}"/>
              </a:ext>
            </a:extLst>
          </p:cNvPr>
          <p:cNvSpPr txBox="1">
            <a:spLocks/>
          </p:cNvSpPr>
          <p:nvPr/>
        </p:nvSpPr>
        <p:spPr>
          <a:xfrm>
            <a:off x="791865" y="3462796"/>
            <a:ext cx="6552728" cy="398252"/>
          </a:xfrm>
          <a:prstGeom prst="rect">
            <a:avLst/>
          </a:prstGeom>
        </p:spPr>
        <p:txBody>
          <a:bodyPr vert="horz" lIns="0" tIns="0" rIns="0" bIns="0" rtlCol="0" anchor="t" anchorCtr="0">
            <a:normAutofit/>
          </a:bodyPr>
          <a:lstStyle>
            <a:lvl1pPr algn="l" defTabSz="457051" rtl="0" eaLnBrk="1" latinLnBrk="0" hangingPunct="1">
              <a:spcBef>
                <a:spcPct val="0"/>
              </a:spcBef>
              <a:buNone/>
              <a:defRPr lang="en-US" sz="2800" kern="1200">
                <a:solidFill>
                  <a:schemeClr val="bg1"/>
                </a:solidFill>
                <a:effectLst>
                  <a:outerShdw blurRad="50800" dist="38100" dir="5400000" algn="t" rotWithShape="0">
                    <a:prstClr val="black">
                      <a:alpha val="91000"/>
                    </a:prstClr>
                  </a:outerShdw>
                </a:effectLst>
                <a:latin typeface="+mj-lt"/>
                <a:ea typeface="+mj-ea"/>
                <a:cs typeface="+mj-cs"/>
              </a:defRPr>
            </a:lvl1pPr>
          </a:lstStyle>
          <a:p>
            <a:endParaRPr lang="es-CO" sz="1800" dirty="0">
              <a:ln w="0"/>
              <a:solidFill>
                <a:schemeClr val="tx1"/>
              </a:solidFill>
              <a:effectLst/>
            </a:endParaRPr>
          </a:p>
        </p:txBody>
      </p:sp>
      <p:sp>
        <p:nvSpPr>
          <p:cNvPr id="6" name="3 Rectángulo">
            <a:extLst>
              <a:ext uri="{FF2B5EF4-FFF2-40B4-BE49-F238E27FC236}">
                <a16:creationId xmlns:a16="http://schemas.microsoft.com/office/drawing/2014/main" id="{479F1637-E592-4988-BE82-5185902E2654}"/>
              </a:ext>
            </a:extLst>
          </p:cNvPr>
          <p:cNvSpPr/>
          <p:nvPr/>
        </p:nvSpPr>
        <p:spPr>
          <a:xfrm>
            <a:off x="7072469" y="5312171"/>
            <a:ext cx="4427302" cy="400110"/>
          </a:xfrm>
          <a:prstGeom prst="rect">
            <a:avLst/>
          </a:prstGeom>
        </p:spPr>
        <p:txBody>
          <a:bodyPr wrap="square">
            <a:spAutoFit/>
          </a:bodyPr>
          <a:lstStyle/>
          <a:p>
            <a:pPr defTabSz="914255">
              <a:lnSpc>
                <a:spcPct val="80000"/>
              </a:lnSpc>
            </a:pPr>
            <a:r>
              <a:rPr lang="es-CO" b="1" dirty="0">
                <a:solidFill>
                  <a:schemeClr val="accent1">
                    <a:lumMod val="75000"/>
                  </a:schemeClr>
                </a:solidFill>
                <a:latin typeface="Gotham Rounded" charset="0"/>
              </a:rPr>
              <a:t>Análisis del riesgo técnico de la solución</a:t>
            </a:r>
          </a:p>
        </p:txBody>
      </p:sp>
      <p:pic>
        <p:nvPicPr>
          <p:cNvPr id="7" name="2 Imagen">
            <a:extLst>
              <a:ext uri="{FF2B5EF4-FFF2-40B4-BE49-F238E27FC236}">
                <a16:creationId xmlns:a16="http://schemas.microsoft.com/office/drawing/2014/main" id="{436F1CAF-8715-44D6-B39F-656DF9763D29}"/>
              </a:ext>
            </a:extLst>
          </p:cNvPr>
          <p:cNvPicPr>
            <a:picLocks noChangeAspect="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359817" y="395395"/>
            <a:ext cx="1080120" cy="1080120"/>
          </a:xfrm>
          <a:prstGeom prst="rect">
            <a:avLst/>
          </a:prstGeom>
        </p:spPr>
      </p:pic>
      <p:pic>
        <p:nvPicPr>
          <p:cNvPr id="8" name="7 Imagen">
            <a:extLst>
              <a:ext uri="{FF2B5EF4-FFF2-40B4-BE49-F238E27FC236}">
                <a16:creationId xmlns:a16="http://schemas.microsoft.com/office/drawing/2014/main" id="{DFB11DB7-D5C7-4FE0-90C0-A62B48D70DA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630160" y="363216"/>
            <a:ext cx="1564102" cy="1083286"/>
          </a:xfrm>
          <a:prstGeom prst="rect">
            <a:avLst/>
          </a:prstGeom>
        </p:spPr>
      </p:pic>
      <p:sp>
        <p:nvSpPr>
          <p:cNvPr id="11" name="16 CuadroTexto">
            <a:extLst>
              <a:ext uri="{FF2B5EF4-FFF2-40B4-BE49-F238E27FC236}">
                <a16:creationId xmlns:a16="http://schemas.microsoft.com/office/drawing/2014/main" id="{797F86C4-EF98-4EDA-8024-BF020DDEC48D}"/>
              </a:ext>
            </a:extLst>
          </p:cNvPr>
          <p:cNvSpPr txBox="1"/>
          <p:nvPr/>
        </p:nvSpPr>
        <p:spPr>
          <a:xfrm>
            <a:off x="2257967" y="363216"/>
            <a:ext cx="9289032" cy="535531"/>
          </a:xfrm>
          <a:prstGeom prst="rect">
            <a:avLst/>
          </a:prstGeom>
          <a:noFill/>
        </p:spPr>
        <p:txBody>
          <a:bodyPr wrap="square">
            <a:spAutoFit/>
          </a:bodyPr>
          <a:lstStyle/>
          <a:p>
            <a:pPr algn="ct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Resumen Proyecto</a:t>
            </a:r>
            <a:endParaRPr lang="es-ES" sz="3200" b="1" dirty="0">
              <a:solidFill>
                <a:srgbClr val="FAD200"/>
              </a:solidFill>
              <a:effectLst>
                <a:outerShdw blurRad="38100" dist="38100" dir="2700000" algn="tl">
                  <a:srgbClr val="000000">
                    <a:alpha val="43137"/>
                  </a:srgbClr>
                </a:outerShdw>
              </a:effectLst>
              <a:latin typeface="Gotham Rounded"/>
            </a:endParaRPr>
          </a:p>
        </p:txBody>
      </p:sp>
      <p:sp>
        <p:nvSpPr>
          <p:cNvPr id="12" name="14 Rectángulo">
            <a:extLst>
              <a:ext uri="{FF2B5EF4-FFF2-40B4-BE49-F238E27FC236}">
                <a16:creationId xmlns:a16="http://schemas.microsoft.com/office/drawing/2014/main" id="{62CC7CDB-C7C8-4ECA-8033-0D28723394F4}"/>
              </a:ext>
            </a:extLst>
          </p:cNvPr>
          <p:cNvSpPr/>
          <p:nvPr/>
        </p:nvSpPr>
        <p:spPr>
          <a:xfrm>
            <a:off x="7816384" y="5949280"/>
            <a:ext cx="1439945" cy="43681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400" dirty="0"/>
              <a:t>Adjuntar el Excel con los riesgos</a:t>
            </a:r>
          </a:p>
        </p:txBody>
      </p:sp>
      <p:graphicFrame>
        <p:nvGraphicFramePr>
          <p:cNvPr id="13" name="Tabla 12">
            <a:extLst>
              <a:ext uri="{FF2B5EF4-FFF2-40B4-BE49-F238E27FC236}">
                <a16:creationId xmlns:a16="http://schemas.microsoft.com/office/drawing/2014/main" id="{3B1F5E66-CF21-48F8-8147-1AF324AB1B40}"/>
              </a:ext>
            </a:extLst>
          </p:cNvPr>
          <p:cNvGraphicFramePr>
            <a:graphicFrameLocks noGrp="1"/>
          </p:cNvGraphicFramePr>
          <p:nvPr>
            <p:extLst>
              <p:ext uri="{D42A27DB-BD31-4B8C-83A1-F6EECF244321}">
                <p14:modId xmlns:p14="http://schemas.microsoft.com/office/powerpoint/2010/main" val="783836204"/>
              </p:ext>
            </p:extLst>
          </p:nvPr>
        </p:nvGraphicFramePr>
        <p:xfrm>
          <a:off x="503833" y="1611562"/>
          <a:ext cx="6191529" cy="2468404"/>
        </p:xfrm>
        <a:graphic>
          <a:graphicData uri="http://schemas.openxmlformats.org/drawingml/2006/table">
            <a:tbl>
              <a:tblPr firstRow="1" bandRow="1">
                <a:tableStyleId>{5C22544A-7EE6-4342-B048-85BDC9FD1C3A}</a:tableStyleId>
              </a:tblPr>
              <a:tblGrid>
                <a:gridCol w="6191529">
                  <a:extLst>
                    <a:ext uri="{9D8B030D-6E8A-4147-A177-3AD203B41FA5}">
                      <a16:colId xmlns:a16="http://schemas.microsoft.com/office/drawing/2014/main" val="3829830838"/>
                    </a:ext>
                  </a:extLst>
                </a:gridCol>
              </a:tblGrid>
              <a:tr h="614199">
                <a:tc>
                  <a:txBody>
                    <a:bodyPr/>
                    <a:lstStyle/>
                    <a:p>
                      <a:pPr algn="ctr" rtl="0" fontAlgn="ctr"/>
                      <a:r>
                        <a:rPr lang="es-CO" sz="1800" u="none" strike="noStrike" dirty="0">
                          <a:effectLst/>
                        </a:rPr>
                        <a:t>Contexto</a:t>
                      </a:r>
                      <a:endParaRPr lang="es-CO" sz="1100" b="1" i="1"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894671"/>
                  </a:ext>
                </a:extLst>
              </a:tr>
              <a:tr h="1854205">
                <a:tc>
                  <a:txBody>
                    <a:bodyPr/>
                    <a:lstStyle/>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Disponer de un contexto del proyecto o la necesidad </a:t>
                      </a:r>
                    </a:p>
                  </a:txBody>
                  <a:tcPr marL="0" marR="0" marT="0" marB="0"/>
                </a:tc>
                <a:extLst>
                  <a:ext uri="{0D108BD9-81ED-4DB2-BD59-A6C34878D82A}">
                    <a16:rowId xmlns:a16="http://schemas.microsoft.com/office/drawing/2014/main" val="3423901439"/>
                  </a:ext>
                </a:extLst>
              </a:tr>
            </a:tbl>
          </a:graphicData>
        </a:graphic>
      </p:graphicFrame>
      <p:graphicFrame>
        <p:nvGraphicFramePr>
          <p:cNvPr id="10" name="Tabla 9">
            <a:extLst>
              <a:ext uri="{FF2B5EF4-FFF2-40B4-BE49-F238E27FC236}">
                <a16:creationId xmlns:a16="http://schemas.microsoft.com/office/drawing/2014/main" id="{58FF906C-99D9-430E-BDD7-87EE5F079928}"/>
              </a:ext>
            </a:extLst>
          </p:cNvPr>
          <p:cNvGraphicFramePr>
            <a:graphicFrameLocks noGrp="1"/>
          </p:cNvGraphicFramePr>
          <p:nvPr>
            <p:extLst>
              <p:ext uri="{D42A27DB-BD31-4B8C-83A1-F6EECF244321}">
                <p14:modId xmlns:p14="http://schemas.microsoft.com/office/powerpoint/2010/main" val="1719963256"/>
              </p:ext>
            </p:extLst>
          </p:nvPr>
        </p:nvGraphicFramePr>
        <p:xfrm>
          <a:off x="6983394" y="1611563"/>
          <a:ext cx="6191529" cy="2468403"/>
        </p:xfrm>
        <a:graphic>
          <a:graphicData uri="http://schemas.openxmlformats.org/drawingml/2006/table">
            <a:tbl>
              <a:tblPr firstRow="1" bandRow="1">
                <a:tableStyleId>{5C22544A-7EE6-4342-B048-85BDC9FD1C3A}</a:tableStyleId>
              </a:tblPr>
              <a:tblGrid>
                <a:gridCol w="6191529">
                  <a:extLst>
                    <a:ext uri="{9D8B030D-6E8A-4147-A177-3AD203B41FA5}">
                      <a16:colId xmlns:a16="http://schemas.microsoft.com/office/drawing/2014/main" val="3829830838"/>
                    </a:ext>
                  </a:extLst>
                </a:gridCol>
              </a:tblGrid>
              <a:tr h="604012">
                <a:tc>
                  <a:txBody>
                    <a:bodyPr/>
                    <a:lstStyle/>
                    <a:p>
                      <a:pPr algn="ctr" rtl="0" fontAlgn="ctr"/>
                      <a:r>
                        <a:rPr lang="es-CO" sz="1800" u="none" strike="noStrike" dirty="0">
                          <a:effectLst/>
                        </a:rPr>
                        <a:t>Requisitos no funcionales</a:t>
                      </a:r>
                      <a:endParaRPr lang="es-CO" sz="1100" b="1" i="1" u="none" strike="noStrike" dirty="0">
                        <a:solidFill>
                          <a:srgbClr val="FFFFFF"/>
                        </a:solidFill>
                        <a:effectLst/>
                        <a:latin typeface="Calibri" panose="020F0502020204030204" pitchFamily="34" charset="0"/>
                      </a:endParaRPr>
                    </a:p>
                  </a:txBody>
                  <a:tcPr marL="0" marR="0" marT="0" marB="0" anchor="ctr"/>
                </a:tc>
                <a:extLst>
                  <a:ext uri="{0D108BD9-81ED-4DB2-BD59-A6C34878D82A}">
                    <a16:rowId xmlns:a16="http://schemas.microsoft.com/office/drawing/2014/main" val="2015894671"/>
                  </a:ext>
                </a:extLst>
              </a:tr>
              <a:tr h="1864391">
                <a:tc>
                  <a:txBody>
                    <a:bodyPr/>
                    <a:lstStyle/>
                    <a:p>
                      <a:pPr marL="171450" indent="-171450" algn="l" fontAlgn="ctr">
                        <a:buFont typeface="Arial" panose="020B0604020202020204" pitchFamily="34" charset="0"/>
                        <a:buChar char="•"/>
                      </a:pPr>
                      <a:r>
                        <a:rPr lang="es-CO" sz="1000" b="0" i="0" u="none" strike="noStrike" dirty="0">
                          <a:solidFill>
                            <a:srgbClr val="000000"/>
                          </a:solidFill>
                          <a:effectLst/>
                          <a:latin typeface="Arial" panose="020B0604020202020204" pitchFamily="34" charset="0"/>
                        </a:rPr>
                        <a:t>Anexar los RNF en cualquier formato (Imagen, texto , </a:t>
                      </a:r>
                      <a:r>
                        <a:rPr lang="es-CO" sz="1000" b="0" i="0" u="none" strike="noStrike" dirty="0" err="1">
                          <a:solidFill>
                            <a:srgbClr val="000000"/>
                          </a:solidFill>
                          <a:effectLst/>
                          <a:latin typeface="Arial" panose="020B0604020202020204" pitchFamily="34" charset="0"/>
                        </a:rPr>
                        <a:t>etc</a:t>
                      </a:r>
                      <a:r>
                        <a:rPr lang="es-CO" sz="1000" b="0" i="0" u="none" strike="noStrike" dirty="0">
                          <a:solidFill>
                            <a:srgbClr val="000000"/>
                          </a:solidFill>
                          <a:effectLst/>
                          <a:latin typeface="Arial" panose="020B0604020202020204" pitchFamily="34" charset="0"/>
                        </a:rPr>
                        <a:t>) </a:t>
                      </a:r>
                    </a:p>
                  </a:txBody>
                  <a:tcPr marL="0" marR="0" marT="0" marB="0"/>
                </a:tc>
                <a:extLst>
                  <a:ext uri="{0D108BD9-81ED-4DB2-BD59-A6C34878D82A}">
                    <a16:rowId xmlns:a16="http://schemas.microsoft.com/office/drawing/2014/main" val="3423901439"/>
                  </a:ext>
                </a:extLst>
              </a:tr>
            </a:tbl>
          </a:graphicData>
        </a:graphic>
      </p:graphicFrame>
      <p:pic>
        <p:nvPicPr>
          <p:cNvPr id="14" name="Imagen 13">
            <a:extLst>
              <a:ext uri="{FF2B5EF4-FFF2-40B4-BE49-F238E27FC236}">
                <a16:creationId xmlns:a16="http://schemas.microsoft.com/office/drawing/2014/main" id="{0532665E-D664-43C6-AE5E-59D3977BAFA3}"/>
              </a:ext>
            </a:extLst>
          </p:cNvPr>
          <p:cNvPicPr>
            <a:picLocks noChangeAspect="1"/>
          </p:cNvPicPr>
          <p:nvPr/>
        </p:nvPicPr>
        <p:blipFill rotWithShape="1">
          <a:blip r:embed="rId4"/>
          <a:srcRect l="5113" t="34250" r="49410" b="49507"/>
          <a:stretch/>
        </p:blipFill>
        <p:spPr>
          <a:xfrm>
            <a:off x="7027959" y="2522192"/>
            <a:ext cx="6164451" cy="1238440"/>
          </a:xfrm>
          <a:prstGeom prst="rect">
            <a:avLst/>
          </a:prstGeom>
          <a:ln>
            <a:noFill/>
          </a:ln>
          <a:effectLst/>
        </p:spPr>
      </p:pic>
      <p:sp>
        <p:nvSpPr>
          <p:cNvPr id="2" name="Flecha: a la derecha 1">
            <a:extLst>
              <a:ext uri="{FF2B5EF4-FFF2-40B4-BE49-F238E27FC236}">
                <a16:creationId xmlns:a16="http://schemas.microsoft.com/office/drawing/2014/main" id="{9AD4CD0F-9EF2-4C4A-BA9E-87EE31743F71}"/>
              </a:ext>
            </a:extLst>
          </p:cNvPr>
          <p:cNvSpPr/>
          <p:nvPr/>
        </p:nvSpPr>
        <p:spPr>
          <a:xfrm>
            <a:off x="4475490" y="5312171"/>
            <a:ext cx="2448272" cy="107392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MX" dirty="0"/>
              <a:t>Se sugiere máximo 3 riesgos</a:t>
            </a:r>
            <a:endParaRPr lang="es-CO" dirty="0"/>
          </a:p>
        </p:txBody>
      </p:sp>
      <p:graphicFrame>
        <p:nvGraphicFramePr>
          <p:cNvPr id="3" name="Objeto 2">
            <a:extLst>
              <a:ext uri="{FF2B5EF4-FFF2-40B4-BE49-F238E27FC236}">
                <a16:creationId xmlns:a16="http://schemas.microsoft.com/office/drawing/2014/main" id="{CEEE4C50-E9A1-4FCA-A1A5-31E3BAB66275}"/>
              </a:ext>
            </a:extLst>
          </p:cNvPr>
          <p:cNvGraphicFramePr>
            <a:graphicFrameLocks noChangeAspect="1"/>
          </p:cNvGraphicFramePr>
          <p:nvPr>
            <p:extLst>
              <p:ext uri="{D42A27DB-BD31-4B8C-83A1-F6EECF244321}">
                <p14:modId xmlns:p14="http://schemas.microsoft.com/office/powerpoint/2010/main" val="3951353"/>
              </p:ext>
            </p:extLst>
          </p:nvPr>
        </p:nvGraphicFramePr>
        <p:xfrm>
          <a:off x="6887393" y="5608812"/>
          <a:ext cx="914400" cy="771525"/>
        </p:xfrm>
        <a:graphic>
          <a:graphicData uri="http://schemas.openxmlformats.org/presentationml/2006/ole">
            <mc:AlternateContent xmlns:mc="http://schemas.openxmlformats.org/markup-compatibility/2006">
              <mc:Choice xmlns:v="urn:schemas-microsoft-com:vml" Requires="v">
                <p:oleObj name="Worksheet" showAsIcon="1" r:id="rId5" imgW="914400" imgH="771480" progId="Excel.Sheet.12">
                  <p:embed/>
                </p:oleObj>
              </mc:Choice>
              <mc:Fallback>
                <p:oleObj name="Worksheet" showAsIcon="1" r:id="rId5" imgW="914400" imgH="771480" progId="Excel.Sheet.12">
                  <p:embed/>
                  <p:pic>
                    <p:nvPicPr>
                      <p:cNvPr id="3" name="Objeto 2">
                        <a:extLst>
                          <a:ext uri="{FF2B5EF4-FFF2-40B4-BE49-F238E27FC236}">
                            <a16:creationId xmlns:a16="http://schemas.microsoft.com/office/drawing/2014/main" id="{CEEE4C50-E9A1-4FCA-A1A5-31E3BAB66275}"/>
                          </a:ext>
                        </a:extLst>
                      </p:cNvPr>
                      <p:cNvPicPr/>
                      <p:nvPr/>
                    </p:nvPicPr>
                    <p:blipFill>
                      <a:blip r:embed="rId6"/>
                      <a:stretch>
                        <a:fillRect/>
                      </a:stretch>
                    </p:blipFill>
                    <p:spPr>
                      <a:xfrm>
                        <a:off x="6887393" y="560881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58956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16 CuadroTexto">
            <a:extLst>
              <a:ext uri="{FF2B5EF4-FFF2-40B4-BE49-F238E27FC236}">
                <a16:creationId xmlns:a16="http://schemas.microsoft.com/office/drawing/2014/main" id="{D0BF6AE2-FB39-44A7-817D-AD5CAA28FEA0}"/>
              </a:ext>
            </a:extLst>
          </p:cNvPr>
          <p:cNvSpPr txBox="1"/>
          <p:nvPr/>
        </p:nvSpPr>
        <p:spPr>
          <a:xfrm>
            <a:off x="2257967" y="363216"/>
            <a:ext cx="9289032" cy="535531"/>
          </a:xfrm>
          <a:prstGeom prst="rect">
            <a:avLst/>
          </a:prstGeom>
          <a:noFill/>
        </p:spPr>
        <p:txBody>
          <a:bodyPr wrap="square">
            <a:spAutoFit/>
          </a:bodyPr>
          <a:lstStyle/>
          <a:p>
            <a:pP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Objetivos generales de las pruebas técnicas a realizar</a:t>
            </a:r>
            <a:endParaRPr lang="es-ES" sz="3200" b="1" dirty="0">
              <a:solidFill>
                <a:srgbClr val="FAD200"/>
              </a:solidFill>
              <a:effectLst>
                <a:outerShdw blurRad="38100" dist="38100" dir="2700000" algn="tl">
                  <a:srgbClr val="000000">
                    <a:alpha val="43137"/>
                  </a:srgbClr>
                </a:outerShdw>
              </a:effectLst>
              <a:latin typeface="Gotham Rounded"/>
            </a:endParaRPr>
          </a:p>
        </p:txBody>
      </p:sp>
      <p:sp>
        <p:nvSpPr>
          <p:cNvPr id="7" name="32 CuadroTexto">
            <a:extLst>
              <a:ext uri="{FF2B5EF4-FFF2-40B4-BE49-F238E27FC236}">
                <a16:creationId xmlns:a16="http://schemas.microsoft.com/office/drawing/2014/main" id="{7F18BD1F-40CA-428F-966C-AE2400C158B3}"/>
              </a:ext>
            </a:extLst>
          </p:cNvPr>
          <p:cNvSpPr txBox="1"/>
          <p:nvPr/>
        </p:nvSpPr>
        <p:spPr>
          <a:xfrm>
            <a:off x="1065910" y="1793882"/>
            <a:ext cx="5381091" cy="3416320"/>
          </a:xfrm>
          <a:prstGeom prst="rect">
            <a:avLst/>
          </a:prstGeom>
          <a:noFill/>
        </p:spPr>
        <p:txBody>
          <a:bodyPr wrap="square" rtlCol="0">
            <a:spAutoFit/>
          </a:bodyPr>
          <a:lstStyle>
            <a:defPPr>
              <a:defRPr lang="es-CO"/>
            </a:defPPr>
            <a:lvl1pPr algn="just" defTabSz="914255">
              <a:lnSpc>
                <a:spcPct val="150000"/>
              </a:lnSpc>
              <a:defRPr sz="1600" b="1">
                <a:solidFill>
                  <a:schemeClr val="accent1">
                    <a:lumMod val="75000"/>
                  </a:schemeClr>
                </a:solidFill>
                <a:latin typeface="Gotham Rounded" charset="0"/>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6" algn="l" defTabSz="914103" rtl="0" eaLnBrk="1" latinLnBrk="0" hangingPunct="1">
              <a:defRPr sz="1800" kern="1200">
                <a:solidFill>
                  <a:schemeClr val="tx1"/>
                </a:solidFill>
                <a:latin typeface="+mn-lt"/>
                <a:ea typeface="+mn-ea"/>
                <a:cs typeface="+mn-cs"/>
              </a:defRPr>
            </a:lvl4pPr>
            <a:lvl5pPr marL="1828206" algn="l" defTabSz="914103" rtl="0" eaLnBrk="1" latinLnBrk="0" hangingPunct="1">
              <a:defRPr sz="1800" kern="1200">
                <a:solidFill>
                  <a:schemeClr val="tx1"/>
                </a:solidFill>
                <a:latin typeface="+mn-lt"/>
                <a:ea typeface="+mn-ea"/>
                <a:cs typeface="+mn-cs"/>
              </a:defRPr>
            </a:lvl5pPr>
            <a:lvl6pPr marL="2285258" algn="l" defTabSz="914103" rtl="0" eaLnBrk="1" latinLnBrk="0" hangingPunct="1">
              <a:defRPr sz="1800" kern="1200">
                <a:solidFill>
                  <a:schemeClr val="tx1"/>
                </a:solidFill>
                <a:latin typeface="+mn-lt"/>
                <a:ea typeface="+mn-ea"/>
                <a:cs typeface="+mn-cs"/>
              </a:defRPr>
            </a:lvl6pPr>
            <a:lvl7pPr marL="2742308" algn="l" defTabSz="914103" rtl="0" eaLnBrk="1" latinLnBrk="0" hangingPunct="1">
              <a:defRPr sz="1800" kern="1200">
                <a:solidFill>
                  <a:schemeClr val="tx1"/>
                </a:solidFill>
                <a:latin typeface="+mn-lt"/>
                <a:ea typeface="+mn-ea"/>
                <a:cs typeface="+mn-cs"/>
              </a:defRPr>
            </a:lvl7pPr>
            <a:lvl8pPr marL="3199361" algn="l" defTabSz="914103" rtl="0" eaLnBrk="1" latinLnBrk="0" hangingPunct="1">
              <a:defRPr sz="1800" kern="1200">
                <a:solidFill>
                  <a:schemeClr val="tx1"/>
                </a:solidFill>
                <a:latin typeface="+mn-lt"/>
                <a:ea typeface="+mn-ea"/>
                <a:cs typeface="+mn-cs"/>
              </a:defRPr>
            </a:lvl8pPr>
            <a:lvl9pPr marL="3656412" algn="l" defTabSz="914103" rtl="0" eaLnBrk="1" latinLnBrk="0" hangingPunct="1">
              <a:defRPr sz="1800" kern="1200">
                <a:solidFill>
                  <a:schemeClr val="tx1"/>
                </a:solidFill>
                <a:latin typeface="+mn-lt"/>
                <a:ea typeface="+mn-ea"/>
                <a:cs typeface="+mn-cs"/>
              </a:defRPr>
            </a:lvl9pPr>
          </a:lstStyle>
          <a:p>
            <a:r>
              <a:rPr lang="es-CO" b="0" dirty="0"/>
              <a:t>Evaluar</a:t>
            </a:r>
            <a:r>
              <a:rPr lang="en-US" b="0" dirty="0"/>
              <a:t> </a:t>
            </a:r>
            <a:r>
              <a:rPr lang="es-MX" b="0" dirty="0"/>
              <a:t>los</a:t>
            </a:r>
            <a:r>
              <a:rPr lang="en-US" b="0" dirty="0"/>
              <a:t> </a:t>
            </a:r>
            <a:r>
              <a:rPr lang="es-MX" b="0" dirty="0"/>
              <a:t>tiempos</a:t>
            </a:r>
            <a:r>
              <a:rPr lang="en-US" b="0" dirty="0"/>
              <a:t> de </a:t>
            </a:r>
            <a:r>
              <a:rPr lang="es-CO" b="0" dirty="0"/>
              <a:t>respuesta y de </a:t>
            </a:r>
            <a:r>
              <a:rPr lang="en-US" b="0" dirty="0"/>
              <a:t>procesamiento en componentes criticos al igual que </a:t>
            </a:r>
            <a:r>
              <a:rPr lang="es-MX" b="0" dirty="0"/>
              <a:t>los</a:t>
            </a:r>
            <a:r>
              <a:rPr lang="en-US" b="0" dirty="0"/>
              <a:t> </a:t>
            </a:r>
            <a:r>
              <a:rPr lang="es-MX" b="0" dirty="0"/>
              <a:t>recursos</a:t>
            </a:r>
            <a:r>
              <a:rPr lang="en-US" b="0" dirty="0"/>
              <a:t> </a:t>
            </a:r>
            <a:r>
              <a:rPr lang="es-MX" b="0" dirty="0"/>
              <a:t>utilizados, con el fin de mitigar riesgos en producción relacionados con el performance de la solución. </a:t>
            </a:r>
          </a:p>
          <a:p>
            <a:r>
              <a:rPr lang="es-CO" b="0" dirty="0"/>
              <a:t>Se cuentan con diferentes tipos de pruebas que permiten esto:</a:t>
            </a:r>
          </a:p>
          <a:p>
            <a:endParaRPr lang="es-CO" dirty="0"/>
          </a:p>
          <a:p>
            <a:pPr marL="285750" indent="-285750">
              <a:buFont typeface="Arial" panose="020B0604020202020204" pitchFamily="34" charset="0"/>
              <a:buChar char="•"/>
            </a:pPr>
            <a:r>
              <a:rPr lang="es-CO" b="0" dirty="0"/>
              <a:t>Línea base (</a:t>
            </a:r>
            <a:r>
              <a:rPr lang="es-CO" b="0" dirty="0" err="1"/>
              <a:t>Baseline</a:t>
            </a:r>
            <a:r>
              <a:rPr lang="es-CO" b="0" dirty="0"/>
              <a:t>)</a:t>
            </a:r>
          </a:p>
          <a:p>
            <a:pPr marL="285750" indent="-285750">
              <a:buFont typeface="Arial" panose="020B0604020202020204" pitchFamily="34" charset="0"/>
              <a:buChar char="•"/>
            </a:pPr>
            <a:r>
              <a:rPr lang="es-CO" b="0" dirty="0"/>
              <a:t>Carga (Load)</a:t>
            </a:r>
          </a:p>
          <a:p>
            <a:pPr marL="285750" indent="-285750">
              <a:buFont typeface="Arial" panose="020B0604020202020204" pitchFamily="34" charset="0"/>
              <a:buChar char="•"/>
            </a:pPr>
            <a:r>
              <a:rPr lang="es-CO" b="0" dirty="0"/>
              <a:t>Estrés (Stress)</a:t>
            </a:r>
          </a:p>
        </p:txBody>
      </p:sp>
      <p:pic>
        <p:nvPicPr>
          <p:cNvPr id="8" name="Picture 2">
            <a:extLst>
              <a:ext uri="{FF2B5EF4-FFF2-40B4-BE49-F238E27FC236}">
                <a16:creationId xmlns:a16="http://schemas.microsoft.com/office/drawing/2014/main" id="{86F3AF4C-8A96-425B-91DE-05F9E6686A84}"/>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34694" y="1278467"/>
            <a:ext cx="662640" cy="415236"/>
          </a:xfrm>
          <a:prstGeom prst="rect">
            <a:avLst/>
          </a:prstGeom>
          <a:noFill/>
          <a:ln w="9525">
            <a:noFill/>
            <a:miter lim="800000"/>
            <a:headEnd/>
            <a:tailEnd/>
          </a:ln>
        </p:spPr>
      </p:pic>
      <p:pic>
        <p:nvPicPr>
          <p:cNvPr id="9" name="Picture 2">
            <a:extLst>
              <a:ext uri="{FF2B5EF4-FFF2-40B4-BE49-F238E27FC236}">
                <a16:creationId xmlns:a16="http://schemas.microsoft.com/office/drawing/2014/main" id="{4F81EC59-15D3-4C24-8BBD-D5F2E714BC48}"/>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7511" y="1278467"/>
            <a:ext cx="597209" cy="41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1 Rectángulo">
            <a:extLst>
              <a:ext uri="{FF2B5EF4-FFF2-40B4-BE49-F238E27FC236}">
                <a16:creationId xmlns:a16="http://schemas.microsoft.com/office/drawing/2014/main" id="{741A4469-8171-4E68-9BFE-B2069F9C597E}"/>
              </a:ext>
            </a:extLst>
          </p:cNvPr>
          <p:cNvSpPr/>
          <p:nvPr/>
        </p:nvSpPr>
        <p:spPr>
          <a:xfrm>
            <a:off x="2488462" y="1382025"/>
            <a:ext cx="1654283" cy="319446"/>
          </a:xfrm>
          <a:prstGeom prst="rect">
            <a:avLst/>
          </a:prstGeom>
        </p:spPr>
        <p:txBody>
          <a:bodyPr wrap="square">
            <a:spAutoFit/>
          </a:bodyPr>
          <a:lstStyle>
            <a:defPPr>
              <a:defRPr lang="es-CO"/>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6" algn="l" defTabSz="914103" rtl="0" eaLnBrk="1" latinLnBrk="0" hangingPunct="1">
              <a:defRPr sz="1800" kern="1200">
                <a:solidFill>
                  <a:schemeClr val="tx1"/>
                </a:solidFill>
                <a:latin typeface="+mn-lt"/>
                <a:ea typeface="+mn-ea"/>
                <a:cs typeface="+mn-cs"/>
              </a:defRPr>
            </a:lvl4pPr>
            <a:lvl5pPr marL="1828206" algn="l" defTabSz="914103" rtl="0" eaLnBrk="1" latinLnBrk="0" hangingPunct="1">
              <a:defRPr sz="1800" kern="1200">
                <a:solidFill>
                  <a:schemeClr val="tx1"/>
                </a:solidFill>
                <a:latin typeface="+mn-lt"/>
                <a:ea typeface="+mn-ea"/>
                <a:cs typeface="+mn-cs"/>
              </a:defRPr>
            </a:lvl5pPr>
            <a:lvl6pPr marL="2285258" algn="l" defTabSz="914103" rtl="0" eaLnBrk="1" latinLnBrk="0" hangingPunct="1">
              <a:defRPr sz="1800" kern="1200">
                <a:solidFill>
                  <a:schemeClr val="tx1"/>
                </a:solidFill>
                <a:latin typeface="+mn-lt"/>
                <a:ea typeface="+mn-ea"/>
                <a:cs typeface="+mn-cs"/>
              </a:defRPr>
            </a:lvl6pPr>
            <a:lvl7pPr marL="2742308" algn="l" defTabSz="914103" rtl="0" eaLnBrk="1" latinLnBrk="0" hangingPunct="1">
              <a:defRPr sz="1800" kern="1200">
                <a:solidFill>
                  <a:schemeClr val="tx1"/>
                </a:solidFill>
                <a:latin typeface="+mn-lt"/>
                <a:ea typeface="+mn-ea"/>
                <a:cs typeface="+mn-cs"/>
              </a:defRPr>
            </a:lvl7pPr>
            <a:lvl8pPr marL="3199361" algn="l" defTabSz="914103" rtl="0" eaLnBrk="1" latinLnBrk="0" hangingPunct="1">
              <a:defRPr sz="1800" kern="1200">
                <a:solidFill>
                  <a:schemeClr val="tx1"/>
                </a:solidFill>
                <a:latin typeface="+mn-lt"/>
                <a:ea typeface="+mn-ea"/>
                <a:cs typeface="+mn-cs"/>
              </a:defRPr>
            </a:lvl8pPr>
            <a:lvl9pPr marL="3656412" algn="l" defTabSz="914103" rtl="0" eaLnBrk="1" latinLnBrk="0" hangingPunct="1">
              <a:defRPr sz="1800" kern="1200">
                <a:solidFill>
                  <a:schemeClr val="tx1"/>
                </a:solidFill>
                <a:latin typeface="+mn-lt"/>
                <a:ea typeface="+mn-ea"/>
                <a:cs typeface="+mn-cs"/>
              </a:defRPr>
            </a:lvl9pPr>
          </a:lstStyle>
          <a:p>
            <a:pPr defTabSz="914255">
              <a:lnSpc>
                <a:spcPct val="80000"/>
              </a:lnSpc>
            </a:pPr>
            <a:r>
              <a:rPr lang="en-US" b="1" dirty="0">
                <a:solidFill>
                  <a:schemeClr val="accent1">
                    <a:lumMod val="75000"/>
                  </a:schemeClr>
                </a:solidFill>
                <a:latin typeface="Gotham Rounded" charset="0"/>
              </a:rPr>
              <a:t>Performance:</a:t>
            </a:r>
          </a:p>
        </p:txBody>
      </p:sp>
      <p:sp>
        <p:nvSpPr>
          <p:cNvPr id="11" name="14 CuadroTexto">
            <a:extLst>
              <a:ext uri="{FF2B5EF4-FFF2-40B4-BE49-F238E27FC236}">
                <a16:creationId xmlns:a16="http://schemas.microsoft.com/office/drawing/2014/main" id="{FE7DB84A-EE61-4B23-8E70-65D132D2B7A1}"/>
              </a:ext>
            </a:extLst>
          </p:cNvPr>
          <p:cNvSpPr txBox="1"/>
          <p:nvPr/>
        </p:nvSpPr>
        <p:spPr>
          <a:xfrm>
            <a:off x="6879049" y="1743645"/>
            <a:ext cx="5736115" cy="3785652"/>
          </a:xfrm>
          <a:prstGeom prst="rect">
            <a:avLst/>
          </a:prstGeom>
          <a:noFill/>
        </p:spPr>
        <p:txBody>
          <a:bodyPr wrap="square" rtlCol="0">
            <a:spAutoFit/>
          </a:bodyPr>
          <a:lstStyle>
            <a:defPPr>
              <a:defRPr lang="es-CO"/>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6" algn="l" defTabSz="914103" rtl="0" eaLnBrk="1" latinLnBrk="0" hangingPunct="1">
              <a:defRPr sz="1800" kern="1200">
                <a:solidFill>
                  <a:schemeClr val="tx1"/>
                </a:solidFill>
                <a:latin typeface="+mn-lt"/>
                <a:ea typeface="+mn-ea"/>
                <a:cs typeface="+mn-cs"/>
              </a:defRPr>
            </a:lvl4pPr>
            <a:lvl5pPr marL="1828206" algn="l" defTabSz="914103" rtl="0" eaLnBrk="1" latinLnBrk="0" hangingPunct="1">
              <a:defRPr sz="1800" kern="1200">
                <a:solidFill>
                  <a:schemeClr val="tx1"/>
                </a:solidFill>
                <a:latin typeface="+mn-lt"/>
                <a:ea typeface="+mn-ea"/>
                <a:cs typeface="+mn-cs"/>
              </a:defRPr>
            </a:lvl5pPr>
            <a:lvl6pPr marL="2285258" algn="l" defTabSz="914103" rtl="0" eaLnBrk="1" latinLnBrk="0" hangingPunct="1">
              <a:defRPr sz="1800" kern="1200">
                <a:solidFill>
                  <a:schemeClr val="tx1"/>
                </a:solidFill>
                <a:latin typeface="+mn-lt"/>
                <a:ea typeface="+mn-ea"/>
                <a:cs typeface="+mn-cs"/>
              </a:defRPr>
            </a:lvl6pPr>
            <a:lvl7pPr marL="2742308" algn="l" defTabSz="914103" rtl="0" eaLnBrk="1" latinLnBrk="0" hangingPunct="1">
              <a:defRPr sz="1800" kern="1200">
                <a:solidFill>
                  <a:schemeClr val="tx1"/>
                </a:solidFill>
                <a:latin typeface="+mn-lt"/>
                <a:ea typeface="+mn-ea"/>
                <a:cs typeface="+mn-cs"/>
              </a:defRPr>
            </a:lvl7pPr>
            <a:lvl8pPr marL="3199361" algn="l" defTabSz="914103" rtl="0" eaLnBrk="1" latinLnBrk="0" hangingPunct="1">
              <a:defRPr sz="1800" kern="1200">
                <a:solidFill>
                  <a:schemeClr val="tx1"/>
                </a:solidFill>
                <a:latin typeface="+mn-lt"/>
                <a:ea typeface="+mn-ea"/>
                <a:cs typeface="+mn-cs"/>
              </a:defRPr>
            </a:lvl8pPr>
            <a:lvl9pPr marL="3656412" algn="l" defTabSz="914103" rtl="0" eaLnBrk="1" latinLnBrk="0" hangingPunct="1">
              <a:defRPr sz="1800" kern="1200">
                <a:solidFill>
                  <a:schemeClr val="tx1"/>
                </a:solidFill>
                <a:latin typeface="+mn-lt"/>
                <a:ea typeface="+mn-ea"/>
                <a:cs typeface="+mn-cs"/>
              </a:defRPr>
            </a:lvl9pPr>
          </a:lstStyle>
          <a:p>
            <a:pPr algn="just" defTabSz="914255">
              <a:lnSpc>
                <a:spcPct val="150000"/>
              </a:lnSpc>
            </a:pPr>
            <a:r>
              <a:rPr lang="es-CO" sz="1600" b="1" dirty="0">
                <a:solidFill>
                  <a:schemeClr val="accent1">
                    <a:lumMod val="75000"/>
                  </a:schemeClr>
                </a:solidFill>
                <a:latin typeface="Gotham Rounded" charset="0"/>
              </a:rPr>
              <a:t>Tolerancia a fallas (</a:t>
            </a:r>
            <a:r>
              <a:rPr lang="es-CO" sz="1600" b="1" dirty="0" err="1">
                <a:solidFill>
                  <a:schemeClr val="accent1">
                    <a:lumMod val="75000"/>
                  </a:schemeClr>
                </a:solidFill>
                <a:latin typeface="Gotham Rounded" charset="0"/>
              </a:rPr>
              <a:t>Fail</a:t>
            </a:r>
            <a:r>
              <a:rPr lang="es-CO" sz="1600" b="1" dirty="0">
                <a:solidFill>
                  <a:schemeClr val="accent1">
                    <a:lumMod val="75000"/>
                  </a:schemeClr>
                </a:solidFill>
                <a:latin typeface="Gotham Rounded" charset="0"/>
              </a:rPr>
              <a:t> </a:t>
            </a:r>
            <a:r>
              <a:rPr lang="es-CO" sz="1600" b="1" dirty="0" err="1">
                <a:solidFill>
                  <a:schemeClr val="accent1">
                    <a:lumMod val="75000"/>
                  </a:schemeClr>
                </a:solidFill>
                <a:latin typeface="Gotham Rounded" charset="0"/>
              </a:rPr>
              <a:t>Over</a:t>
            </a:r>
            <a:r>
              <a:rPr lang="es-CO" sz="1600" b="1" dirty="0">
                <a:solidFill>
                  <a:schemeClr val="accent1">
                    <a:lumMod val="75000"/>
                  </a:schemeClr>
                </a:solidFill>
                <a:latin typeface="Gotham Rounded" charset="0"/>
              </a:rPr>
              <a:t>):</a:t>
            </a:r>
            <a:r>
              <a:rPr lang="es-CO" sz="1600" dirty="0">
                <a:solidFill>
                  <a:schemeClr val="accent1">
                    <a:lumMod val="75000"/>
                  </a:schemeClr>
                </a:solidFill>
                <a:latin typeface="Gotham Rounded" charset="0"/>
              </a:rPr>
              <a:t> Medir impactos en el rendimiento de la solución frente a los cambios de disponibilidad de la infraestructura considerando una carga constante y esperada de transacciones.</a:t>
            </a:r>
          </a:p>
          <a:p>
            <a:pPr algn="just" defTabSz="914255">
              <a:lnSpc>
                <a:spcPct val="150000"/>
              </a:lnSpc>
            </a:pPr>
            <a:endParaRPr lang="es-CO" sz="1600" dirty="0">
              <a:solidFill>
                <a:schemeClr val="accent1">
                  <a:lumMod val="75000"/>
                </a:schemeClr>
              </a:solidFill>
              <a:latin typeface="Gotham Rounded" charset="0"/>
            </a:endParaRPr>
          </a:p>
          <a:p>
            <a:pPr algn="just" defTabSz="914255">
              <a:lnSpc>
                <a:spcPct val="150000"/>
              </a:lnSpc>
            </a:pPr>
            <a:r>
              <a:rPr lang="es-CO" sz="1600" b="1" dirty="0">
                <a:solidFill>
                  <a:schemeClr val="accent1">
                    <a:lumMod val="75000"/>
                  </a:schemeClr>
                </a:solidFill>
                <a:latin typeface="Gotham Rounded" charset="0"/>
              </a:rPr>
              <a:t>Estabilidad (</a:t>
            </a:r>
            <a:r>
              <a:rPr lang="es-CO" sz="1600" b="1" dirty="0" err="1">
                <a:solidFill>
                  <a:schemeClr val="accent1">
                    <a:lumMod val="75000"/>
                  </a:schemeClr>
                </a:solidFill>
                <a:latin typeface="Gotham Rounded" charset="0"/>
              </a:rPr>
              <a:t>Stability</a:t>
            </a:r>
            <a:r>
              <a:rPr lang="es-CO" sz="1600" b="1" dirty="0">
                <a:solidFill>
                  <a:schemeClr val="accent1">
                    <a:lumMod val="75000"/>
                  </a:schemeClr>
                </a:solidFill>
                <a:latin typeface="Gotham Rounded" charset="0"/>
              </a:rPr>
              <a:t>/</a:t>
            </a:r>
            <a:r>
              <a:rPr lang="es-CO" sz="1600" b="1" dirty="0" err="1">
                <a:solidFill>
                  <a:schemeClr val="accent1">
                    <a:lumMod val="75000"/>
                  </a:schemeClr>
                </a:solidFill>
                <a:latin typeface="Gotham Rounded" charset="0"/>
              </a:rPr>
              <a:t>Soak</a:t>
            </a:r>
            <a:r>
              <a:rPr lang="es-CO" sz="1600" b="1" dirty="0">
                <a:solidFill>
                  <a:schemeClr val="accent1">
                    <a:lumMod val="75000"/>
                  </a:schemeClr>
                </a:solidFill>
                <a:latin typeface="Gotham Rounded" charset="0"/>
              </a:rPr>
              <a:t>):</a:t>
            </a:r>
            <a:r>
              <a:rPr lang="es-CO" sz="1600" dirty="0">
                <a:solidFill>
                  <a:schemeClr val="accent1">
                    <a:lumMod val="75000"/>
                  </a:schemeClr>
                </a:solidFill>
                <a:latin typeface="Gotham Rounded" charset="0"/>
              </a:rPr>
              <a:t> Determinar el efecto que tiene el tiempo de ejecución en el rendimiento del sistema, mediante una ejecución continua y prolongada con una carga esperada. Permite evidenciar el comportamiento de la solución en una operación normal que tendrá en producción.</a:t>
            </a:r>
          </a:p>
        </p:txBody>
      </p:sp>
      <p:pic>
        <p:nvPicPr>
          <p:cNvPr id="12" name="Picture 3">
            <a:extLst>
              <a:ext uri="{FF2B5EF4-FFF2-40B4-BE49-F238E27FC236}">
                <a16:creationId xmlns:a16="http://schemas.microsoft.com/office/drawing/2014/main" id="{D04D1CD3-C6F5-4F8C-B91B-4CD1148CCE6B}"/>
              </a:ext>
            </a:extLst>
          </p:cNvPr>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879049" y="1383947"/>
            <a:ext cx="632195" cy="319445"/>
          </a:xfrm>
          <a:prstGeom prst="rect">
            <a:avLst/>
          </a:prstGeom>
          <a:noFill/>
          <a:ln w="9525">
            <a:noFill/>
            <a:miter lim="800000"/>
            <a:headEnd/>
            <a:tailEnd/>
          </a:ln>
        </p:spPr>
      </p:pic>
      <p:sp>
        <p:nvSpPr>
          <p:cNvPr id="13" name="16 Rectángulo">
            <a:extLst>
              <a:ext uri="{FF2B5EF4-FFF2-40B4-BE49-F238E27FC236}">
                <a16:creationId xmlns:a16="http://schemas.microsoft.com/office/drawing/2014/main" id="{9D1914CE-7B0E-40F8-BF4C-EB2709FCEFFF}"/>
              </a:ext>
            </a:extLst>
          </p:cNvPr>
          <p:cNvSpPr/>
          <p:nvPr/>
        </p:nvSpPr>
        <p:spPr>
          <a:xfrm>
            <a:off x="7527121" y="1383945"/>
            <a:ext cx="1725141" cy="319446"/>
          </a:xfrm>
          <a:prstGeom prst="rect">
            <a:avLst/>
          </a:prstGeom>
        </p:spPr>
        <p:txBody>
          <a:bodyPr wrap="square">
            <a:spAutoFit/>
          </a:bodyPr>
          <a:lstStyle>
            <a:defPPr>
              <a:defRPr lang="es-CO"/>
            </a:defPPr>
            <a:lvl1pPr marL="0" algn="l" defTabSz="914103" rtl="0" eaLnBrk="1" latinLnBrk="0" hangingPunct="1">
              <a:defRPr sz="1800" kern="1200">
                <a:solidFill>
                  <a:schemeClr val="tx1"/>
                </a:solidFill>
                <a:latin typeface="+mn-lt"/>
                <a:ea typeface="+mn-ea"/>
                <a:cs typeface="+mn-cs"/>
              </a:defRPr>
            </a:lvl1pPr>
            <a:lvl2pPr marL="457051" algn="l" defTabSz="914103" rtl="0" eaLnBrk="1" latinLnBrk="0" hangingPunct="1">
              <a:defRPr sz="1800" kern="1200">
                <a:solidFill>
                  <a:schemeClr val="tx1"/>
                </a:solidFill>
                <a:latin typeface="+mn-lt"/>
                <a:ea typeface="+mn-ea"/>
                <a:cs typeface="+mn-cs"/>
              </a:defRPr>
            </a:lvl2pPr>
            <a:lvl3pPr marL="914103" algn="l" defTabSz="914103" rtl="0" eaLnBrk="1" latinLnBrk="0" hangingPunct="1">
              <a:defRPr sz="1800" kern="1200">
                <a:solidFill>
                  <a:schemeClr val="tx1"/>
                </a:solidFill>
                <a:latin typeface="+mn-lt"/>
                <a:ea typeface="+mn-ea"/>
                <a:cs typeface="+mn-cs"/>
              </a:defRPr>
            </a:lvl3pPr>
            <a:lvl4pPr marL="1371156" algn="l" defTabSz="914103" rtl="0" eaLnBrk="1" latinLnBrk="0" hangingPunct="1">
              <a:defRPr sz="1800" kern="1200">
                <a:solidFill>
                  <a:schemeClr val="tx1"/>
                </a:solidFill>
                <a:latin typeface="+mn-lt"/>
                <a:ea typeface="+mn-ea"/>
                <a:cs typeface="+mn-cs"/>
              </a:defRPr>
            </a:lvl4pPr>
            <a:lvl5pPr marL="1828206" algn="l" defTabSz="914103" rtl="0" eaLnBrk="1" latinLnBrk="0" hangingPunct="1">
              <a:defRPr sz="1800" kern="1200">
                <a:solidFill>
                  <a:schemeClr val="tx1"/>
                </a:solidFill>
                <a:latin typeface="+mn-lt"/>
                <a:ea typeface="+mn-ea"/>
                <a:cs typeface="+mn-cs"/>
              </a:defRPr>
            </a:lvl5pPr>
            <a:lvl6pPr marL="2285258" algn="l" defTabSz="914103" rtl="0" eaLnBrk="1" latinLnBrk="0" hangingPunct="1">
              <a:defRPr sz="1800" kern="1200">
                <a:solidFill>
                  <a:schemeClr val="tx1"/>
                </a:solidFill>
                <a:latin typeface="+mn-lt"/>
                <a:ea typeface="+mn-ea"/>
                <a:cs typeface="+mn-cs"/>
              </a:defRPr>
            </a:lvl6pPr>
            <a:lvl7pPr marL="2742308" algn="l" defTabSz="914103" rtl="0" eaLnBrk="1" latinLnBrk="0" hangingPunct="1">
              <a:defRPr sz="1800" kern="1200">
                <a:solidFill>
                  <a:schemeClr val="tx1"/>
                </a:solidFill>
                <a:latin typeface="+mn-lt"/>
                <a:ea typeface="+mn-ea"/>
                <a:cs typeface="+mn-cs"/>
              </a:defRPr>
            </a:lvl7pPr>
            <a:lvl8pPr marL="3199361" algn="l" defTabSz="914103" rtl="0" eaLnBrk="1" latinLnBrk="0" hangingPunct="1">
              <a:defRPr sz="1800" kern="1200">
                <a:solidFill>
                  <a:schemeClr val="tx1"/>
                </a:solidFill>
                <a:latin typeface="+mn-lt"/>
                <a:ea typeface="+mn-ea"/>
                <a:cs typeface="+mn-cs"/>
              </a:defRPr>
            </a:lvl8pPr>
            <a:lvl9pPr marL="3656412" algn="l" defTabSz="914103" rtl="0" eaLnBrk="1" latinLnBrk="0" hangingPunct="1">
              <a:defRPr sz="1800" kern="1200">
                <a:solidFill>
                  <a:schemeClr val="tx1"/>
                </a:solidFill>
                <a:latin typeface="+mn-lt"/>
                <a:ea typeface="+mn-ea"/>
                <a:cs typeface="+mn-cs"/>
              </a:defRPr>
            </a:lvl9pPr>
          </a:lstStyle>
          <a:p>
            <a:pPr defTabSz="914255">
              <a:lnSpc>
                <a:spcPct val="80000"/>
              </a:lnSpc>
            </a:pPr>
            <a:r>
              <a:rPr lang="es-MX" b="1" dirty="0">
                <a:solidFill>
                  <a:schemeClr val="accent1">
                    <a:lumMod val="75000"/>
                  </a:schemeClr>
                </a:solidFill>
                <a:latin typeface="Gotham Rounded" charset="0"/>
              </a:rPr>
              <a:t>Disponibilidad</a:t>
            </a:r>
            <a:r>
              <a:rPr lang="en-US" b="1" dirty="0">
                <a:solidFill>
                  <a:schemeClr val="accent1">
                    <a:lumMod val="75000"/>
                  </a:schemeClr>
                </a:solidFill>
                <a:latin typeface="Gotham Rounded" charset="0"/>
              </a:rPr>
              <a:t>:</a:t>
            </a:r>
          </a:p>
        </p:txBody>
      </p:sp>
    </p:spTree>
    <p:extLst>
      <p:ext uri="{BB962C8B-B14F-4D97-AF65-F5344CB8AC3E}">
        <p14:creationId xmlns:p14="http://schemas.microsoft.com/office/powerpoint/2010/main" val="28672423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número de diapositiva"/>
          <p:cNvSpPr>
            <a:spLocks noGrp="1"/>
          </p:cNvSpPr>
          <p:nvPr>
            <p:ph type="sldNum" sz="quarter" idx="12"/>
          </p:nvPr>
        </p:nvSpPr>
        <p:spPr>
          <a:xfrm>
            <a:off x="10345030" y="6510962"/>
            <a:ext cx="3192251" cy="365125"/>
          </a:xfrm>
        </p:spPr>
        <p:txBody>
          <a:bodyPr/>
          <a:lstStyle/>
          <a:p>
            <a:fld id="{9C12E80A-9AB8-4F1D-9AF9-93DFB18F7B52}" type="slidenum">
              <a:rPr lang="es-CO" smtClean="0">
                <a:solidFill>
                  <a:prstClr val="white"/>
                </a:solidFill>
              </a:rPr>
              <a:pPr/>
              <a:t>7</a:t>
            </a:fld>
            <a:endParaRPr lang="es-CO" dirty="0">
              <a:solidFill>
                <a:prstClr val="white"/>
              </a:solidFill>
            </a:endParaRPr>
          </a:p>
        </p:txBody>
      </p:sp>
      <p:grpSp>
        <p:nvGrpSpPr>
          <p:cNvPr id="2" name="Grupo 1">
            <a:extLst>
              <a:ext uri="{FF2B5EF4-FFF2-40B4-BE49-F238E27FC236}">
                <a16:creationId xmlns:a16="http://schemas.microsoft.com/office/drawing/2014/main" id="{6711D7DF-5E3A-4952-A570-7C1246053857}"/>
              </a:ext>
            </a:extLst>
          </p:cNvPr>
          <p:cNvGrpSpPr/>
          <p:nvPr/>
        </p:nvGrpSpPr>
        <p:grpSpPr>
          <a:xfrm>
            <a:off x="10872984" y="1002078"/>
            <a:ext cx="2332656" cy="3085307"/>
            <a:chOff x="10872984" y="1002078"/>
            <a:chExt cx="2332656" cy="3085307"/>
          </a:xfrm>
        </p:grpSpPr>
        <p:cxnSp>
          <p:nvCxnSpPr>
            <p:cNvPr id="101" name="Straight Arrow Connector 143"/>
            <p:cNvCxnSpPr>
              <a:cxnSpLocks noChangeShapeType="1"/>
            </p:cNvCxnSpPr>
            <p:nvPr/>
          </p:nvCxnSpPr>
          <p:spPr bwMode="auto">
            <a:xfrm flipH="1">
              <a:off x="11436259" y="1224897"/>
              <a:ext cx="274" cy="151559"/>
            </a:xfrm>
            <a:prstGeom prst="straightConnector1">
              <a:avLst/>
            </a:prstGeom>
            <a:ln>
              <a:headEnd/>
              <a:tailEnd type="arrow" w="med" len="med"/>
            </a:ln>
          </p:spPr>
          <p:style>
            <a:lnRef idx="2">
              <a:schemeClr val="accent6"/>
            </a:lnRef>
            <a:fillRef idx="1">
              <a:schemeClr val="lt1"/>
            </a:fillRef>
            <a:effectRef idx="0">
              <a:schemeClr val="accent6"/>
            </a:effectRef>
            <a:fontRef idx="minor">
              <a:schemeClr val="dk1"/>
            </a:fontRef>
          </p:style>
        </p:cxnSp>
        <p:sp>
          <p:nvSpPr>
            <p:cNvPr id="105" name="3 Rectángulo"/>
            <p:cNvSpPr/>
            <p:nvPr/>
          </p:nvSpPr>
          <p:spPr>
            <a:xfrm>
              <a:off x="10872984" y="1002078"/>
              <a:ext cx="2332656" cy="3085307"/>
            </a:xfrm>
            <a:prstGeom prst="snip2Diag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p>
          </p:txBody>
        </p:sp>
        <p:sp>
          <p:nvSpPr>
            <p:cNvPr id="106" name="69 CuadroTexto"/>
            <p:cNvSpPr txBox="1"/>
            <p:nvPr/>
          </p:nvSpPr>
          <p:spPr>
            <a:xfrm>
              <a:off x="11665073" y="1510270"/>
              <a:ext cx="1185724" cy="400110"/>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s-CO" sz="1000" b="1" dirty="0">
                  <a:latin typeface="Trebuchet MS" pitchFamily="34" charset="0"/>
                </a:rPr>
                <a:t>Carga de Archivo o Trama</a:t>
              </a:r>
            </a:p>
          </p:txBody>
        </p:sp>
        <p:sp>
          <p:nvSpPr>
            <p:cNvPr id="107" name="70 CuadroTexto"/>
            <p:cNvSpPr txBox="1"/>
            <p:nvPr/>
          </p:nvSpPr>
          <p:spPr>
            <a:xfrm>
              <a:off x="11665073" y="1098334"/>
              <a:ext cx="1329740" cy="330669"/>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s-CO" sz="1000" b="1" dirty="0">
                  <a:latin typeface="Trebuchet MS" pitchFamily="34" charset="0"/>
                </a:rPr>
                <a:t>Escenario y punto de inyección</a:t>
              </a:r>
            </a:p>
          </p:txBody>
        </p:sp>
        <p:sp>
          <p:nvSpPr>
            <p:cNvPr id="109" name="92 CuadroTexto"/>
            <p:cNvSpPr txBox="1"/>
            <p:nvPr/>
          </p:nvSpPr>
          <p:spPr>
            <a:xfrm>
              <a:off x="11665073" y="2023754"/>
              <a:ext cx="787199" cy="24622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s-CO" sz="1000" b="1" dirty="0">
                  <a:latin typeface="Trebuchet MS" pitchFamily="34" charset="0"/>
                </a:rPr>
                <a:t>Seguridad</a:t>
              </a:r>
            </a:p>
          </p:txBody>
        </p:sp>
        <p:sp>
          <p:nvSpPr>
            <p:cNvPr id="110" name="AutoShape 8"/>
            <p:cNvSpPr>
              <a:spLocks noChangeArrowheads="1"/>
            </p:cNvSpPr>
            <p:nvPr/>
          </p:nvSpPr>
          <p:spPr bwMode="auto">
            <a:xfrm>
              <a:off x="11145003" y="1324149"/>
              <a:ext cx="294754" cy="117206"/>
            </a:xfrm>
            <a:prstGeom prst="roundRect">
              <a:avLst>
                <a:gd name="adj" fmla="val 10708"/>
              </a:avLst>
            </a:prstGeom>
            <a:ln>
              <a:headEnd/>
              <a:tailEnd/>
            </a:ln>
          </p:spPr>
          <p:style>
            <a:lnRef idx="2">
              <a:schemeClr val="accent6"/>
            </a:lnRef>
            <a:fillRef idx="1">
              <a:schemeClr val="lt1"/>
            </a:fillRef>
            <a:effectRef idx="0">
              <a:schemeClr val="accent6"/>
            </a:effectRef>
            <a:fontRef idx="minor">
              <a:schemeClr val="dk1"/>
            </a:fontRef>
          </p:style>
          <p:txBody>
            <a:bodyPr lIns="0" tIns="0" rIns="0" bIns="0" anchor="ctr" anchorCtr="0"/>
            <a:lstStyle/>
            <a:p>
              <a:pPr marL="114300" indent="-114300" algn="ctr" eaLnBrk="0" hangingPunct="0">
                <a:spcBef>
                  <a:spcPct val="15000"/>
                </a:spcBef>
                <a:buClr>
                  <a:srgbClr val="FFFFFF"/>
                </a:buClr>
              </a:pPr>
              <a:r>
                <a:rPr lang="es-CO" sz="900" kern="0" dirty="0">
                  <a:latin typeface="Trebuchet MS" pitchFamily="34" charset="0"/>
                </a:rPr>
                <a:t>xxx</a:t>
              </a:r>
            </a:p>
          </p:txBody>
        </p:sp>
        <p:pic>
          <p:nvPicPr>
            <p:cNvPr id="111" name="Picture 5"/>
            <p:cNvPicPr>
              <a:picLocks noChangeAspect="1" noChangeArrowheads="1"/>
            </p:cNvPicPr>
            <p:nvPr/>
          </p:nvPicPr>
          <p:blipFill>
            <a:blip r:embed="rId3" cstate="print"/>
            <a:srcRect/>
            <a:stretch>
              <a:fillRect/>
            </a:stretch>
          </p:blipFill>
          <p:spPr bwMode="auto">
            <a:xfrm>
              <a:off x="11158501" y="1132907"/>
              <a:ext cx="267758" cy="124362"/>
            </a:xfrm>
            <a:prstGeom prst="rect">
              <a:avLst/>
            </a:prstGeom>
            <a:ln/>
          </p:spPr>
          <p:style>
            <a:lnRef idx="2">
              <a:schemeClr val="accent6"/>
            </a:lnRef>
            <a:fillRef idx="1">
              <a:schemeClr val="lt1"/>
            </a:fillRef>
            <a:effectRef idx="0">
              <a:schemeClr val="accent6"/>
            </a:effectRef>
            <a:fontRef idx="minor">
              <a:schemeClr val="dk1"/>
            </a:fontRef>
          </p:style>
        </p:pic>
        <p:sp>
          <p:nvSpPr>
            <p:cNvPr id="112" name="AutoShape 8"/>
            <p:cNvSpPr>
              <a:spLocks noChangeArrowheads="1"/>
            </p:cNvSpPr>
            <p:nvPr/>
          </p:nvSpPr>
          <p:spPr bwMode="auto">
            <a:xfrm>
              <a:off x="10944993" y="1610082"/>
              <a:ext cx="542680" cy="119809"/>
            </a:xfrm>
            <a:prstGeom prst="roundRect">
              <a:avLst>
                <a:gd name="adj" fmla="val 10708"/>
              </a:avLst>
            </a:prstGeom>
            <a:ln>
              <a:headEnd/>
              <a:tailEnd/>
            </a:ln>
          </p:spPr>
          <p:style>
            <a:lnRef idx="2">
              <a:schemeClr val="accent6"/>
            </a:lnRef>
            <a:fillRef idx="1">
              <a:schemeClr val="lt1"/>
            </a:fillRef>
            <a:effectRef idx="0">
              <a:schemeClr val="accent6"/>
            </a:effectRef>
            <a:fontRef idx="minor">
              <a:schemeClr val="dk1"/>
            </a:fontRef>
          </p:style>
          <p:txBody>
            <a:bodyPr lIns="0" tIns="0" rIns="0" bIns="0" anchor="ctr" anchorCtr="0"/>
            <a:lstStyle/>
            <a:p>
              <a:pPr marL="114300" indent="-114300" algn="ctr" eaLnBrk="0" hangingPunct="0">
                <a:spcBef>
                  <a:spcPct val="15000"/>
                </a:spcBef>
                <a:buClr>
                  <a:srgbClr val="FFFFFF"/>
                </a:buClr>
              </a:pPr>
              <a:r>
                <a:rPr lang="es-CO" sz="900" kern="0" dirty="0" err="1">
                  <a:latin typeface="Trebuchet MS" pitchFamily="34" charset="0"/>
                </a:rPr>
                <a:t>Op</a:t>
              </a:r>
              <a:r>
                <a:rPr lang="es-CO" sz="900" kern="0" dirty="0">
                  <a:latin typeface="Trebuchet MS" pitchFamily="34" charset="0"/>
                </a:rPr>
                <a:t> xxx</a:t>
              </a:r>
            </a:p>
          </p:txBody>
        </p:sp>
        <p:cxnSp>
          <p:nvCxnSpPr>
            <p:cNvPr id="113" name="Straight Arrow Connector 143"/>
            <p:cNvCxnSpPr>
              <a:cxnSpLocks noChangeShapeType="1"/>
            </p:cNvCxnSpPr>
            <p:nvPr/>
          </p:nvCxnSpPr>
          <p:spPr bwMode="auto">
            <a:xfrm flipH="1">
              <a:off x="11436259" y="1715108"/>
              <a:ext cx="274" cy="201724"/>
            </a:xfrm>
            <a:prstGeom prst="straightConnector1">
              <a:avLst/>
            </a:prstGeom>
            <a:ln>
              <a:headEnd/>
              <a:tailEnd type="arrow" w="med" len="med"/>
            </a:ln>
          </p:spPr>
          <p:style>
            <a:lnRef idx="2">
              <a:schemeClr val="accent6"/>
            </a:lnRef>
            <a:fillRef idx="1">
              <a:schemeClr val="lt1"/>
            </a:fillRef>
            <a:effectRef idx="0">
              <a:schemeClr val="accent6"/>
            </a:effectRef>
            <a:fontRef idx="minor">
              <a:schemeClr val="dk1"/>
            </a:fontRef>
          </p:style>
        </p:cxnSp>
        <p:pic>
          <p:nvPicPr>
            <p:cNvPr id="1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724" y="1995815"/>
              <a:ext cx="423313" cy="353065"/>
            </a:xfrm>
            <a:prstGeom prst="rect">
              <a:avLst/>
            </a:prstGeom>
            <a:ln/>
          </p:spPr>
          <p:style>
            <a:lnRef idx="2">
              <a:schemeClr val="accent6"/>
            </a:lnRef>
            <a:fillRef idx="1">
              <a:schemeClr val="lt1"/>
            </a:fillRef>
            <a:effectRef idx="0">
              <a:schemeClr val="accent6"/>
            </a:effectRef>
            <a:fontRef idx="minor">
              <a:schemeClr val="dk1"/>
            </a:fontRef>
          </p:style>
        </p:pic>
        <p:pic>
          <p:nvPicPr>
            <p:cNvPr id="1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4475" y="2436489"/>
              <a:ext cx="395810" cy="419817"/>
            </a:xfrm>
            <a:prstGeom prst="rect">
              <a:avLst/>
            </a:prstGeom>
            <a:ln/>
          </p:spPr>
          <p:style>
            <a:lnRef idx="2">
              <a:schemeClr val="accent6"/>
            </a:lnRef>
            <a:fillRef idx="1">
              <a:schemeClr val="lt1"/>
            </a:fillRef>
            <a:effectRef idx="0">
              <a:schemeClr val="accent6"/>
            </a:effectRef>
            <a:fontRef idx="minor">
              <a:schemeClr val="dk1"/>
            </a:fontRef>
          </p:style>
        </p:pic>
        <p:sp>
          <p:nvSpPr>
            <p:cNvPr id="116" name="114 CuadroTexto"/>
            <p:cNvSpPr txBox="1"/>
            <p:nvPr/>
          </p:nvSpPr>
          <p:spPr>
            <a:xfrm>
              <a:off x="11668228" y="2499100"/>
              <a:ext cx="962190" cy="24622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s-CO" sz="1000" b="1" dirty="0">
                  <a:latin typeface="Trebuchet MS" pitchFamily="34" charset="0"/>
                </a:rPr>
                <a:t>Performance</a:t>
              </a:r>
            </a:p>
          </p:txBody>
        </p:sp>
        <p:pic>
          <p:nvPicPr>
            <p:cNvPr id="12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79508" y="2924944"/>
              <a:ext cx="425745" cy="356851"/>
            </a:xfrm>
            <a:prstGeom prst="rect">
              <a:avLst/>
            </a:prstGeom>
            <a:ln/>
          </p:spPr>
          <p:style>
            <a:lnRef idx="2">
              <a:schemeClr val="accent6"/>
            </a:lnRef>
            <a:fillRef idx="1">
              <a:schemeClr val="lt1"/>
            </a:fillRef>
            <a:effectRef idx="0">
              <a:schemeClr val="accent6"/>
            </a:effectRef>
            <a:fontRef idx="minor">
              <a:schemeClr val="dk1"/>
            </a:fontRef>
          </p:style>
        </p:pic>
        <p:sp>
          <p:nvSpPr>
            <p:cNvPr id="130" name="130 CuadroTexto"/>
            <p:cNvSpPr txBox="1"/>
            <p:nvPr/>
          </p:nvSpPr>
          <p:spPr>
            <a:xfrm>
              <a:off x="11665073" y="2912285"/>
              <a:ext cx="1098853" cy="24622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s-CO" sz="1000" b="1" dirty="0">
                  <a:latin typeface="Trebuchet MS" pitchFamily="34" charset="0"/>
                </a:rPr>
                <a:t>Disponibilidad</a:t>
              </a:r>
            </a:p>
          </p:txBody>
        </p:sp>
        <p:cxnSp>
          <p:nvCxnSpPr>
            <p:cNvPr id="68" name="67 Conector recto de flecha"/>
            <p:cNvCxnSpPr/>
            <p:nvPr/>
          </p:nvCxnSpPr>
          <p:spPr>
            <a:xfrm>
              <a:off x="11106791" y="3429000"/>
              <a:ext cx="390612" cy="0"/>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cxnSp>
          <p:nvCxnSpPr>
            <p:cNvPr id="84" name="83 Conector recto de flecha"/>
            <p:cNvCxnSpPr/>
            <p:nvPr/>
          </p:nvCxnSpPr>
          <p:spPr>
            <a:xfrm>
              <a:off x="11106791" y="3789040"/>
              <a:ext cx="375647" cy="18002"/>
            </a:xfrm>
            <a:prstGeom prst="straightConnector1">
              <a:avLst/>
            </a:prstGeom>
            <a:ln>
              <a:tailEnd type="arrow"/>
            </a:ln>
          </p:spPr>
          <p:style>
            <a:lnRef idx="2">
              <a:schemeClr val="accent6"/>
            </a:lnRef>
            <a:fillRef idx="1">
              <a:schemeClr val="lt1"/>
            </a:fillRef>
            <a:effectRef idx="0">
              <a:schemeClr val="accent6"/>
            </a:effectRef>
            <a:fontRef idx="minor">
              <a:schemeClr val="dk1"/>
            </a:fontRef>
          </p:style>
        </p:cxnSp>
        <p:sp>
          <p:nvSpPr>
            <p:cNvPr id="70" name="69 CuadroTexto"/>
            <p:cNvSpPr txBox="1"/>
            <p:nvPr/>
          </p:nvSpPr>
          <p:spPr>
            <a:xfrm>
              <a:off x="11665073" y="3284984"/>
              <a:ext cx="1039440" cy="24622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s-CO"/>
              </a:defPPr>
              <a:lvl1pPr>
                <a:defRPr sz="1000" b="1">
                  <a:latin typeface="Trebuchet MS" pitchFamily="34" charset="0"/>
                </a:defRPr>
              </a:lvl1pPr>
            </a:lstStyle>
            <a:p>
              <a:r>
                <a:rPr lang="es-CO" dirty="0" err="1">
                  <a:solidFill>
                    <a:srgbClr val="FF0000"/>
                  </a:solidFill>
                </a:rPr>
                <a:t>Release</a:t>
              </a:r>
              <a:r>
                <a:rPr lang="es-CO" dirty="0"/>
                <a:t> 2</a:t>
              </a:r>
            </a:p>
          </p:txBody>
        </p:sp>
        <p:sp>
          <p:nvSpPr>
            <p:cNvPr id="86" name="85 CuadroTexto"/>
            <p:cNvSpPr txBox="1"/>
            <p:nvPr/>
          </p:nvSpPr>
          <p:spPr>
            <a:xfrm>
              <a:off x="11665073" y="3674930"/>
              <a:ext cx="1039440" cy="246221"/>
            </a:xfrm>
            <a:prstGeom prst="rect">
              <a:avLst/>
            </a:prstGeom>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s-CO"/>
              </a:defPPr>
              <a:lvl1pPr>
                <a:defRPr sz="1000" b="1">
                  <a:latin typeface="Trebuchet MS" pitchFamily="34" charset="0"/>
                </a:defRPr>
              </a:lvl1pPr>
            </a:lstStyle>
            <a:p>
              <a:r>
                <a:rPr lang="es-CO" dirty="0" err="1">
                  <a:solidFill>
                    <a:srgbClr val="FF0000"/>
                  </a:solidFill>
                </a:rPr>
                <a:t>Release</a:t>
              </a:r>
              <a:r>
                <a:rPr lang="es-CO" dirty="0">
                  <a:solidFill>
                    <a:srgbClr val="FF0000"/>
                  </a:solidFill>
                </a:rPr>
                <a:t> 1</a:t>
              </a:r>
            </a:p>
          </p:txBody>
        </p:sp>
      </p:grpSp>
      <p:sp>
        <p:nvSpPr>
          <p:cNvPr id="51" name="16 CuadroTexto">
            <a:extLst>
              <a:ext uri="{FF2B5EF4-FFF2-40B4-BE49-F238E27FC236}">
                <a16:creationId xmlns:a16="http://schemas.microsoft.com/office/drawing/2014/main" id="{40A6EA2F-E146-4F7F-B7E9-2CC9AF099F35}"/>
              </a:ext>
            </a:extLst>
          </p:cNvPr>
          <p:cNvSpPr txBox="1"/>
          <p:nvPr/>
        </p:nvSpPr>
        <p:spPr>
          <a:xfrm>
            <a:off x="628723" y="354239"/>
            <a:ext cx="12478759" cy="535531"/>
          </a:xfrm>
          <a:prstGeom prst="rect">
            <a:avLst/>
          </a:prstGeom>
          <a:noFill/>
        </p:spPr>
        <p:txBody>
          <a:bodyPr wrap="square">
            <a:spAutoFit/>
          </a:bodyPr>
          <a:lstStyle/>
          <a:p>
            <a:pPr algn="ct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Arquitectura/Diagrama de componentes de la Solución</a:t>
            </a:r>
            <a:endParaRPr lang="es-ES" sz="3200" b="1" dirty="0">
              <a:solidFill>
                <a:srgbClr val="FAD200"/>
              </a:solidFill>
              <a:effectLst>
                <a:outerShdw blurRad="38100" dist="38100" dir="2700000" algn="tl">
                  <a:srgbClr val="000000">
                    <a:alpha val="43137"/>
                  </a:srgbClr>
                </a:outerShdw>
              </a:effectLst>
              <a:latin typeface="Gotham Rounded"/>
            </a:endParaRPr>
          </a:p>
        </p:txBody>
      </p:sp>
      <p:pic>
        <p:nvPicPr>
          <p:cNvPr id="46" name="Imagen 45">
            <a:extLst>
              <a:ext uri="{FF2B5EF4-FFF2-40B4-BE49-F238E27FC236}">
                <a16:creationId xmlns:a16="http://schemas.microsoft.com/office/drawing/2014/main" id="{96E6A50F-4D79-4E68-B95F-863F6CC3B3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61860" y="875833"/>
            <a:ext cx="8177987" cy="5310744"/>
          </a:xfrm>
          <a:prstGeom prst="rect">
            <a:avLst/>
          </a:prstGeom>
        </p:spPr>
      </p:pic>
      <p:pic>
        <p:nvPicPr>
          <p:cNvPr id="121"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13068" y="2856306"/>
            <a:ext cx="207222" cy="21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3175" y="2031056"/>
            <a:ext cx="327115" cy="34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9"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4465" y="1706072"/>
            <a:ext cx="207222" cy="21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2065" y="3280408"/>
            <a:ext cx="207222" cy="21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Isosceles Triangle 84"/>
          <p:cNvSpPr/>
          <p:nvPr/>
        </p:nvSpPr>
        <p:spPr>
          <a:xfrm>
            <a:off x="8352705" y="3894152"/>
            <a:ext cx="199520" cy="198509"/>
          </a:xfrm>
          <a:prstGeom prst="triangle">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pic>
        <p:nvPicPr>
          <p:cNvPr id="117"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92065" y="2523286"/>
            <a:ext cx="207222" cy="21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7099" y="2586787"/>
            <a:ext cx="327115" cy="34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7" name="56 Conector recto de flecha"/>
          <p:cNvCxnSpPr>
            <a:cxnSpLocks/>
          </p:cNvCxnSpPr>
          <p:nvPr/>
        </p:nvCxnSpPr>
        <p:spPr>
          <a:xfrm flipV="1">
            <a:off x="7920657" y="3240797"/>
            <a:ext cx="0" cy="566245"/>
          </a:xfrm>
          <a:prstGeom prst="straightConnector1">
            <a:avLst/>
          </a:prstGeom>
          <a:ln w="57150">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52" name="56 Conector recto de flecha">
            <a:extLst>
              <a:ext uri="{FF2B5EF4-FFF2-40B4-BE49-F238E27FC236}">
                <a16:creationId xmlns:a16="http://schemas.microsoft.com/office/drawing/2014/main" id="{80AA77B2-B69B-4140-B4D8-705DCD3CEDCA}"/>
              </a:ext>
            </a:extLst>
          </p:cNvPr>
          <p:cNvCxnSpPr>
            <a:cxnSpLocks/>
          </p:cNvCxnSpPr>
          <p:nvPr/>
        </p:nvCxnSpPr>
        <p:spPr>
          <a:xfrm flipH="1">
            <a:off x="7130308" y="2206841"/>
            <a:ext cx="443916" cy="33641"/>
          </a:xfrm>
          <a:prstGeom prst="straightConnector1">
            <a:avLst/>
          </a:prstGeom>
          <a:ln w="57150">
            <a:solidFill>
              <a:srgbClr val="00B050"/>
            </a:solidFill>
            <a:tailEnd type="arrow"/>
          </a:ln>
        </p:spPr>
        <p:style>
          <a:lnRef idx="2">
            <a:schemeClr val="accent1"/>
          </a:lnRef>
          <a:fillRef idx="0">
            <a:schemeClr val="accent1"/>
          </a:fillRef>
          <a:effectRef idx="1">
            <a:schemeClr val="accent1"/>
          </a:effectRef>
          <a:fontRef idx="minor">
            <a:schemeClr val="tx1"/>
          </a:fontRef>
        </p:style>
      </p:cxnSp>
      <p:cxnSp>
        <p:nvCxnSpPr>
          <p:cNvPr id="55" name="56 Conector recto de flecha">
            <a:extLst>
              <a:ext uri="{FF2B5EF4-FFF2-40B4-BE49-F238E27FC236}">
                <a16:creationId xmlns:a16="http://schemas.microsoft.com/office/drawing/2014/main" id="{5582C1B3-3FDB-47A0-AE27-435804EFAE8A}"/>
              </a:ext>
            </a:extLst>
          </p:cNvPr>
          <p:cNvCxnSpPr>
            <a:cxnSpLocks/>
          </p:cNvCxnSpPr>
          <p:nvPr/>
        </p:nvCxnSpPr>
        <p:spPr>
          <a:xfrm flipH="1">
            <a:off x="6264473" y="2277184"/>
            <a:ext cx="443916" cy="33641"/>
          </a:xfrm>
          <a:prstGeom prst="straightConnector1">
            <a:avLst/>
          </a:prstGeom>
          <a:ln w="57150">
            <a:solidFill>
              <a:srgbClr val="00B050"/>
            </a:solidFill>
            <a:tailEnd type="arrow"/>
          </a:ln>
        </p:spPr>
        <p:style>
          <a:lnRef idx="2">
            <a:schemeClr val="accent1"/>
          </a:lnRef>
          <a:fillRef idx="0">
            <a:schemeClr val="accent1"/>
          </a:fillRef>
          <a:effectRef idx="1">
            <a:schemeClr val="accent1"/>
          </a:effectRef>
          <a:fontRef idx="minor">
            <a:schemeClr val="tx1"/>
          </a:fontRef>
        </p:style>
      </p:cxnSp>
      <p:pic>
        <p:nvPicPr>
          <p:cNvPr id="56" name="Picture 5">
            <a:extLst>
              <a:ext uri="{FF2B5EF4-FFF2-40B4-BE49-F238E27FC236}">
                <a16:creationId xmlns:a16="http://schemas.microsoft.com/office/drawing/2014/main" id="{01F5568D-F6AE-4D7D-926D-EE0E11110495}"/>
              </a:ext>
            </a:extLst>
          </p:cNvPr>
          <p:cNvPicPr>
            <a:picLocks noChangeAspect="1" noChangeArrowheads="1"/>
          </p:cNvPicPr>
          <p:nvPr/>
        </p:nvPicPr>
        <p:blipFill>
          <a:blip r:embed="rId3" cstate="print"/>
          <a:srcRect/>
          <a:stretch>
            <a:fillRect/>
          </a:stretch>
        </p:blipFill>
        <p:spPr bwMode="auto">
          <a:xfrm>
            <a:off x="9016931" y="4334093"/>
            <a:ext cx="439780" cy="379287"/>
          </a:xfrm>
          <a:prstGeom prst="rect">
            <a:avLst/>
          </a:prstGeom>
          <a:solidFill>
            <a:schemeClr val="bg1"/>
          </a:solidFill>
          <a:ln>
            <a:noFill/>
          </a:ln>
          <a:effectLst>
            <a:outerShdw blurRad="44450" dist="27940" dir="5400000" algn="ctr">
              <a:srgbClr val="000000">
                <a:alpha val="32000"/>
              </a:srgbClr>
            </a:outerShdw>
          </a:effectLst>
        </p:spPr>
      </p:pic>
      <p:cxnSp>
        <p:nvCxnSpPr>
          <p:cNvPr id="58" name="56 Conector recto de flecha">
            <a:extLst>
              <a:ext uri="{FF2B5EF4-FFF2-40B4-BE49-F238E27FC236}">
                <a16:creationId xmlns:a16="http://schemas.microsoft.com/office/drawing/2014/main" id="{CC2104A9-5D21-4BF4-9BCA-0C24C913DCF1}"/>
              </a:ext>
            </a:extLst>
          </p:cNvPr>
          <p:cNvCxnSpPr>
            <a:cxnSpLocks/>
            <a:stCxn id="56" idx="1"/>
          </p:cNvCxnSpPr>
          <p:nvPr/>
        </p:nvCxnSpPr>
        <p:spPr>
          <a:xfrm flipH="1">
            <a:off x="8352705" y="4523737"/>
            <a:ext cx="664226" cy="0"/>
          </a:xfrm>
          <a:prstGeom prst="straightConnector1">
            <a:avLst/>
          </a:prstGeom>
          <a:ln w="57150">
            <a:solidFill>
              <a:srgbClr val="00B050"/>
            </a:solidFill>
            <a:tailEnd type="arrow"/>
          </a:ln>
        </p:spPr>
        <p:style>
          <a:lnRef idx="2">
            <a:schemeClr val="accent1"/>
          </a:lnRef>
          <a:fillRef idx="0">
            <a:schemeClr val="accent1"/>
          </a:fillRef>
          <a:effectRef idx="1">
            <a:schemeClr val="accent1"/>
          </a:effectRef>
          <a:fontRef idx="minor">
            <a:schemeClr val="tx1"/>
          </a:fontRef>
        </p:style>
      </p:cxnSp>
      <p:grpSp>
        <p:nvGrpSpPr>
          <p:cNvPr id="39" name="Grupo 38">
            <a:extLst>
              <a:ext uri="{FF2B5EF4-FFF2-40B4-BE49-F238E27FC236}">
                <a16:creationId xmlns:a16="http://schemas.microsoft.com/office/drawing/2014/main" id="{16D8D838-B48D-4FCC-9E31-41F823B9CA0E}"/>
              </a:ext>
            </a:extLst>
          </p:cNvPr>
          <p:cNvGrpSpPr/>
          <p:nvPr/>
        </p:nvGrpSpPr>
        <p:grpSpPr>
          <a:xfrm>
            <a:off x="10872984" y="4320269"/>
            <a:ext cx="2332656" cy="1212117"/>
            <a:chOff x="10774827" y="4334090"/>
            <a:chExt cx="2332656" cy="1212117"/>
          </a:xfrm>
        </p:grpSpPr>
        <p:sp>
          <p:nvSpPr>
            <p:cNvPr id="40" name="Rectangle 82">
              <a:extLst>
                <a:ext uri="{FF2B5EF4-FFF2-40B4-BE49-F238E27FC236}">
                  <a16:creationId xmlns:a16="http://schemas.microsoft.com/office/drawing/2014/main" id="{54876E18-423C-408A-BA46-7BEC518EE247}"/>
                </a:ext>
              </a:extLst>
            </p:cNvPr>
            <p:cNvSpPr/>
            <p:nvPr/>
          </p:nvSpPr>
          <p:spPr>
            <a:xfrm>
              <a:off x="10774827" y="4334090"/>
              <a:ext cx="2332656" cy="1212117"/>
            </a:xfrm>
            <a:prstGeom prst="snip2DiagRect">
              <a:avLst/>
            </a:prstGeom>
            <a:ln>
              <a:solidFill>
                <a:schemeClr val="tx1"/>
              </a:solidFill>
              <a:prstDash val="dashDot"/>
            </a:ln>
          </p:spPr>
          <p:txBody>
            <a:bodyPr wrap="square">
              <a:spAutoFit/>
            </a:bodyPr>
            <a:lstStyle/>
            <a:p>
              <a:pPr algn="ctr"/>
              <a:r>
                <a:rPr lang="es-CO" sz="1200" b="1" dirty="0">
                  <a:solidFill>
                    <a:schemeClr val="bg1"/>
                  </a:solidFill>
                </a:rPr>
                <a:t>Monitoreos</a:t>
              </a:r>
            </a:p>
            <a:p>
              <a:pPr algn="ctr"/>
              <a:endParaRPr lang="es-CO" sz="1200" b="1" dirty="0">
                <a:solidFill>
                  <a:schemeClr val="bg1"/>
                </a:solidFill>
              </a:endParaRPr>
            </a:p>
            <a:p>
              <a:r>
                <a:rPr lang="es-CO" sz="1200" dirty="0">
                  <a:solidFill>
                    <a:schemeClr val="bg1"/>
                  </a:solidFill>
                </a:rPr>
                <a:t>1. Tiempos Procesamiento Operación</a:t>
              </a:r>
            </a:p>
            <a:p>
              <a:r>
                <a:rPr lang="es-CO" sz="1200" dirty="0">
                  <a:solidFill>
                    <a:schemeClr val="bg1"/>
                  </a:solidFill>
                </a:rPr>
                <a:t>2. Recursos APM</a:t>
              </a:r>
            </a:p>
          </p:txBody>
        </p:sp>
        <p:sp>
          <p:nvSpPr>
            <p:cNvPr id="41" name="Isosceles Triangle 84">
              <a:extLst>
                <a:ext uri="{FF2B5EF4-FFF2-40B4-BE49-F238E27FC236}">
                  <a16:creationId xmlns:a16="http://schemas.microsoft.com/office/drawing/2014/main" id="{D4474305-05FB-4823-84F8-11536277A466}"/>
                </a:ext>
              </a:extLst>
            </p:cNvPr>
            <p:cNvSpPr/>
            <p:nvPr/>
          </p:nvSpPr>
          <p:spPr>
            <a:xfrm flipH="1" flipV="1">
              <a:off x="11065610" y="4458311"/>
              <a:ext cx="265887" cy="173156"/>
            </a:xfrm>
            <a:prstGeom prst="triangle">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solidFill>
                  <a:schemeClr val="bg1"/>
                </a:solidFill>
              </a:endParaRPr>
            </a:p>
          </p:txBody>
        </p:sp>
      </p:grpSp>
    </p:spTree>
    <p:extLst>
      <p:ext uri="{BB962C8B-B14F-4D97-AF65-F5344CB8AC3E}">
        <p14:creationId xmlns:p14="http://schemas.microsoft.com/office/powerpoint/2010/main" val="27103529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5837" y="493969"/>
            <a:ext cx="2087803" cy="13843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12 CuadroTexto"/>
          <p:cNvSpPr txBox="1"/>
          <p:nvPr/>
        </p:nvSpPr>
        <p:spPr>
          <a:xfrm>
            <a:off x="26890" y="6609858"/>
            <a:ext cx="8640960" cy="276999"/>
          </a:xfrm>
          <a:prstGeom prst="rect">
            <a:avLst/>
          </a:prstGeom>
          <a:noFill/>
        </p:spPr>
        <p:txBody>
          <a:bodyPr wrap="square" rtlCol="0">
            <a:spAutoFit/>
          </a:bodyPr>
          <a:lstStyle/>
          <a:p>
            <a:r>
              <a:rPr lang="es-CO" sz="1200" i="1" dirty="0"/>
              <a:t>** Esta estrategia permite utilizar al máximo las ventanas de ejecución y disponibilidad del ambiente. </a:t>
            </a:r>
          </a:p>
        </p:txBody>
      </p:sp>
      <p:sp>
        <p:nvSpPr>
          <p:cNvPr id="12" name="16 CuadroTexto">
            <a:extLst>
              <a:ext uri="{FF2B5EF4-FFF2-40B4-BE49-F238E27FC236}">
                <a16:creationId xmlns:a16="http://schemas.microsoft.com/office/drawing/2014/main" id="{C381C233-0610-4169-A231-7129455CD607}"/>
              </a:ext>
            </a:extLst>
          </p:cNvPr>
          <p:cNvSpPr txBox="1"/>
          <p:nvPr/>
        </p:nvSpPr>
        <p:spPr>
          <a:xfrm>
            <a:off x="3240137" y="368423"/>
            <a:ext cx="9289032" cy="535531"/>
          </a:xfrm>
          <a:prstGeom prst="rect">
            <a:avLst/>
          </a:prstGeom>
          <a:noFill/>
        </p:spPr>
        <p:txBody>
          <a:bodyPr wrap="square">
            <a:spAutoFit/>
          </a:bodyPr>
          <a:lstStyle/>
          <a:p>
            <a:pP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Estrategia de pruebas de Performance</a:t>
            </a:r>
            <a:endParaRPr lang="es-ES" sz="3200" b="1" dirty="0">
              <a:solidFill>
                <a:srgbClr val="FAD200"/>
              </a:solidFill>
              <a:effectLst>
                <a:outerShdw blurRad="38100" dist="38100" dir="2700000" algn="tl">
                  <a:srgbClr val="000000">
                    <a:alpha val="43137"/>
                  </a:srgbClr>
                </a:outerShdw>
              </a:effectLst>
              <a:latin typeface="Gotham Rounded"/>
            </a:endParaRPr>
          </a:p>
        </p:txBody>
      </p:sp>
      <p:graphicFrame>
        <p:nvGraphicFramePr>
          <p:cNvPr id="2" name="Diagrama 1">
            <a:extLst>
              <a:ext uri="{FF2B5EF4-FFF2-40B4-BE49-F238E27FC236}">
                <a16:creationId xmlns:a16="http://schemas.microsoft.com/office/drawing/2014/main" id="{A66F22F3-4418-42D8-9575-615B0C9B8201}"/>
              </a:ext>
            </a:extLst>
          </p:cNvPr>
          <p:cNvGraphicFramePr/>
          <p:nvPr>
            <p:extLst>
              <p:ext uri="{D42A27DB-BD31-4B8C-83A1-F6EECF244321}">
                <p14:modId xmlns:p14="http://schemas.microsoft.com/office/powerpoint/2010/main" val="1410257423"/>
              </p:ext>
            </p:extLst>
          </p:nvPr>
        </p:nvGraphicFramePr>
        <p:xfrm>
          <a:off x="10075451" y="2204864"/>
          <a:ext cx="3048189" cy="216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a 3">
            <a:extLst>
              <a:ext uri="{FF2B5EF4-FFF2-40B4-BE49-F238E27FC236}">
                <a16:creationId xmlns:a16="http://schemas.microsoft.com/office/drawing/2014/main" id="{E0D5FDE2-CEFA-46DF-A5FF-1C5D4BBCA1FD}"/>
              </a:ext>
            </a:extLst>
          </p:cNvPr>
          <p:cNvGraphicFramePr>
            <a:graphicFrameLocks noGrp="1"/>
          </p:cNvGraphicFramePr>
          <p:nvPr>
            <p:extLst>
              <p:ext uri="{D42A27DB-BD31-4B8C-83A1-F6EECF244321}">
                <p14:modId xmlns:p14="http://schemas.microsoft.com/office/powerpoint/2010/main" val="417620867"/>
              </p:ext>
            </p:extLst>
          </p:nvPr>
        </p:nvGraphicFramePr>
        <p:xfrm>
          <a:off x="575841" y="1052736"/>
          <a:ext cx="9289033" cy="5328594"/>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1408682192"/>
                    </a:ext>
                  </a:extLst>
                </a:gridCol>
                <a:gridCol w="1059061">
                  <a:extLst>
                    <a:ext uri="{9D8B030D-6E8A-4147-A177-3AD203B41FA5}">
                      <a16:colId xmlns:a16="http://schemas.microsoft.com/office/drawing/2014/main" val="1089517710"/>
                    </a:ext>
                  </a:extLst>
                </a:gridCol>
                <a:gridCol w="309091">
                  <a:extLst>
                    <a:ext uri="{9D8B030D-6E8A-4147-A177-3AD203B41FA5}">
                      <a16:colId xmlns:a16="http://schemas.microsoft.com/office/drawing/2014/main" val="3079172125"/>
                    </a:ext>
                  </a:extLst>
                </a:gridCol>
                <a:gridCol w="288032">
                  <a:extLst>
                    <a:ext uri="{9D8B030D-6E8A-4147-A177-3AD203B41FA5}">
                      <a16:colId xmlns:a16="http://schemas.microsoft.com/office/drawing/2014/main" val="1146812760"/>
                    </a:ext>
                  </a:extLst>
                </a:gridCol>
                <a:gridCol w="576064">
                  <a:extLst>
                    <a:ext uri="{9D8B030D-6E8A-4147-A177-3AD203B41FA5}">
                      <a16:colId xmlns:a16="http://schemas.microsoft.com/office/drawing/2014/main" val="2833863715"/>
                    </a:ext>
                  </a:extLst>
                </a:gridCol>
                <a:gridCol w="2448272">
                  <a:extLst>
                    <a:ext uri="{9D8B030D-6E8A-4147-A177-3AD203B41FA5}">
                      <a16:colId xmlns:a16="http://schemas.microsoft.com/office/drawing/2014/main" val="4179570"/>
                    </a:ext>
                  </a:extLst>
                </a:gridCol>
                <a:gridCol w="3744417">
                  <a:extLst>
                    <a:ext uri="{9D8B030D-6E8A-4147-A177-3AD203B41FA5}">
                      <a16:colId xmlns:a16="http://schemas.microsoft.com/office/drawing/2014/main" val="1305731145"/>
                    </a:ext>
                  </a:extLst>
                </a:gridCol>
              </a:tblGrid>
              <a:tr h="400124">
                <a:tc>
                  <a:txBody>
                    <a:bodyPr/>
                    <a:lstStyle/>
                    <a:p>
                      <a:pPr algn="ctr" fontAlgn="ctr"/>
                      <a:r>
                        <a:rPr lang="es-CO" sz="1100" u="none" strike="noStrike" dirty="0">
                          <a:effectLst/>
                        </a:rPr>
                        <a:t>Prueba</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dirty="0">
                          <a:effectLst/>
                        </a:rPr>
                        <a:t>Funcionalidad/</a:t>
                      </a:r>
                    </a:p>
                    <a:p>
                      <a:pPr algn="ctr" fontAlgn="ctr"/>
                      <a:r>
                        <a:rPr lang="es-CO" sz="1100" u="none" strike="noStrike" dirty="0">
                          <a:effectLst/>
                        </a:rPr>
                        <a:t>Transacción</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a:effectLst/>
                        </a:rPr>
                        <a:t>TPS</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a:effectLst/>
                        </a:rPr>
                        <a:t>UVC</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s-CO" sz="1100" u="none" strike="noStrike" dirty="0">
                          <a:effectLst/>
                        </a:rPr>
                        <a:t>Duración</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dirty="0">
                          <a:effectLst/>
                        </a:rPr>
                        <a:t>Política de Carga</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dirty="0">
                          <a:effectLst/>
                        </a:rPr>
                        <a:t>Descripción</a:t>
                      </a:r>
                      <a:endParaRPr lang="es-CO" sz="1100" b="0" i="0" u="none" strike="noStrike" dirty="0">
                        <a:solidFill>
                          <a:srgbClr val="000000"/>
                        </a:solidFill>
                        <a:effectLst/>
                        <a:latin typeface="Calibri" panose="020F0502020204030204" pitchFamily="34" charset="0"/>
                      </a:endParaRPr>
                    </a:p>
                  </a:txBody>
                  <a:tcPr marL="8368" marR="8368" marT="8368" marB="0" anchor="ctr"/>
                </a:tc>
                <a:extLst>
                  <a:ext uri="{0D108BD9-81ED-4DB2-BD59-A6C34878D82A}">
                    <a16:rowId xmlns:a16="http://schemas.microsoft.com/office/drawing/2014/main" val="1523042406"/>
                  </a:ext>
                </a:extLst>
              </a:tr>
              <a:tr h="985694">
                <a:tc>
                  <a:txBody>
                    <a:bodyPr/>
                    <a:lstStyle/>
                    <a:p>
                      <a:pPr algn="l" fontAlgn="ctr"/>
                      <a:r>
                        <a:rPr lang="es-CO" sz="1100" u="none" strike="noStrike" dirty="0">
                          <a:effectLst/>
                        </a:rPr>
                        <a:t>Línea Base</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indent="-171450" algn="l" fontAlgn="ctr">
                        <a:buFont typeface="Arial" panose="020B0604020202020204" pitchFamily="34" charset="0"/>
                        <a:buChar char="•"/>
                      </a:pPr>
                      <a:r>
                        <a:rPr lang="es-CO" sz="1100" u="none" strike="noStrike" dirty="0">
                          <a:effectLst/>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CO" sz="1100" u="none" strike="noStrike" dirty="0">
                          <a:effectLst/>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CO" sz="1100" u="none" strike="noStrike" dirty="0">
                          <a:effectLst/>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CO" sz="1100" u="none" strike="noStrike" dirty="0">
                          <a:effectLst/>
                        </a:rPr>
                        <a:t>Transacción W</a:t>
                      </a:r>
                    </a:p>
                  </a:txBody>
                  <a:tcPr marL="8368" marR="8368" marT="8368" marB="0" anchor="ctr"/>
                </a:tc>
                <a:tc>
                  <a:txBody>
                    <a:bodyPr/>
                    <a:lstStyle/>
                    <a:p>
                      <a:pPr algn="ctr" fontAlgn="ctr"/>
                      <a:r>
                        <a:rPr lang="es-CO" sz="1100" u="none" strike="noStrike">
                          <a:effectLst/>
                        </a:rPr>
                        <a:t>372</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a:effectLst/>
                        </a:rPr>
                        <a:t>294</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b="0" i="0" u="none" strike="noStrike" dirty="0">
                          <a:solidFill>
                            <a:srgbClr val="000000"/>
                          </a:solidFill>
                          <a:effectLst/>
                          <a:latin typeface="Calibri" panose="020F0502020204030204" pitchFamily="34" charset="0"/>
                        </a:rPr>
                        <a:t>1:00:00</a:t>
                      </a:r>
                    </a:p>
                  </a:txBody>
                  <a:tcPr marL="8368" marR="8368" marT="8368"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just" fontAlgn="b"/>
                      <a:r>
                        <a:rPr lang="es-CO" sz="1100" u="none" strike="noStrike" dirty="0">
                          <a:effectLst/>
                        </a:rPr>
                        <a:t>Se lanzarán transacciones de Consulta de Saldos, directamente al servidor WAS con una concurrencia de 3 usuarios virtuales. Se lanzará la prueba durante un lapso de 5 minutos utilizando 1 inyector de carga, con lo cual se espera obtener una cantidad total mínima de 390 transacciones.   </a:t>
                      </a:r>
                      <a:endParaRPr lang="es-CO" sz="11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2106016411"/>
                  </a:ext>
                </a:extLst>
              </a:tr>
              <a:tr h="985694">
                <a:tc>
                  <a:txBody>
                    <a:bodyPr/>
                    <a:lstStyle/>
                    <a:p>
                      <a:pPr algn="l" fontAlgn="ctr"/>
                      <a:r>
                        <a:rPr lang="es-CO" sz="1100" u="none" strike="noStrike" dirty="0">
                          <a:effectLst/>
                        </a:rPr>
                        <a:t>Carga</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W</a:t>
                      </a:r>
                    </a:p>
                  </a:txBody>
                  <a:tcPr marL="8368" marR="8368" marT="8368" marB="0" anchor="ctr"/>
                </a:tc>
                <a:tc>
                  <a:txBody>
                    <a:bodyPr/>
                    <a:lstStyle/>
                    <a:p>
                      <a:pPr algn="ctr" fontAlgn="ctr"/>
                      <a:r>
                        <a:rPr lang="es-CO" sz="1100" u="none" strike="noStrike">
                          <a:effectLst/>
                        </a:rPr>
                        <a:t>355</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a:effectLst/>
                        </a:rPr>
                        <a:t>22</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CO"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1:00:00</a:t>
                      </a:r>
                      <a:endParaRPr kumimoji="0" lang="es-CO"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368" marR="8368" marT="8368"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X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10 TPS</a:t>
                      </a:r>
                      <a:endParaRPr kumimoji="0" lang="es-CO" sz="11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Y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30 TPS</a:t>
                      </a:r>
                      <a:endParaRPr kumimoji="0" lang="es-CO" sz="11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Z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2 TPS</a:t>
                      </a:r>
                      <a:endParaRPr kumimoji="0" lang="es-CO" sz="11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W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100 TPS</a:t>
                      </a:r>
                      <a:endParaRPr lang="es-CO" sz="11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818888207"/>
                  </a:ext>
                </a:extLst>
              </a:tr>
              <a:tr h="985694">
                <a:tc>
                  <a:txBody>
                    <a:bodyPr/>
                    <a:lstStyle/>
                    <a:p>
                      <a:pPr algn="l" fontAlgn="ctr"/>
                      <a:r>
                        <a:rPr lang="es-CO" sz="1100" u="none" strike="noStrike" dirty="0">
                          <a:effectLst/>
                        </a:rPr>
                        <a:t>Estrés</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W</a:t>
                      </a:r>
                    </a:p>
                  </a:txBody>
                  <a:tcPr marL="8368" marR="8368" marT="8368" marB="0" anchor="ctr"/>
                </a:tc>
                <a:tc>
                  <a:txBody>
                    <a:bodyPr/>
                    <a:lstStyle/>
                    <a:p>
                      <a:pPr algn="ctr" fontAlgn="ctr"/>
                      <a:r>
                        <a:rPr lang="es-CO" sz="1100" u="none" strike="noStrike" dirty="0">
                          <a:effectLst/>
                        </a:rPr>
                        <a:t>317</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a:effectLst/>
                        </a:rPr>
                        <a:t>147</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CO"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1:00:00</a:t>
                      </a:r>
                      <a:endParaRPr kumimoji="0" lang="es-CO"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368" marR="8368" marT="8368"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just" fontAlgn="b"/>
                      <a:r>
                        <a:rPr lang="es-CO" sz="1100" u="none" strike="noStrike" dirty="0">
                          <a:effectLst/>
                        </a:rPr>
                        <a:t>Se lanzarán transacciones de Consulta de Saldos, directamente al servidor WAS con una concurrencia de 3 usuarios virtuales. Se lanzará la prueba durante un lapso de 5 minutos utilizando 1 inyector de carga, con lo cual se espera obtener una cantidad total mínima de 390 transacciones.   </a:t>
                      </a:r>
                      <a:endParaRPr lang="es-CO" sz="11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898509517"/>
                  </a:ext>
                </a:extLst>
              </a:tr>
              <a:tr h="985694">
                <a:tc>
                  <a:txBody>
                    <a:bodyPr/>
                    <a:lstStyle/>
                    <a:p>
                      <a:pPr algn="l" fontAlgn="ctr"/>
                      <a:r>
                        <a:rPr lang="es-CO" sz="1100" u="none" strike="noStrike" dirty="0">
                          <a:effectLst/>
                        </a:rPr>
                        <a:t>Disponibilidad</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W</a:t>
                      </a:r>
                    </a:p>
                  </a:txBody>
                  <a:tcPr marL="8368" marR="8368" marT="8368" marB="0" anchor="ctr"/>
                </a:tc>
                <a:tc>
                  <a:txBody>
                    <a:bodyPr/>
                    <a:lstStyle/>
                    <a:p>
                      <a:pPr algn="ctr" fontAlgn="ctr"/>
                      <a:r>
                        <a:rPr lang="es-CO" sz="1100" u="none" strike="noStrike">
                          <a:effectLst/>
                        </a:rPr>
                        <a:t>57</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a:effectLst/>
                        </a:rPr>
                        <a:t>178</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CO" sz="1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1:00:00</a:t>
                      </a:r>
                      <a:endParaRPr kumimoji="0" lang="es-CO"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368" marR="8368" marT="8368"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X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10 TPS</a:t>
                      </a:r>
                      <a:endParaRPr kumimoji="0" lang="es-CO" sz="11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Y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30 TPS</a:t>
                      </a:r>
                      <a:endParaRPr kumimoji="0" lang="es-CO" sz="11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Z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2 TPS</a:t>
                      </a:r>
                      <a:endParaRPr kumimoji="0" lang="es-CO" sz="1100" b="0" i="0" u="none" strike="noStrike" kern="1200" cap="none" spc="0" normalizeH="0" baseline="0" noProof="0" dirty="0">
                        <a:ln>
                          <a:noFill/>
                        </a:ln>
                        <a:solidFill>
                          <a:prstClr val="black"/>
                        </a:solidFill>
                        <a:effectLst/>
                        <a:uLnTx/>
                        <a:uFillTx/>
                        <a:latin typeface="+mn-lt"/>
                        <a:ea typeface="+mn-ea"/>
                        <a:cs typeface="+mn-cs"/>
                      </a:endParaRP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mn-lt"/>
                          <a:ea typeface="+mn-ea"/>
                          <a:cs typeface="+mn-cs"/>
                        </a:rPr>
                        <a:t>Transacción W </a:t>
                      </a:r>
                      <a:r>
                        <a:rPr kumimoji="0" lang="es-CO" sz="11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 100 TPS</a:t>
                      </a:r>
                      <a:endParaRPr lang="es-CO" sz="11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816350333"/>
                  </a:ext>
                </a:extLst>
              </a:tr>
              <a:tr h="985694">
                <a:tc>
                  <a:txBody>
                    <a:bodyPr/>
                    <a:lstStyle/>
                    <a:p>
                      <a:pPr algn="l" fontAlgn="ctr"/>
                      <a:r>
                        <a:rPr lang="es-CO" sz="1100" u="none" strike="noStrike" dirty="0">
                          <a:effectLst/>
                        </a:rPr>
                        <a:t>Estabilidad</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W</a:t>
                      </a:r>
                    </a:p>
                  </a:txBody>
                  <a:tcPr marL="8368" marR="8368" marT="8368" marB="0" anchor="ctr"/>
                </a:tc>
                <a:tc>
                  <a:txBody>
                    <a:bodyPr/>
                    <a:lstStyle/>
                    <a:p>
                      <a:pPr algn="ctr" fontAlgn="ctr"/>
                      <a:r>
                        <a:rPr lang="es-CO" sz="1100" u="none" strike="noStrike">
                          <a:effectLst/>
                        </a:rPr>
                        <a:t>74</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a:effectLst/>
                        </a:rPr>
                        <a:t>65</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s-CO"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1:00:00</a:t>
                      </a:r>
                    </a:p>
                  </a:txBody>
                  <a:tcPr marL="8368" marR="8368" marT="8368"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just" fontAlgn="b"/>
                      <a:r>
                        <a:rPr lang="es-CO" sz="1100" u="none" strike="noStrike" dirty="0">
                          <a:effectLst/>
                        </a:rPr>
                        <a:t>Se lanzarán transacciones de Consulta de Saldos, directamente al servidor WAS con una concurrencia de 3 usuarios virtuales. Se lanzará la prueba durante un lapso de 5 minutos utilizando 1 inyector de carga, con lo cual se espera obtener una cantidad total mínima de 390 transacciones.   </a:t>
                      </a:r>
                      <a:endParaRPr lang="es-CO" sz="1100" b="0" i="0" u="none" strike="noStrike" dirty="0">
                        <a:solidFill>
                          <a:srgbClr val="000000"/>
                        </a:solidFill>
                        <a:effectLst/>
                        <a:latin typeface="Calibri" panose="020F0502020204030204" pitchFamily="34" charset="0"/>
                      </a:endParaRPr>
                    </a:p>
                  </a:txBody>
                  <a:tcPr marL="8368" marR="8368" marT="8368" marB="0"/>
                </a:tc>
                <a:extLst>
                  <a:ext uri="{0D108BD9-81ED-4DB2-BD59-A6C34878D82A}">
                    <a16:rowId xmlns:a16="http://schemas.microsoft.com/office/drawing/2014/main" val="1127241058"/>
                  </a:ext>
                </a:extLst>
              </a:tr>
            </a:tbl>
          </a:graphicData>
        </a:graphic>
      </p:graphicFrame>
      <p:sp>
        <p:nvSpPr>
          <p:cNvPr id="7" name="3 Rectángulo">
            <a:extLst>
              <a:ext uri="{FF2B5EF4-FFF2-40B4-BE49-F238E27FC236}">
                <a16:creationId xmlns:a16="http://schemas.microsoft.com/office/drawing/2014/main" id="{3D212376-564C-4BE1-B39D-BA6F3D477C7D}"/>
              </a:ext>
            </a:extLst>
          </p:cNvPr>
          <p:cNvSpPr/>
          <p:nvPr/>
        </p:nvSpPr>
        <p:spPr>
          <a:xfrm>
            <a:off x="10075451" y="4566209"/>
            <a:ext cx="3048189" cy="319446"/>
          </a:xfrm>
          <a:prstGeom prst="rect">
            <a:avLst/>
          </a:prstGeom>
        </p:spPr>
        <p:txBody>
          <a:bodyPr wrap="square">
            <a:spAutoFit/>
          </a:bodyPr>
          <a:lstStyle/>
          <a:p>
            <a:pPr defTabSz="914255">
              <a:lnSpc>
                <a:spcPct val="80000"/>
              </a:lnSpc>
            </a:pPr>
            <a:r>
              <a:rPr lang="es-CO" b="1" dirty="0">
                <a:solidFill>
                  <a:schemeClr val="accent1">
                    <a:lumMod val="75000"/>
                  </a:schemeClr>
                </a:solidFill>
                <a:latin typeface="Gotham Rounded" charset="0"/>
              </a:rPr>
              <a:t>Calculo de Concurrencia:</a:t>
            </a:r>
          </a:p>
        </p:txBody>
      </p:sp>
      <p:sp>
        <p:nvSpPr>
          <p:cNvPr id="8" name="14 Rectángulo">
            <a:extLst>
              <a:ext uri="{FF2B5EF4-FFF2-40B4-BE49-F238E27FC236}">
                <a16:creationId xmlns:a16="http://schemas.microsoft.com/office/drawing/2014/main" id="{A7BFA756-C482-46A3-AC91-874CB851011E}"/>
              </a:ext>
            </a:extLst>
          </p:cNvPr>
          <p:cNvSpPr/>
          <p:nvPr/>
        </p:nvSpPr>
        <p:spPr>
          <a:xfrm>
            <a:off x="10639793" y="5086107"/>
            <a:ext cx="1439945" cy="436814"/>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sz="1400" dirty="0"/>
              <a:t>Adjuntar el Excel con el calculo</a:t>
            </a:r>
          </a:p>
        </p:txBody>
      </p:sp>
      <p:pic>
        <p:nvPicPr>
          <p:cNvPr id="9" name="Imagen 8">
            <a:extLst>
              <a:ext uri="{FF2B5EF4-FFF2-40B4-BE49-F238E27FC236}">
                <a16:creationId xmlns:a16="http://schemas.microsoft.com/office/drawing/2014/main" id="{AC419B30-BBEE-46F6-81CF-71F2AA0BF2D0}"/>
              </a:ext>
            </a:extLst>
          </p:cNvPr>
          <p:cNvPicPr>
            <a:picLocks noChangeAspect="1"/>
          </p:cNvPicPr>
          <p:nvPr/>
        </p:nvPicPr>
        <p:blipFill>
          <a:blip r:embed="rId8"/>
          <a:stretch>
            <a:fillRect/>
          </a:stretch>
        </p:blipFill>
        <p:spPr>
          <a:xfrm>
            <a:off x="3730178" y="1494293"/>
            <a:ext cx="2246263" cy="952286"/>
          </a:xfrm>
          <a:prstGeom prst="rect">
            <a:avLst/>
          </a:prstGeom>
        </p:spPr>
      </p:pic>
      <p:pic>
        <p:nvPicPr>
          <p:cNvPr id="10" name="Imagen 9">
            <a:extLst>
              <a:ext uri="{FF2B5EF4-FFF2-40B4-BE49-F238E27FC236}">
                <a16:creationId xmlns:a16="http://schemas.microsoft.com/office/drawing/2014/main" id="{CE88AE24-0C67-4623-9BDD-841ADBF08AC2}"/>
              </a:ext>
            </a:extLst>
          </p:cNvPr>
          <p:cNvPicPr>
            <a:picLocks noChangeAspect="1"/>
          </p:cNvPicPr>
          <p:nvPr/>
        </p:nvPicPr>
        <p:blipFill>
          <a:blip r:embed="rId9"/>
          <a:stretch>
            <a:fillRect/>
          </a:stretch>
        </p:blipFill>
        <p:spPr>
          <a:xfrm>
            <a:off x="3730178" y="2440243"/>
            <a:ext cx="2246263" cy="958351"/>
          </a:xfrm>
          <a:prstGeom prst="rect">
            <a:avLst/>
          </a:prstGeom>
        </p:spPr>
      </p:pic>
      <p:pic>
        <p:nvPicPr>
          <p:cNvPr id="11" name="Imagen 10">
            <a:extLst>
              <a:ext uri="{FF2B5EF4-FFF2-40B4-BE49-F238E27FC236}">
                <a16:creationId xmlns:a16="http://schemas.microsoft.com/office/drawing/2014/main" id="{94F6B078-CE0D-48DB-B93D-BAE652B3E603}"/>
              </a:ext>
            </a:extLst>
          </p:cNvPr>
          <p:cNvPicPr>
            <a:picLocks noChangeAspect="1"/>
          </p:cNvPicPr>
          <p:nvPr/>
        </p:nvPicPr>
        <p:blipFill>
          <a:blip r:embed="rId10"/>
          <a:stretch>
            <a:fillRect/>
          </a:stretch>
        </p:blipFill>
        <p:spPr>
          <a:xfrm>
            <a:off x="3730178" y="3453266"/>
            <a:ext cx="2246263" cy="950264"/>
          </a:xfrm>
          <a:prstGeom prst="rect">
            <a:avLst/>
          </a:prstGeom>
        </p:spPr>
      </p:pic>
      <p:pic>
        <p:nvPicPr>
          <p:cNvPr id="14" name="Imagen 13">
            <a:extLst>
              <a:ext uri="{FF2B5EF4-FFF2-40B4-BE49-F238E27FC236}">
                <a16:creationId xmlns:a16="http://schemas.microsoft.com/office/drawing/2014/main" id="{E6256891-9AD0-47DD-9067-C0A21CF3F097}"/>
              </a:ext>
            </a:extLst>
          </p:cNvPr>
          <p:cNvPicPr>
            <a:picLocks noChangeAspect="1"/>
          </p:cNvPicPr>
          <p:nvPr/>
        </p:nvPicPr>
        <p:blipFill>
          <a:blip r:embed="rId9"/>
          <a:stretch>
            <a:fillRect/>
          </a:stretch>
        </p:blipFill>
        <p:spPr>
          <a:xfrm>
            <a:off x="3730178" y="4410786"/>
            <a:ext cx="2246263" cy="958351"/>
          </a:xfrm>
          <a:prstGeom prst="rect">
            <a:avLst/>
          </a:prstGeom>
        </p:spPr>
      </p:pic>
      <p:pic>
        <p:nvPicPr>
          <p:cNvPr id="15" name="Imagen 14">
            <a:extLst>
              <a:ext uri="{FF2B5EF4-FFF2-40B4-BE49-F238E27FC236}">
                <a16:creationId xmlns:a16="http://schemas.microsoft.com/office/drawing/2014/main" id="{690CDA09-6C83-4B82-96EB-0A952505692A}"/>
              </a:ext>
            </a:extLst>
          </p:cNvPr>
          <p:cNvPicPr>
            <a:picLocks noChangeAspect="1"/>
          </p:cNvPicPr>
          <p:nvPr/>
        </p:nvPicPr>
        <p:blipFill>
          <a:blip r:embed="rId10"/>
          <a:stretch>
            <a:fillRect/>
          </a:stretch>
        </p:blipFill>
        <p:spPr>
          <a:xfrm>
            <a:off x="3730178" y="5423809"/>
            <a:ext cx="2246263" cy="950264"/>
          </a:xfrm>
          <a:prstGeom prst="rect">
            <a:avLst/>
          </a:prstGeom>
        </p:spPr>
      </p:pic>
      <p:graphicFrame>
        <p:nvGraphicFramePr>
          <p:cNvPr id="16" name="Objeto 15">
            <a:extLst>
              <a:ext uri="{FF2B5EF4-FFF2-40B4-BE49-F238E27FC236}">
                <a16:creationId xmlns:a16="http://schemas.microsoft.com/office/drawing/2014/main" id="{1733D38B-6A5F-4DAF-8CBC-2559B8566D43}"/>
              </a:ext>
            </a:extLst>
          </p:cNvPr>
          <p:cNvGraphicFramePr>
            <a:graphicFrameLocks noChangeAspect="1"/>
          </p:cNvGraphicFramePr>
          <p:nvPr>
            <p:extLst>
              <p:ext uri="{D42A27DB-BD31-4B8C-83A1-F6EECF244321}">
                <p14:modId xmlns:p14="http://schemas.microsoft.com/office/powerpoint/2010/main" val="3171490757"/>
              </p:ext>
            </p:extLst>
          </p:nvPr>
        </p:nvGraphicFramePr>
        <p:xfrm>
          <a:off x="12211655" y="4895412"/>
          <a:ext cx="914400" cy="771525"/>
        </p:xfrm>
        <a:graphic>
          <a:graphicData uri="http://schemas.openxmlformats.org/presentationml/2006/ole">
            <mc:AlternateContent xmlns:mc="http://schemas.openxmlformats.org/markup-compatibility/2006">
              <mc:Choice xmlns:v="urn:schemas-microsoft-com:vml" Requires="v">
                <p:oleObj name="Worksheet" showAsIcon="1" r:id="rId11" imgW="914400" imgH="771480" progId="Excel.Sheet.12">
                  <p:embed/>
                </p:oleObj>
              </mc:Choice>
              <mc:Fallback>
                <p:oleObj name="Worksheet" showAsIcon="1" r:id="rId11" imgW="914400" imgH="771480" progId="Excel.Sheet.12">
                  <p:embed/>
                  <p:pic>
                    <p:nvPicPr>
                      <p:cNvPr id="16" name="Objeto 15">
                        <a:extLst>
                          <a:ext uri="{FF2B5EF4-FFF2-40B4-BE49-F238E27FC236}">
                            <a16:creationId xmlns:a16="http://schemas.microsoft.com/office/drawing/2014/main" id="{1733D38B-6A5F-4DAF-8CBC-2559B8566D43}"/>
                          </a:ext>
                        </a:extLst>
                      </p:cNvPr>
                      <p:cNvPicPr/>
                      <p:nvPr/>
                    </p:nvPicPr>
                    <p:blipFill>
                      <a:blip r:embed="rId12"/>
                      <a:stretch>
                        <a:fillRect/>
                      </a:stretch>
                    </p:blipFill>
                    <p:spPr>
                      <a:xfrm>
                        <a:off x="12211655" y="489541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6798207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5837" y="493969"/>
            <a:ext cx="2087803" cy="13843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12 CuadroTexto"/>
          <p:cNvSpPr txBox="1"/>
          <p:nvPr/>
        </p:nvSpPr>
        <p:spPr>
          <a:xfrm>
            <a:off x="26890" y="6609858"/>
            <a:ext cx="8640960" cy="276999"/>
          </a:xfrm>
          <a:prstGeom prst="rect">
            <a:avLst/>
          </a:prstGeom>
          <a:noFill/>
        </p:spPr>
        <p:txBody>
          <a:bodyPr wrap="square" rtlCol="0">
            <a:spAutoFit/>
          </a:bodyPr>
          <a:lstStyle/>
          <a:p>
            <a:r>
              <a:rPr lang="es-CO" sz="1200" i="1" dirty="0"/>
              <a:t>** Esta estrategia permite utilizar al máximo las ventanas de ejecución y disponibilidad del ambiente. </a:t>
            </a:r>
          </a:p>
        </p:txBody>
      </p:sp>
      <p:sp>
        <p:nvSpPr>
          <p:cNvPr id="12" name="16 CuadroTexto">
            <a:extLst>
              <a:ext uri="{FF2B5EF4-FFF2-40B4-BE49-F238E27FC236}">
                <a16:creationId xmlns:a16="http://schemas.microsoft.com/office/drawing/2014/main" id="{C381C233-0610-4169-A231-7129455CD607}"/>
              </a:ext>
            </a:extLst>
          </p:cNvPr>
          <p:cNvSpPr txBox="1"/>
          <p:nvPr/>
        </p:nvSpPr>
        <p:spPr>
          <a:xfrm>
            <a:off x="3240137" y="368423"/>
            <a:ext cx="9289032" cy="535531"/>
          </a:xfrm>
          <a:prstGeom prst="rect">
            <a:avLst/>
          </a:prstGeom>
          <a:noFill/>
        </p:spPr>
        <p:txBody>
          <a:bodyPr wrap="square">
            <a:spAutoFit/>
          </a:bodyPr>
          <a:lstStyle/>
          <a:p>
            <a:pPr>
              <a:lnSpc>
                <a:spcPct val="90000"/>
              </a:lnSpc>
              <a:spcBef>
                <a:spcPct val="0"/>
              </a:spcBef>
              <a:defRPr/>
            </a:pPr>
            <a:r>
              <a:rPr lang="es-CO" sz="3200" b="1" dirty="0">
                <a:solidFill>
                  <a:srgbClr val="FAD200"/>
                </a:solidFill>
                <a:effectLst>
                  <a:outerShdw blurRad="38100" dist="38100" dir="2700000" algn="tl">
                    <a:srgbClr val="000000">
                      <a:alpha val="43137"/>
                    </a:srgbClr>
                  </a:outerShdw>
                </a:effectLst>
                <a:latin typeface="Gotham Rounded"/>
              </a:rPr>
              <a:t>Estrategia de pruebas de Performance</a:t>
            </a:r>
            <a:endParaRPr lang="es-ES" sz="3200" b="1" dirty="0">
              <a:solidFill>
                <a:srgbClr val="FAD200"/>
              </a:solidFill>
              <a:effectLst>
                <a:outerShdw blurRad="38100" dist="38100" dir="2700000" algn="tl">
                  <a:srgbClr val="000000">
                    <a:alpha val="43137"/>
                  </a:srgbClr>
                </a:outerShdw>
              </a:effectLst>
              <a:latin typeface="Gotham Rounded"/>
            </a:endParaRPr>
          </a:p>
        </p:txBody>
      </p:sp>
      <p:graphicFrame>
        <p:nvGraphicFramePr>
          <p:cNvPr id="2" name="Diagrama 1">
            <a:extLst>
              <a:ext uri="{FF2B5EF4-FFF2-40B4-BE49-F238E27FC236}">
                <a16:creationId xmlns:a16="http://schemas.microsoft.com/office/drawing/2014/main" id="{A66F22F3-4418-42D8-9575-615B0C9B8201}"/>
              </a:ext>
            </a:extLst>
          </p:cNvPr>
          <p:cNvGraphicFramePr/>
          <p:nvPr>
            <p:extLst>
              <p:ext uri="{D42A27DB-BD31-4B8C-83A1-F6EECF244321}">
                <p14:modId xmlns:p14="http://schemas.microsoft.com/office/powerpoint/2010/main" val="3842349608"/>
              </p:ext>
            </p:extLst>
          </p:nvPr>
        </p:nvGraphicFramePr>
        <p:xfrm>
          <a:off x="10047479" y="2731339"/>
          <a:ext cx="3048189" cy="216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a 3">
            <a:extLst>
              <a:ext uri="{FF2B5EF4-FFF2-40B4-BE49-F238E27FC236}">
                <a16:creationId xmlns:a16="http://schemas.microsoft.com/office/drawing/2014/main" id="{E0D5FDE2-CEFA-46DF-A5FF-1C5D4BBCA1FD}"/>
              </a:ext>
            </a:extLst>
          </p:cNvPr>
          <p:cNvGraphicFramePr>
            <a:graphicFrameLocks noGrp="1"/>
          </p:cNvGraphicFramePr>
          <p:nvPr>
            <p:extLst>
              <p:ext uri="{D42A27DB-BD31-4B8C-83A1-F6EECF244321}">
                <p14:modId xmlns:p14="http://schemas.microsoft.com/office/powerpoint/2010/main" val="189750005"/>
              </p:ext>
            </p:extLst>
          </p:nvPr>
        </p:nvGraphicFramePr>
        <p:xfrm>
          <a:off x="575841" y="1052736"/>
          <a:ext cx="9027369" cy="3357206"/>
        </p:xfrm>
        <a:graphic>
          <a:graphicData uri="http://schemas.openxmlformats.org/drawingml/2006/table">
            <a:tbl>
              <a:tblPr firstRow="1" bandRow="1">
                <a:tableStyleId>{5C22544A-7EE6-4342-B048-85BDC9FD1C3A}</a:tableStyleId>
              </a:tblPr>
              <a:tblGrid>
                <a:gridCol w="892033">
                  <a:extLst>
                    <a:ext uri="{9D8B030D-6E8A-4147-A177-3AD203B41FA5}">
                      <a16:colId xmlns:a16="http://schemas.microsoft.com/office/drawing/2014/main" val="1408682192"/>
                    </a:ext>
                  </a:extLst>
                </a:gridCol>
                <a:gridCol w="1558083">
                  <a:extLst>
                    <a:ext uri="{9D8B030D-6E8A-4147-A177-3AD203B41FA5}">
                      <a16:colId xmlns:a16="http://schemas.microsoft.com/office/drawing/2014/main" val="1089517710"/>
                    </a:ext>
                  </a:extLst>
                </a:gridCol>
                <a:gridCol w="574220">
                  <a:extLst>
                    <a:ext uri="{9D8B030D-6E8A-4147-A177-3AD203B41FA5}">
                      <a16:colId xmlns:a16="http://schemas.microsoft.com/office/drawing/2014/main" val="1146812760"/>
                    </a:ext>
                  </a:extLst>
                </a:gridCol>
                <a:gridCol w="576064">
                  <a:extLst>
                    <a:ext uri="{9D8B030D-6E8A-4147-A177-3AD203B41FA5}">
                      <a16:colId xmlns:a16="http://schemas.microsoft.com/office/drawing/2014/main" val="4179570"/>
                    </a:ext>
                  </a:extLst>
                </a:gridCol>
                <a:gridCol w="5426969">
                  <a:extLst>
                    <a:ext uri="{9D8B030D-6E8A-4147-A177-3AD203B41FA5}">
                      <a16:colId xmlns:a16="http://schemas.microsoft.com/office/drawing/2014/main" val="1305731145"/>
                    </a:ext>
                  </a:extLst>
                </a:gridCol>
              </a:tblGrid>
              <a:tr h="400124">
                <a:tc>
                  <a:txBody>
                    <a:bodyPr/>
                    <a:lstStyle/>
                    <a:p>
                      <a:pPr algn="ctr" fontAlgn="ctr"/>
                      <a:r>
                        <a:rPr lang="es-CO" sz="1100" u="none" strike="noStrike" dirty="0">
                          <a:effectLst/>
                        </a:rPr>
                        <a:t>Prueba</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dirty="0">
                          <a:effectLst/>
                        </a:rPr>
                        <a:t>Funcionalidad/</a:t>
                      </a:r>
                    </a:p>
                    <a:p>
                      <a:pPr algn="ctr" fontAlgn="ctr"/>
                      <a:r>
                        <a:rPr lang="es-CO" sz="1100" u="none" strike="noStrike" dirty="0">
                          <a:effectLst/>
                        </a:rPr>
                        <a:t>Transacción</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dirty="0">
                          <a:effectLst/>
                        </a:rPr>
                        <a:t>Registros</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r>
                        <a:rPr lang="es-CO" sz="1100" u="none" strike="noStrike" dirty="0">
                          <a:effectLst/>
                        </a:rPr>
                        <a:t>Archivos/</a:t>
                      </a:r>
                    </a:p>
                    <a:p>
                      <a:pPr algn="ctr" fontAlgn="ctr"/>
                      <a:r>
                        <a:rPr lang="es-CO" sz="1100" u="none" strike="noStrike" dirty="0">
                          <a:effectLst/>
                        </a:rPr>
                        <a:t>Lotes</a:t>
                      </a:r>
                    </a:p>
                  </a:txBody>
                  <a:tcPr marL="8368" marR="8368" marT="8368" marB="0" anchor="ctr"/>
                </a:tc>
                <a:tc>
                  <a:txBody>
                    <a:bodyPr/>
                    <a:lstStyle/>
                    <a:p>
                      <a:pPr algn="ctr" fontAlgn="ctr"/>
                      <a:r>
                        <a:rPr lang="es-CO" sz="1100" u="none" strike="noStrike" dirty="0">
                          <a:effectLst/>
                        </a:rPr>
                        <a:t>Descripción</a:t>
                      </a:r>
                      <a:endParaRPr lang="es-CO" sz="1100" b="0" i="0" u="none" strike="noStrike" dirty="0">
                        <a:solidFill>
                          <a:srgbClr val="000000"/>
                        </a:solidFill>
                        <a:effectLst/>
                        <a:latin typeface="Calibri" panose="020F0502020204030204" pitchFamily="34" charset="0"/>
                      </a:endParaRPr>
                    </a:p>
                  </a:txBody>
                  <a:tcPr marL="8368" marR="8368" marT="8368" marB="0" anchor="ctr"/>
                </a:tc>
                <a:extLst>
                  <a:ext uri="{0D108BD9-81ED-4DB2-BD59-A6C34878D82A}">
                    <a16:rowId xmlns:a16="http://schemas.microsoft.com/office/drawing/2014/main" val="1523042406"/>
                  </a:ext>
                </a:extLst>
              </a:tr>
              <a:tr h="985694">
                <a:tc>
                  <a:txBody>
                    <a:bodyPr/>
                    <a:lstStyle/>
                    <a:p>
                      <a:pPr algn="l" fontAlgn="ctr"/>
                      <a:r>
                        <a:rPr lang="es-CO" sz="1100" u="none" strike="noStrike" dirty="0">
                          <a:effectLst/>
                        </a:rPr>
                        <a:t>Línea Base</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marL="171450" indent="-171450" algn="l" fontAlgn="ctr">
                        <a:buFont typeface="Arial" panose="020B0604020202020204" pitchFamily="34" charset="0"/>
                        <a:buChar char="•"/>
                      </a:pPr>
                      <a:r>
                        <a:rPr lang="es-CO" sz="1100" u="none" strike="noStrike" dirty="0">
                          <a:effectLst/>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CO" sz="1100" u="none" strike="noStrike" dirty="0">
                          <a:effectLst/>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CO" sz="1100" u="none" strike="noStrike" dirty="0">
                          <a:effectLst/>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s-CO" sz="1100" u="none" strike="noStrike" dirty="0">
                          <a:effectLst/>
                        </a:rPr>
                        <a:t>Transacción W</a:t>
                      </a:r>
                    </a:p>
                  </a:txBody>
                  <a:tcPr marL="8368" marR="8368" marT="8368" marB="0" anchor="ctr"/>
                </a:tc>
                <a:tc>
                  <a:txBody>
                    <a:bodyPr/>
                    <a:lstStyle/>
                    <a:p>
                      <a:pPr algn="ctr" fontAlgn="ctr"/>
                      <a:r>
                        <a:rPr lang="es-CO" sz="1100" u="none" strike="noStrike" dirty="0">
                          <a:effectLst/>
                        </a:rPr>
                        <a:t>294</a:t>
                      </a: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l" fontAlgn="b"/>
                      <a:endParaRPr lang="es-CO" sz="11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2106016411"/>
                  </a:ext>
                </a:extLst>
              </a:tr>
              <a:tr h="985694">
                <a:tc>
                  <a:txBody>
                    <a:bodyPr/>
                    <a:lstStyle/>
                    <a:p>
                      <a:pPr algn="l" fontAlgn="ctr"/>
                      <a:r>
                        <a:rPr lang="es-CO" sz="1100" u="none" strike="noStrike">
                          <a:effectLst/>
                        </a:rPr>
                        <a:t>Carga</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a:ln>
                            <a:noFill/>
                          </a:ln>
                          <a:solidFill>
                            <a:prstClr val="black"/>
                          </a:solidFill>
                          <a:effectLst/>
                          <a:uLnTx/>
                          <a:uFillTx/>
                          <a:latin typeface="Calibri" panose="020F0502020204030204"/>
                          <a:ea typeface="+mn-ea"/>
                          <a:cs typeface="+mn-cs"/>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a:ln>
                            <a:noFill/>
                          </a:ln>
                          <a:solidFill>
                            <a:prstClr val="black"/>
                          </a:solidFill>
                          <a:effectLst/>
                          <a:uLnTx/>
                          <a:uFillTx/>
                          <a:latin typeface="Calibri" panose="020F0502020204030204"/>
                          <a:ea typeface="+mn-ea"/>
                          <a:cs typeface="+mn-cs"/>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a:ln>
                            <a:noFill/>
                          </a:ln>
                          <a:solidFill>
                            <a:prstClr val="black"/>
                          </a:solidFill>
                          <a:effectLst/>
                          <a:uLnTx/>
                          <a:uFillTx/>
                          <a:latin typeface="Calibri" panose="020F0502020204030204"/>
                          <a:ea typeface="+mn-ea"/>
                          <a:cs typeface="+mn-cs"/>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a:ln>
                            <a:noFill/>
                          </a:ln>
                          <a:solidFill>
                            <a:prstClr val="black"/>
                          </a:solidFill>
                          <a:effectLst/>
                          <a:uLnTx/>
                          <a:uFillTx/>
                          <a:latin typeface="Calibri" panose="020F0502020204030204"/>
                          <a:ea typeface="+mn-ea"/>
                          <a:cs typeface="+mn-cs"/>
                        </a:rPr>
                        <a:t>Transacción W</a:t>
                      </a:r>
                      <a:endPar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8368" marR="8368" marT="8368" marB="0" anchor="ctr"/>
                </a:tc>
                <a:tc>
                  <a:txBody>
                    <a:bodyPr/>
                    <a:lstStyle/>
                    <a:p>
                      <a:pPr algn="ctr" fontAlgn="ctr"/>
                      <a:r>
                        <a:rPr lang="es-CO" sz="1100" u="none" strike="noStrike">
                          <a:effectLst/>
                        </a:rPr>
                        <a:t>22</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endParaRPr lang="es-CO" sz="1100" b="0" i="0" u="none" strike="noStrike" dirty="0">
                        <a:solidFill>
                          <a:srgbClr val="000000"/>
                        </a:solidFill>
                        <a:effectLst/>
                        <a:latin typeface="Calibri" panose="020F0502020204030204" pitchFamily="34" charset="0"/>
                      </a:endParaRPr>
                    </a:p>
                  </a:txBody>
                  <a:tcPr marL="8368" marR="8368" marT="8368" marB="0" anchor="ctr"/>
                </a:tc>
                <a:tc>
                  <a:txBody>
                    <a:bodyPr/>
                    <a:lstStyle/>
                    <a:p>
                      <a:pPr algn="l" fontAlgn="b"/>
                      <a:endParaRPr lang="es-CO" sz="11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818888207"/>
                  </a:ext>
                </a:extLst>
              </a:tr>
              <a:tr h="985694">
                <a:tc>
                  <a:txBody>
                    <a:bodyPr/>
                    <a:lstStyle/>
                    <a:p>
                      <a:pPr algn="l" fontAlgn="ctr"/>
                      <a:r>
                        <a:rPr lang="es-CO" sz="1100" u="none" strike="noStrike">
                          <a:effectLst/>
                        </a:rPr>
                        <a:t>Estrés</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X</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Y</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Z</a:t>
                      </a:r>
                    </a:p>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s-CO" sz="1100" b="0" i="0" u="none" strike="noStrike" kern="1200" cap="none" spc="0" normalizeH="0" baseline="0" noProof="0" dirty="0">
                          <a:ln>
                            <a:noFill/>
                          </a:ln>
                          <a:solidFill>
                            <a:prstClr val="black"/>
                          </a:solidFill>
                          <a:effectLst/>
                          <a:uLnTx/>
                          <a:uFillTx/>
                          <a:latin typeface="Calibri" panose="020F0502020204030204"/>
                          <a:ea typeface="+mn-ea"/>
                          <a:cs typeface="+mn-cs"/>
                        </a:rPr>
                        <a:t>Transacción W</a:t>
                      </a:r>
                    </a:p>
                  </a:txBody>
                  <a:tcPr marL="8368" marR="8368" marT="8368" marB="0" anchor="ctr"/>
                </a:tc>
                <a:tc>
                  <a:txBody>
                    <a:bodyPr/>
                    <a:lstStyle/>
                    <a:p>
                      <a:pPr algn="ctr" fontAlgn="ctr"/>
                      <a:r>
                        <a:rPr lang="es-CO" sz="1100" u="none" strike="noStrike">
                          <a:effectLst/>
                        </a:rPr>
                        <a:t>147</a:t>
                      </a: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ctr" fontAlgn="ctr"/>
                      <a:endParaRPr lang="es-CO" sz="1100" b="0" i="0" u="none" strike="noStrike">
                        <a:solidFill>
                          <a:srgbClr val="000000"/>
                        </a:solidFill>
                        <a:effectLst/>
                        <a:latin typeface="Calibri" panose="020F0502020204030204" pitchFamily="34" charset="0"/>
                      </a:endParaRPr>
                    </a:p>
                  </a:txBody>
                  <a:tcPr marL="8368" marR="8368" marT="8368" marB="0" anchor="ctr"/>
                </a:tc>
                <a:tc>
                  <a:txBody>
                    <a:bodyPr/>
                    <a:lstStyle/>
                    <a:p>
                      <a:pPr algn="l" fontAlgn="b"/>
                      <a:endParaRPr lang="es-CO" sz="1100" b="0" i="0" u="none" strike="noStrike" dirty="0">
                        <a:solidFill>
                          <a:srgbClr val="000000"/>
                        </a:solidFill>
                        <a:effectLst/>
                        <a:latin typeface="Calibri" panose="020F0502020204030204" pitchFamily="34" charset="0"/>
                      </a:endParaRPr>
                    </a:p>
                  </a:txBody>
                  <a:tcPr marL="8368" marR="8368" marT="8368" marB="0" anchor="b"/>
                </a:tc>
                <a:extLst>
                  <a:ext uri="{0D108BD9-81ED-4DB2-BD59-A6C34878D82A}">
                    <a16:rowId xmlns:a16="http://schemas.microsoft.com/office/drawing/2014/main" val="898509517"/>
                  </a:ext>
                </a:extLst>
              </a:tr>
            </a:tbl>
          </a:graphicData>
        </a:graphic>
      </p:graphicFrame>
    </p:spTree>
    <p:extLst>
      <p:ext uri="{BB962C8B-B14F-4D97-AF65-F5344CB8AC3E}">
        <p14:creationId xmlns:p14="http://schemas.microsoft.com/office/powerpoint/2010/main" val="1990829965"/>
      </p:ext>
    </p:extLst>
  </p:cSld>
  <p:clrMapOvr>
    <a:masterClrMapping/>
  </p:clrMapOvr>
  <p:transition>
    <p:fad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adf0528-fe29-41ad-92d9-63cfc3c276a2">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TaxCatchAll xmlns="58619188-a73f-4771-9ed4-c3951180e09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C4ECEBEB7ED0E499618D2B89F4D451E" ma:contentTypeVersion="19" ma:contentTypeDescription="Crear nuevo documento." ma:contentTypeScope="" ma:versionID="5124b7a79056334f0ee22266a21fb78d">
  <xsd:schema xmlns:xsd="http://www.w3.org/2001/XMLSchema" xmlns:xs="http://www.w3.org/2001/XMLSchema" xmlns:p="http://schemas.microsoft.com/office/2006/metadata/properties" xmlns:ns1="http://schemas.microsoft.com/sharepoint/v3" xmlns:ns2="dadf0528-fe29-41ad-92d9-63cfc3c276a2" xmlns:ns3="58619188-a73f-4771-9ed4-c3951180e098" targetNamespace="http://schemas.microsoft.com/office/2006/metadata/properties" ma:root="true" ma:fieldsID="9b1e7813d96e8e577bb9aaf877e37757" ns1:_="" ns2:_="" ns3:_="">
    <xsd:import namespace="http://schemas.microsoft.com/sharepoint/v3"/>
    <xsd:import namespace="dadf0528-fe29-41ad-92d9-63cfc3c276a2"/>
    <xsd:import namespace="58619188-a73f-4771-9ed4-c3951180e09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AutoKeyPoints" minOccurs="0"/>
                <xsd:element ref="ns2:MediaServiceKeyPoints" minOccurs="0"/>
                <xsd:element ref="ns1:_ip_UnifiedCompliancePolicyProperties" minOccurs="0"/>
                <xsd:element ref="ns1:_ip_UnifiedCompliancePolicyUIAction"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Propiedades de la Directiva de cumplimiento unificado" ma:hidden="true" ma:internalName="_ip_UnifiedCompliancePolicyProperties">
      <xsd:simpleType>
        <xsd:restriction base="dms:Note"/>
      </xsd:simpleType>
    </xsd:element>
    <xsd:element name="_ip_UnifiedCompliancePolicyUIAction" ma:index="24" nillable="true" ma:displayName="Acción de IU de la Directiva de cumplimiento unificado"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df0528-fe29-41ad-92d9-63cfc3c276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0ddb4910-e227-483e-aa9c-b76acf4f3c01" ma:termSetId="09814cd3-568e-fe90-9814-8d621ff8fb84" ma:anchorId="fba54fb3-c3e1-fe81-a776-ca4b69148c4d" ma:open="true" ma:isKeyword="false">
      <xsd:complexType>
        <xsd:sequence>
          <xsd:element ref="pc:Terms" minOccurs="0" maxOccurs="1"/>
        </xsd:sequence>
      </xsd:complex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619188-a73f-4771-9ed4-c3951180e098"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71d395a0-a2d4-46af-961b-bdf82f240c03}" ma:internalName="TaxCatchAll" ma:showField="CatchAllData" ma:web="58619188-a73f-4771-9ed4-c3951180e09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451736-BBA9-4421-B80B-1F43D8A62150}">
  <ds:schemaRefs>
    <ds:schemaRef ds:uri="http://schemas.microsoft.com/office/2006/documentManagement/types"/>
    <ds:schemaRef ds:uri="http://schemas.microsoft.com/office/2006/metadata/properties"/>
    <ds:schemaRef ds:uri="http://purl.org/dc/elements/1.1/"/>
    <ds:schemaRef ds:uri="http://www.w3.org/XML/1998/namespace"/>
    <ds:schemaRef ds:uri="http://purl.org/dc/dcmitype/"/>
    <ds:schemaRef ds:uri="a6b4fe14-634c-4eda-a326-9c8a6077523e"/>
    <ds:schemaRef ds:uri="http://purl.org/dc/terms/"/>
    <ds:schemaRef ds:uri="http://schemas.microsoft.com/office/infopath/2007/PartnerControls"/>
    <ds:schemaRef ds:uri="http://schemas.openxmlformats.org/package/2006/metadata/core-properties"/>
    <ds:schemaRef ds:uri="9357c7f0-3021-47dd-ad47-3f395494cfa7"/>
    <ds:schemaRef ds:uri="dadf0528-fe29-41ad-92d9-63cfc3c276a2"/>
    <ds:schemaRef ds:uri="http://schemas.microsoft.com/sharepoint/v3"/>
    <ds:schemaRef ds:uri="58619188-a73f-4771-9ed4-c3951180e098"/>
  </ds:schemaRefs>
</ds:datastoreItem>
</file>

<file path=customXml/itemProps2.xml><?xml version="1.0" encoding="utf-8"?>
<ds:datastoreItem xmlns:ds="http://schemas.openxmlformats.org/officeDocument/2006/customXml" ds:itemID="{2B6F2183-2212-4DE7-8E24-F685882220A9}">
  <ds:schemaRefs>
    <ds:schemaRef ds:uri="http://schemas.microsoft.com/sharepoint/v3/contenttype/forms"/>
  </ds:schemaRefs>
</ds:datastoreItem>
</file>

<file path=customXml/itemProps3.xml><?xml version="1.0" encoding="utf-8"?>
<ds:datastoreItem xmlns:ds="http://schemas.openxmlformats.org/officeDocument/2006/customXml" ds:itemID="{291D43D5-9468-46EF-9E6E-DCD552D2D9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adf0528-fe29-41ad-92d9-63cfc3c276a2"/>
    <ds:schemaRef ds:uri="58619188-a73f-4771-9ed4-c3951180e0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191022</TotalTime>
  <Words>1631</Words>
  <Application>Microsoft Office PowerPoint</Application>
  <PresentationFormat>Custom</PresentationFormat>
  <Paragraphs>417</Paragraphs>
  <Slides>11</Slides>
  <Notes>3</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Tema de Office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BANCOLOMBIA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Luis Alfonso Sánchez S</dc:creator>
  <cp:lastModifiedBy>Julian David Escobar Agudelo</cp:lastModifiedBy>
  <cp:revision>3216</cp:revision>
  <dcterms:created xsi:type="dcterms:W3CDTF">2012-03-06T13:25:59Z</dcterms:created>
  <dcterms:modified xsi:type="dcterms:W3CDTF">2025-03-07T23:14:26Z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0x0101002C4ECEBEB7ED0E499618D2B89F4D451E</vt:lpwstr>
  </property>
  <property fmtid="{D5CDD505-2E9C-101B-9397-08002B2CF9AE}" pid="4" name="MediaServiceImageTags">
    <vt:lpwstr/>
  </property>
</Properties>
</file>