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Lst>
  <p:sldSz cx="7559675" cy="10439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01E248-1EEE-0A5A-A0EE-10453D36DA35}" name="Valeria Restrepo Arboleda" initials="VRA" userId="S::vrestrepoa@choucairtesting.com::79639249-65c7-457d-b550-f2b9541898a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D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16772A-91BD-90DF-F488-FC3AA12526B8}" v="2014" dt="2025-01-08T16:00:17.079"/>
    <p1510:client id="{C5FDBF45-6DE0-31C7-0B18-40CF95830213}" v="264" dt="2025-01-08T19:33:26.82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yan Umaña Gomez" userId="S::bumanag@choucairtesting.com::135728b5-85c0-4016-a858-6d7a66772dee" providerId="AD" clId="Web-{2416772A-91BD-90DF-F488-FC3AA12526B8}"/>
    <pc:docChg chg="addSld modSld">
      <pc:chgData name="Bryan Umaña Gomez" userId="S::bumanag@choucairtesting.com::135728b5-85c0-4016-a858-6d7a66772dee" providerId="AD" clId="Web-{2416772A-91BD-90DF-F488-FC3AA12526B8}" dt="2025-01-08T16:00:15.297" v="1134" actId="20577"/>
      <pc:docMkLst>
        <pc:docMk/>
      </pc:docMkLst>
      <pc:sldChg chg="addSp delSp modSp">
        <pc:chgData name="Bryan Umaña Gomez" userId="S::bumanag@choucairtesting.com::135728b5-85c0-4016-a858-6d7a66772dee" providerId="AD" clId="Web-{2416772A-91BD-90DF-F488-FC3AA12526B8}" dt="2025-01-08T15:50:32.620" v="1010" actId="20577"/>
        <pc:sldMkLst>
          <pc:docMk/>
          <pc:sldMk cId="386164885" sldId="256"/>
        </pc:sldMkLst>
        <pc:spChg chg="add mod">
          <ac:chgData name="Bryan Umaña Gomez" userId="S::bumanag@choucairtesting.com::135728b5-85c0-4016-a858-6d7a66772dee" providerId="AD" clId="Web-{2416772A-91BD-90DF-F488-FC3AA12526B8}" dt="2025-01-08T15:16:39.376" v="441" actId="20577"/>
          <ac:spMkLst>
            <pc:docMk/>
            <pc:sldMk cId="386164885" sldId="256"/>
            <ac:spMk id="2" creationId="{F89AA7E9-6323-0F14-6F74-F9DA44327060}"/>
          </ac:spMkLst>
        </pc:spChg>
        <pc:spChg chg="mod">
          <ac:chgData name="Bryan Umaña Gomez" userId="S::bumanag@choucairtesting.com::135728b5-85c0-4016-a858-6d7a66772dee" providerId="AD" clId="Web-{2416772A-91BD-90DF-F488-FC3AA12526B8}" dt="2025-01-08T15:40:40.740" v="727" actId="1076"/>
          <ac:spMkLst>
            <pc:docMk/>
            <pc:sldMk cId="386164885" sldId="256"/>
            <ac:spMk id="4" creationId="{1D92E308-2012-95B9-02C8-AB2662D05FE1}"/>
          </ac:spMkLst>
        </pc:spChg>
        <pc:spChg chg="mod">
          <ac:chgData name="Bryan Umaña Gomez" userId="S::bumanag@choucairtesting.com::135728b5-85c0-4016-a858-6d7a66772dee" providerId="AD" clId="Web-{2416772A-91BD-90DF-F488-FC3AA12526B8}" dt="2025-01-08T15:45:34.625" v="850" actId="20577"/>
          <ac:spMkLst>
            <pc:docMk/>
            <pc:sldMk cId="386164885" sldId="256"/>
            <ac:spMk id="5" creationId="{4544E3CA-B1E0-6BD6-7423-DDD2A4C424F2}"/>
          </ac:spMkLst>
        </pc:spChg>
        <pc:spChg chg="add del mod">
          <ac:chgData name="Bryan Umaña Gomez" userId="S::bumanag@choucairtesting.com::135728b5-85c0-4016-a858-6d7a66772dee" providerId="AD" clId="Web-{2416772A-91BD-90DF-F488-FC3AA12526B8}" dt="2025-01-08T15:27:00.914" v="564"/>
          <ac:spMkLst>
            <pc:docMk/>
            <pc:sldMk cId="386164885" sldId="256"/>
            <ac:spMk id="6" creationId="{C27C3B1C-235B-D265-9E61-647404CE898B}"/>
          </ac:spMkLst>
        </pc:spChg>
        <pc:spChg chg="mod">
          <ac:chgData name="Bryan Umaña Gomez" userId="S::bumanag@choucairtesting.com::135728b5-85c0-4016-a858-6d7a66772dee" providerId="AD" clId="Web-{2416772A-91BD-90DF-F488-FC3AA12526B8}" dt="2025-01-08T15:50:32.620" v="1010" actId="20577"/>
          <ac:spMkLst>
            <pc:docMk/>
            <pc:sldMk cId="386164885" sldId="256"/>
            <ac:spMk id="8" creationId="{9DCDEC60-2042-9758-E60C-6063C9FD12F2}"/>
          </ac:spMkLst>
        </pc:spChg>
        <pc:spChg chg="mod">
          <ac:chgData name="Bryan Umaña Gomez" userId="S::bumanag@choucairtesting.com::135728b5-85c0-4016-a858-6d7a66772dee" providerId="AD" clId="Web-{2416772A-91BD-90DF-F488-FC3AA12526B8}" dt="2025-01-08T15:38:41.579" v="686" actId="20577"/>
          <ac:spMkLst>
            <pc:docMk/>
            <pc:sldMk cId="386164885" sldId="256"/>
            <ac:spMk id="11" creationId="{68759A8A-BA22-3A4D-BDE5-41D798606B78}"/>
          </ac:spMkLst>
        </pc:spChg>
        <pc:spChg chg="add del mod">
          <ac:chgData name="Bryan Umaña Gomez" userId="S::bumanag@choucairtesting.com::135728b5-85c0-4016-a858-6d7a66772dee" providerId="AD" clId="Web-{2416772A-91BD-90DF-F488-FC3AA12526B8}" dt="2025-01-08T15:26:20.350" v="551"/>
          <ac:spMkLst>
            <pc:docMk/>
            <pc:sldMk cId="386164885" sldId="256"/>
            <ac:spMk id="24" creationId="{D4847125-A717-2F34-F51D-A0F8B6694124}"/>
          </ac:spMkLst>
        </pc:spChg>
        <pc:spChg chg="add del mod">
          <ac:chgData name="Bryan Umaña Gomez" userId="S::bumanag@choucairtesting.com::135728b5-85c0-4016-a858-6d7a66772dee" providerId="AD" clId="Web-{2416772A-91BD-90DF-F488-FC3AA12526B8}" dt="2025-01-08T15:26:20.350" v="550"/>
          <ac:spMkLst>
            <pc:docMk/>
            <pc:sldMk cId="386164885" sldId="256"/>
            <ac:spMk id="25" creationId="{166F37B6-67FF-F076-442D-420117613714}"/>
          </ac:spMkLst>
        </pc:spChg>
        <pc:spChg chg="add del mod">
          <ac:chgData name="Bryan Umaña Gomez" userId="S::bumanag@choucairtesting.com::135728b5-85c0-4016-a858-6d7a66772dee" providerId="AD" clId="Web-{2416772A-91BD-90DF-F488-FC3AA12526B8}" dt="2025-01-08T15:26:20.350" v="549"/>
          <ac:spMkLst>
            <pc:docMk/>
            <pc:sldMk cId="386164885" sldId="256"/>
            <ac:spMk id="26" creationId="{EACCD958-9916-AF21-2EB3-BD2976FCF199}"/>
          </ac:spMkLst>
        </pc:spChg>
        <pc:picChg chg="add del mod">
          <ac:chgData name="Bryan Umaña Gomez" userId="S::bumanag@choucairtesting.com::135728b5-85c0-4016-a858-6d7a66772dee" providerId="AD" clId="Web-{2416772A-91BD-90DF-F488-FC3AA12526B8}" dt="2025-01-08T15:26:20.350" v="554"/>
          <ac:picMkLst>
            <pc:docMk/>
            <pc:sldMk cId="386164885" sldId="256"/>
            <ac:picMk id="21" creationId="{00FB8EAF-5B2A-0FC3-743D-6A35233AAACC}"/>
          </ac:picMkLst>
        </pc:picChg>
        <pc:picChg chg="add del mod">
          <ac:chgData name="Bryan Umaña Gomez" userId="S::bumanag@choucairtesting.com::135728b5-85c0-4016-a858-6d7a66772dee" providerId="AD" clId="Web-{2416772A-91BD-90DF-F488-FC3AA12526B8}" dt="2025-01-08T15:26:20.350" v="553"/>
          <ac:picMkLst>
            <pc:docMk/>
            <pc:sldMk cId="386164885" sldId="256"/>
            <ac:picMk id="22" creationId="{F86B5B67-C4EC-CCCD-B801-2CABF10B0119}"/>
          </ac:picMkLst>
        </pc:picChg>
        <pc:picChg chg="add del mod">
          <ac:chgData name="Bryan Umaña Gomez" userId="S::bumanag@choucairtesting.com::135728b5-85c0-4016-a858-6d7a66772dee" providerId="AD" clId="Web-{2416772A-91BD-90DF-F488-FC3AA12526B8}" dt="2025-01-08T15:26:20.350" v="552"/>
          <ac:picMkLst>
            <pc:docMk/>
            <pc:sldMk cId="386164885" sldId="256"/>
            <ac:picMk id="23" creationId="{CBE97564-5D2B-466B-34A5-5BBE3982DA6D}"/>
          </ac:picMkLst>
        </pc:picChg>
        <pc:picChg chg="mod">
          <ac:chgData name="Bryan Umaña Gomez" userId="S::bumanag@choucairtesting.com::135728b5-85c0-4016-a858-6d7a66772dee" providerId="AD" clId="Web-{2416772A-91BD-90DF-F488-FC3AA12526B8}" dt="2025-01-08T15:40:46.506" v="730" actId="1076"/>
          <ac:picMkLst>
            <pc:docMk/>
            <pc:sldMk cId="386164885" sldId="256"/>
            <ac:picMk id="28" creationId="{7D3061BC-02DD-ED62-BB00-9C430080BFAE}"/>
          </ac:picMkLst>
        </pc:picChg>
        <pc:picChg chg="mod">
          <ac:chgData name="Bryan Umaña Gomez" userId="S::bumanag@choucairtesting.com::135728b5-85c0-4016-a858-6d7a66772dee" providerId="AD" clId="Web-{2416772A-91BD-90DF-F488-FC3AA12526B8}" dt="2025-01-08T15:41:09.475" v="733" actId="1076"/>
          <ac:picMkLst>
            <pc:docMk/>
            <pc:sldMk cId="386164885" sldId="256"/>
            <ac:picMk id="30" creationId="{EF329625-7794-1187-6F00-23F664059B2B}"/>
          </ac:picMkLst>
        </pc:picChg>
        <pc:picChg chg="mod">
          <ac:chgData name="Bryan Umaña Gomez" userId="S::bumanag@choucairtesting.com::135728b5-85c0-4016-a858-6d7a66772dee" providerId="AD" clId="Web-{2416772A-91BD-90DF-F488-FC3AA12526B8}" dt="2025-01-08T15:40:40.787" v="729" actId="1076"/>
          <ac:picMkLst>
            <pc:docMk/>
            <pc:sldMk cId="386164885" sldId="256"/>
            <ac:picMk id="34" creationId="{48D91177-7523-FFEA-CC28-275CC575AAFA}"/>
          </ac:picMkLst>
        </pc:picChg>
        <pc:picChg chg="add del mod">
          <ac:chgData name="Bryan Umaña Gomez" userId="S::bumanag@choucairtesting.com::135728b5-85c0-4016-a858-6d7a66772dee" providerId="AD" clId="Web-{2416772A-91BD-90DF-F488-FC3AA12526B8}" dt="2025-01-08T15:26:20.350" v="548"/>
          <ac:picMkLst>
            <pc:docMk/>
            <pc:sldMk cId="386164885" sldId="256"/>
            <ac:picMk id="36" creationId="{4FC52376-FCAB-C804-FF45-7DD357573C28}"/>
          </ac:picMkLst>
        </pc:picChg>
        <pc:picChg chg="add del mod">
          <ac:chgData name="Bryan Umaña Gomez" userId="S::bumanag@choucairtesting.com::135728b5-85c0-4016-a858-6d7a66772dee" providerId="AD" clId="Web-{2416772A-91BD-90DF-F488-FC3AA12526B8}" dt="2025-01-08T15:27:00.914" v="563"/>
          <ac:picMkLst>
            <pc:docMk/>
            <pc:sldMk cId="386164885" sldId="256"/>
            <ac:picMk id="47" creationId="{9D9DE14E-62BA-5696-BC34-66AD652ADC99}"/>
          </ac:picMkLst>
        </pc:picChg>
      </pc:sldChg>
      <pc:sldChg chg="addSp delSp modSp add replId">
        <pc:chgData name="Bryan Umaña Gomez" userId="S::bumanag@choucairtesting.com::135728b5-85c0-4016-a858-6d7a66772dee" providerId="AD" clId="Web-{2416772A-91BD-90DF-F488-FC3AA12526B8}" dt="2025-01-08T16:00:15.297" v="1134" actId="20577"/>
        <pc:sldMkLst>
          <pc:docMk/>
          <pc:sldMk cId="312894483" sldId="257"/>
        </pc:sldMkLst>
        <pc:spChg chg="del">
          <ac:chgData name="Bryan Umaña Gomez" userId="S::bumanag@choucairtesting.com::135728b5-85c0-4016-a858-6d7a66772dee" providerId="AD" clId="Web-{2416772A-91BD-90DF-F488-FC3AA12526B8}" dt="2025-01-08T15:16:52.298" v="460"/>
          <ac:spMkLst>
            <pc:docMk/>
            <pc:sldMk cId="312894483" sldId="257"/>
            <ac:spMk id="4" creationId="{1D92E308-2012-95B9-02C8-AB2662D05FE1}"/>
          </ac:spMkLst>
        </pc:spChg>
        <pc:spChg chg="del">
          <ac:chgData name="Bryan Umaña Gomez" userId="S::bumanag@choucairtesting.com::135728b5-85c0-4016-a858-6d7a66772dee" providerId="AD" clId="Web-{2416772A-91BD-90DF-F488-FC3AA12526B8}" dt="2025-01-08T15:16:52.298" v="459"/>
          <ac:spMkLst>
            <pc:docMk/>
            <pc:sldMk cId="312894483" sldId="257"/>
            <ac:spMk id="5" creationId="{4544E3CA-B1E0-6BD6-7423-DDD2A4C424F2}"/>
          </ac:spMkLst>
        </pc:spChg>
        <pc:spChg chg="del">
          <ac:chgData name="Bryan Umaña Gomez" userId="S::bumanag@choucairtesting.com::135728b5-85c0-4016-a858-6d7a66772dee" providerId="AD" clId="Web-{2416772A-91BD-90DF-F488-FC3AA12526B8}" dt="2025-01-08T15:16:52.298" v="458"/>
          <ac:spMkLst>
            <pc:docMk/>
            <pc:sldMk cId="312894483" sldId="257"/>
            <ac:spMk id="6" creationId="{C27C3B1C-235B-D265-9E61-647404CE898B}"/>
          </ac:spMkLst>
        </pc:spChg>
        <pc:spChg chg="del">
          <ac:chgData name="Bryan Umaña Gomez" userId="S::bumanag@choucairtesting.com::135728b5-85c0-4016-a858-6d7a66772dee" providerId="AD" clId="Web-{2416772A-91BD-90DF-F488-FC3AA12526B8}" dt="2025-01-08T15:16:52.298" v="457"/>
          <ac:spMkLst>
            <pc:docMk/>
            <pc:sldMk cId="312894483" sldId="257"/>
            <ac:spMk id="8" creationId="{9DCDEC60-2042-9758-E60C-6063C9FD12F2}"/>
          </ac:spMkLst>
        </pc:spChg>
        <pc:spChg chg="del">
          <ac:chgData name="Bryan Umaña Gomez" userId="S::bumanag@choucairtesting.com::135728b5-85c0-4016-a858-6d7a66772dee" providerId="AD" clId="Web-{2416772A-91BD-90DF-F488-FC3AA12526B8}" dt="2025-01-08T15:16:52.298" v="456"/>
          <ac:spMkLst>
            <pc:docMk/>
            <pc:sldMk cId="312894483" sldId="257"/>
            <ac:spMk id="11" creationId="{68759A8A-BA22-3A4D-BDE5-41D798606B78}"/>
          </ac:spMkLst>
        </pc:spChg>
        <pc:spChg chg="add del mod">
          <ac:chgData name="Bryan Umaña Gomez" userId="S::bumanag@choucairtesting.com::135728b5-85c0-4016-a858-6d7a66772dee" providerId="AD" clId="Web-{2416772A-91BD-90DF-F488-FC3AA12526B8}" dt="2025-01-08T15:42:07.368" v="754"/>
          <ac:spMkLst>
            <pc:docMk/>
            <pc:sldMk cId="312894483" sldId="257"/>
            <ac:spMk id="17" creationId="{AFB506A5-EAD7-321F-57C5-DC045AF37477}"/>
          </ac:spMkLst>
        </pc:spChg>
        <pc:spChg chg="add del mod">
          <ac:chgData name="Bryan Umaña Gomez" userId="S::bumanag@choucairtesting.com::135728b5-85c0-4016-a858-6d7a66772dee" providerId="AD" clId="Web-{2416772A-91BD-90DF-F488-FC3AA12526B8}" dt="2025-01-08T15:42:07.368" v="753"/>
          <ac:spMkLst>
            <pc:docMk/>
            <pc:sldMk cId="312894483" sldId="257"/>
            <ac:spMk id="19" creationId="{E69E64B9-4F1C-83A8-2A5E-1398F72CE01E}"/>
          </ac:spMkLst>
        </pc:spChg>
        <pc:spChg chg="del">
          <ac:chgData name="Bryan Umaña Gomez" userId="S::bumanag@choucairtesting.com::135728b5-85c0-4016-a858-6d7a66772dee" providerId="AD" clId="Web-{2416772A-91BD-90DF-F488-FC3AA12526B8}" dt="2025-01-08T15:16:52.298" v="452"/>
          <ac:spMkLst>
            <pc:docMk/>
            <pc:sldMk cId="312894483" sldId="257"/>
            <ac:spMk id="24" creationId="{D4847125-A717-2F34-F51D-A0F8B6694124}"/>
          </ac:spMkLst>
        </pc:spChg>
        <pc:spChg chg="del">
          <ac:chgData name="Bryan Umaña Gomez" userId="S::bumanag@choucairtesting.com::135728b5-85c0-4016-a858-6d7a66772dee" providerId="AD" clId="Web-{2416772A-91BD-90DF-F488-FC3AA12526B8}" dt="2025-01-08T15:16:52.298" v="451"/>
          <ac:spMkLst>
            <pc:docMk/>
            <pc:sldMk cId="312894483" sldId="257"/>
            <ac:spMk id="25" creationId="{166F37B6-67FF-F076-442D-420117613714}"/>
          </ac:spMkLst>
        </pc:spChg>
        <pc:spChg chg="del">
          <ac:chgData name="Bryan Umaña Gomez" userId="S::bumanag@choucairtesting.com::135728b5-85c0-4016-a858-6d7a66772dee" providerId="AD" clId="Web-{2416772A-91BD-90DF-F488-FC3AA12526B8}" dt="2025-01-08T15:16:52.298" v="450"/>
          <ac:spMkLst>
            <pc:docMk/>
            <pc:sldMk cId="312894483" sldId="257"/>
            <ac:spMk id="26" creationId="{EACCD958-9916-AF21-2EB3-BD2976FCF199}"/>
          </ac:spMkLst>
        </pc:spChg>
        <pc:spChg chg="add del mod">
          <ac:chgData name="Bryan Umaña Gomez" userId="S::bumanag@choucairtesting.com::135728b5-85c0-4016-a858-6d7a66772dee" providerId="AD" clId="Web-{2416772A-91BD-90DF-F488-FC3AA12526B8}" dt="2025-01-08T15:42:07.368" v="752"/>
          <ac:spMkLst>
            <pc:docMk/>
            <pc:sldMk cId="312894483" sldId="257"/>
            <ac:spMk id="27" creationId="{C114AA8D-4DE7-285E-B724-4B364C394A6B}"/>
          </ac:spMkLst>
        </pc:spChg>
        <pc:spChg chg="add mod">
          <ac:chgData name="Bryan Umaña Gomez" userId="S::bumanag@choucairtesting.com::135728b5-85c0-4016-a858-6d7a66772dee" providerId="AD" clId="Web-{2416772A-91BD-90DF-F488-FC3AA12526B8}" dt="2025-01-08T16:00:15.297" v="1134" actId="20577"/>
          <ac:spMkLst>
            <pc:docMk/>
            <pc:sldMk cId="312894483" sldId="257"/>
            <ac:spMk id="37" creationId="{BAB718A5-5991-008A-B53A-C667F0D7DA99}"/>
          </ac:spMkLst>
        </pc:spChg>
        <pc:spChg chg="add mod">
          <ac:chgData name="Bryan Umaña Gomez" userId="S::bumanag@choucairtesting.com::135728b5-85c0-4016-a858-6d7a66772dee" providerId="AD" clId="Web-{2416772A-91BD-90DF-F488-FC3AA12526B8}" dt="2025-01-08T15:42:03.462" v="738" actId="1076"/>
          <ac:spMkLst>
            <pc:docMk/>
            <pc:sldMk cId="312894483" sldId="257"/>
            <ac:spMk id="43" creationId="{F1EBEF39-A420-4837-8B49-EA8E1EBAB948}"/>
          </ac:spMkLst>
        </pc:spChg>
        <pc:spChg chg="add mod">
          <ac:chgData name="Bryan Umaña Gomez" userId="S::bumanag@choucairtesting.com::135728b5-85c0-4016-a858-6d7a66772dee" providerId="AD" clId="Web-{2416772A-91BD-90DF-F488-FC3AA12526B8}" dt="2025-01-08T15:42:03.555" v="742" actId="1076"/>
          <ac:spMkLst>
            <pc:docMk/>
            <pc:sldMk cId="312894483" sldId="257"/>
            <ac:spMk id="48" creationId="{47146138-D66F-4581-BF0A-D4D5BD60A0C9}"/>
          </ac:spMkLst>
        </pc:spChg>
        <pc:spChg chg="add mod">
          <ac:chgData name="Bryan Umaña Gomez" userId="S::bumanag@choucairtesting.com::135728b5-85c0-4016-a858-6d7a66772dee" providerId="AD" clId="Web-{2416772A-91BD-90DF-F488-FC3AA12526B8}" dt="2025-01-08T15:42:03.571" v="743" actId="1076"/>
          <ac:spMkLst>
            <pc:docMk/>
            <pc:sldMk cId="312894483" sldId="257"/>
            <ac:spMk id="49" creationId="{AE03628B-E8FC-4BFC-8AF2-ABB04E5550E7}"/>
          </ac:spMkLst>
        </pc:spChg>
        <pc:spChg chg="add mod">
          <ac:chgData name="Bryan Umaña Gomez" userId="S::bumanag@choucairtesting.com::135728b5-85c0-4016-a858-6d7a66772dee" providerId="AD" clId="Web-{2416772A-91BD-90DF-F488-FC3AA12526B8}" dt="2025-01-08T15:42:03.618" v="745" actId="1076"/>
          <ac:spMkLst>
            <pc:docMk/>
            <pc:sldMk cId="312894483" sldId="257"/>
            <ac:spMk id="51" creationId="{CC410808-9A4F-4FDA-B6A4-58B95646E9B7}"/>
          </ac:spMkLst>
        </pc:spChg>
        <pc:spChg chg="add mod">
          <ac:chgData name="Bryan Umaña Gomez" userId="S::bumanag@choucairtesting.com::135728b5-85c0-4016-a858-6d7a66772dee" providerId="AD" clId="Web-{2416772A-91BD-90DF-F488-FC3AA12526B8}" dt="2025-01-08T15:42:03.665" v="747" actId="1076"/>
          <ac:spMkLst>
            <pc:docMk/>
            <pc:sldMk cId="312894483" sldId="257"/>
            <ac:spMk id="53" creationId="{EF910E6D-14E7-4E2B-9F9C-CA7430E314E2}"/>
          </ac:spMkLst>
        </pc:spChg>
        <pc:spChg chg="add mod">
          <ac:chgData name="Bryan Umaña Gomez" userId="S::bumanag@choucairtesting.com::135728b5-85c0-4016-a858-6d7a66772dee" providerId="AD" clId="Web-{2416772A-91BD-90DF-F488-FC3AA12526B8}" dt="2025-01-08T15:42:03.712" v="749" actId="1076"/>
          <ac:spMkLst>
            <pc:docMk/>
            <pc:sldMk cId="312894483" sldId="257"/>
            <ac:spMk id="55" creationId="{428A6BB5-B93E-4AFA-9C96-EF1FD128F3C5}"/>
          </ac:spMkLst>
        </pc:spChg>
        <pc:picChg chg="add del mod">
          <ac:chgData name="Bryan Umaña Gomez" userId="S::bumanag@choucairtesting.com::135728b5-85c0-4016-a858-6d7a66772dee" providerId="AD" clId="Web-{2416772A-91BD-90DF-F488-FC3AA12526B8}" dt="2025-01-08T15:42:07.368" v="757"/>
          <ac:picMkLst>
            <pc:docMk/>
            <pc:sldMk cId="312894483" sldId="257"/>
            <ac:picMk id="7" creationId="{4D5E00EB-E8D1-86A0-BDDF-121B9BA07772}"/>
          </ac:picMkLst>
        </pc:picChg>
        <pc:picChg chg="add del mod">
          <ac:chgData name="Bryan Umaña Gomez" userId="S::bumanag@choucairtesting.com::135728b5-85c0-4016-a858-6d7a66772dee" providerId="AD" clId="Web-{2416772A-91BD-90DF-F488-FC3AA12526B8}" dt="2025-01-08T15:42:07.368" v="756"/>
          <ac:picMkLst>
            <pc:docMk/>
            <pc:sldMk cId="312894483" sldId="257"/>
            <ac:picMk id="10" creationId="{40F7EB63-F9F8-C0EB-9FF1-3295237D0F02}"/>
          </ac:picMkLst>
        </pc:picChg>
        <pc:picChg chg="add del mod">
          <ac:chgData name="Bryan Umaña Gomez" userId="S::bumanag@choucairtesting.com::135728b5-85c0-4016-a858-6d7a66772dee" providerId="AD" clId="Web-{2416772A-91BD-90DF-F488-FC3AA12526B8}" dt="2025-01-08T15:42:07.368" v="755"/>
          <ac:picMkLst>
            <pc:docMk/>
            <pc:sldMk cId="312894483" sldId="257"/>
            <ac:picMk id="13" creationId="{93FDEC67-FCB1-7844-39CC-0EFB353E7808}"/>
          </ac:picMkLst>
        </pc:picChg>
        <pc:picChg chg="del">
          <ac:chgData name="Bryan Umaña Gomez" userId="S::bumanag@choucairtesting.com::135728b5-85c0-4016-a858-6d7a66772dee" providerId="AD" clId="Web-{2416772A-91BD-90DF-F488-FC3AA12526B8}" dt="2025-01-08T15:16:52.298" v="455"/>
          <ac:picMkLst>
            <pc:docMk/>
            <pc:sldMk cId="312894483" sldId="257"/>
            <ac:picMk id="21" creationId="{00FB8EAF-5B2A-0FC3-743D-6A35233AAACC}"/>
          </ac:picMkLst>
        </pc:picChg>
        <pc:picChg chg="del">
          <ac:chgData name="Bryan Umaña Gomez" userId="S::bumanag@choucairtesting.com::135728b5-85c0-4016-a858-6d7a66772dee" providerId="AD" clId="Web-{2416772A-91BD-90DF-F488-FC3AA12526B8}" dt="2025-01-08T15:16:52.298" v="454"/>
          <ac:picMkLst>
            <pc:docMk/>
            <pc:sldMk cId="312894483" sldId="257"/>
            <ac:picMk id="22" creationId="{F86B5B67-C4EC-CCCD-B801-2CABF10B0119}"/>
          </ac:picMkLst>
        </pc:picChg>
        <pc:picChg chg="del">
          <ac:chgData name="Bryan Umaña Gomez" userId="S::bumanag@choucairtesting.com::135728b5-85c0-4016-a858-6d7a66772dee" providerId="AD" clId="Web-{2416772A-91BD-90DF-F488-FC3AA12526B8}" dt="2025-01-08T15:16:52.298" v="453"/>
          <ac:picMkLst>
            <pc:docMk/>
            <pc:sldMk cId="312894483" sldId="257"/>
            <ac:picMk id="23" creationId="{CBE97564-5D2B-466B-34A5-5BBE3982DA6D}"/>
          </ac:picMkLst>
        </pc:picChg>
        <pc:picChg chg="del">
          <ac:chgData name="Bryan Umaña Gomez" userId="S::bumanag@choucairtesting.com::135728b5-85c0-4016-a858-6d7a66772dee" providerId="AD" clId="Web-{2416772A-91BD-90DF-F488-FC3AA12526B8}" dt="2025-01-08T15:16:52.298" v="449"/>
          <ac:picMkLst>
            <pc:docMk/>
            <pc:sldMk cId="312894483" sldId="257"/>
            <ac:picMk id="28" creationId="{7D3061BC-02DD-ED62-BB00-9C430080BFAE}"/>
          </ac:picMkLst>
        </pc:picChg>
        <pc:picChg chg="del">
          <ac:chgData name="Bryan Umaña Gomez" userId="S::bumanag@choucairtesting.com::135728b5-85c0-4016-a858-6d7a66772dee" providerId="AD" clId="Web-{2416772A-91BD-90DF-F488-FC3AA12526B8}" dt="2025-01-08T15:16:52.298" v="448"/>
          <ac:picMkLst>
            <pc:docMk/>
            <pc:sldMk cId="312894483" sldId="257"/>
            <ac:picMk id="30" creationId="{EF329625-7794-1187-6F00-23F664059B2B}"/>
          </ac:picMkLst>
        </pc:picChg>
        <pc:picChg chg="add del mod">
          <ac:chgData name="Bryan Umaña Gomez" userId="S::bumanag@choucairtesting.com::135728b5-85c0-4016-a858-6d7a66772dee" providerId="AD" clId="Web-{2416772A-91BD-90DF-F488-FC3AA12526B8}" dt="2025-01-08T15:42:07.368" v="751"/>
          <ac:picMkLst>
            <pc:docMk/>
            <pc:sldMk cId="312894483" sldId="257"/>
            <ac:picMk id="31" creationId="{31C35892-9C4A-F902-3FA2-FECDBF900998}"/>
          </ac:picMkLst>
        </pc:picChg>
        <pc:picChg chg="add del mod">
          <ac:chgData name="Bryan Umaña Gomez" userId="S::bumanag@choucairtesting.com::135728b5-85c0-4016-a858-6d7a66772dee" providerId="AD" clId="Web-{2416772A-91BD-90DF-F488-FC3AA12526B8}" dt="2025-01-08T15:26:38.132" v="558"/>
          <ac:picMkLst>
            <pc:docMk/>
            <pc:sldMk cId="312894483" sldId="257"/>
            <ac:picMk id="32" creationId="{46715041-18BC-C12A-87B2-9D288B762A05}"/>
          </ac:picMkLst>
        </pc:picChg>
        <pc:picChg chg="add del mod">
          <ac:chgData name="Bryan Umaña Gomez" userId="S::bumanag@choucairtesting.com::135728b5-85c0-4016-a858-6d7a66772dee" providerId="AD" clId="Web-{2416772A-91BD-90DF-F488-FC3AA12526B8}" dt="2025-01-08T15:42:05.790" v="750"/>
          <ac:picMkLst>
            <pc:docMk/>
            <pc:sldMk cId="312894483" sldId="257"/>
            <ac:picMk id="33" creationId="{00B690B8-72DF-C03B-DF8A-100A83EAB653}"/>
          </ac:picMkLst>
        </pc:picChg>
        <pc:picChg chg="del">
          <ac:chgData name="Bryan Umaña Gomez" userId="S::bumanag@choucairtesting.com::135728b5-85c0-4016-a858-6d7a66772dee" providerId="AD" clId="Web-{2416772A-91BD-90DF-F488-FC3AA12526B8}" dt="2025-01-08T15:16:52.298" v="447"/>
          <ac:picMkLst>
            <pc:docMk/>
            <pc:sldMk cId="312894483" sldId="257"/>
            <ac:picMk id="34" creationId="{48D91177-7523-FFEA-CC28-275CC575AAFA}"/>
          </ac:picMkLst>
        </pc:picChg>
        <pc:picChg chg="del">
          <ac:chgData name="Bryan Umaña Gomez" userId="S::bumanag@choucairtesting.com::135728b5-85c0-4016-a858-6d7a66772dee" providerId="AD" clId="Web-{2416772A-91BD-90DF-F488-FC3AA12526B8}" dt="2025-01-08T15:16:52.298" v="446"/>
          <ac:picMkLst>
            <pc:docMk/>
            <pc:sldMk cId="312894483" sldId="257"/>
            <ac:picMk id="36" creationId="{4FC52376-FCAB-C804-FF45-7DD357573C28}"/>
          </ac:picMkLst>
        </pc:picChg>
        <pc:picChg chg="add">
          <ac:chgData name="Bryan Umaña Gomez" userId="S::bumanag@choucairtesting.com::135728b5-85c0-4016-a858-6d7a66772dee" providerId="AD" clId="Web-{2416772A-91BD-90DF-F488-FC3AA12526B8}" dt="2025-01-08T15:41:33.804" v="734"/>
          <ac:picMkLst>
            <pc:docMk/>
            <pc:sldMk cId="312894483" sldId="257"/>
            <ac:picMk id="39" creationId="{AE7E9D5C-129E-5FEF-2927-17D0D6013A01}"/>
          </ac:picMkLst>
        </pc:picChg>
        <pc:picChg chg="add mod">
          <ac:chgData name="Bryan Umaña Gomez" userId="S::bumanag@choucairtesting.com::135728b5-85c0-4016-a858-6d7a66772dee" providerId="AD" clId="Web-{2416772A-91BD-90DF-F488-FC3AA12526B8}" dt="2025-01-08T15:42:03.430" v="737" actId="1076"/>
          <ac:picMkLst>
            <pc:docMk/>
            <pc:sldMk cId="312894483" sldId="257"/>
            <ac:picMk id="42" creationId="{0E17E008-939E-48CC-ACB9-9F7573F31996}"/>
          </ac:picMkLst>
        </pc:picChg>
        <pc:picChg chg="add mod">
          <ac:chgData name="Bryan Umaña Gomez" userId="S::bumanag@choucairtesting.com::135728b5-85c0-4016-a858-6d7a66772dee" providerId="AD" clId="Web-{2416772A-91BD-90DF-F488-FC3AA12526B8}" dt="2025-01-08T15:42:03.477" v="739" actId="1076"/>
          <ac:picMkLst>
            <pc:docMk/>
            <pc:sldMk cId="312894483" sldId="257"/>
            <ac:picMk id="44" creationId="{17351190-F536-4E1D-BC6D-A984E0B4C4C5}"/>
          </ac:picMkLst>
        </pc:picChg>
        <pc:picChg chg="add mod">
          <ac:chgData name="Bryan Umaña Gomez" userId="S::bumanag@choucairtesting.com::135728b5-85c0-4016-a858-6d7a66772dee" providerId="AD" clId="Web-{2416772A-91BD-90DF-F488-FC3AA12526B8}" dt="2025-01-08T15:42:03.509" v="740" actId="1076"/>
          <ac:picMkLst>
            <pc:docMk/>
            <pc:sldMk cId="312894483" sldId="257"/>
            <ac:picMk id="45" creationId="{E8FD95B9-13F6-4244-9A4C-03795002C166}"/>
          </ac:picMkLst>
        </pc:picChg>
        <pc:picChg chg="add mod">
          <ac:chgData name="Bryan Umaña Gomez" userId="S::bumanag@choucairtesting.com::135728b5-85c0-4016-a858-6d7a66772dee" providerId="AD" clId="Web-{2416772A-91BD-90DF-F488-FC3AA12526B8}" dt="2025-01-08T15:42:03.524" v="741" actId="1076"/>
          <ac:picMkLst>
            <pc:docMk/>
            <pc:sldMk cId="312894483" sldId="257"/>
            <ac:picMk id="46" creationId="{267CC1E3-B74A-4D2B-8231-8E47E61CB24C}"/>
          </ac:picMkLst>
        </pc:picChg>
        <pc:picChg chg="del">
          <ac:chgData name="Bryan Umaña Gomez" userId="S::bumanag@choucairtesting.com::135728b5-85c0-4016-a858-6d7a66772dee" providerId="AD" clId="Web-{2416772A-91BD-90DF-F488-FC3AA12526B8}" dt="2025-01-08T15:16:52.298" v="445"/>
          <ac:picMkLst>
            <pc:docMk/>
            <pc:sldMk cId="312894483" sldId="257"/>
            <ac:picMk id="47" creationId="{9D9DE14E-62BA-5696-BC34-66AD652ADC99}"/>
          </ac:picMkLst>
        </pc:picChg>
        <pc:picChg chg="mod">
          <ac:chgData name="Bryan Umaña Gomez" userId="S::bumanag@choucairtesting.com::135728b5-85c0-4016-a858-6d7a66772dee" providerId="AD" clId="Web-{2416772A-91BD-90DF-F488-FC3AA12526B8}" dt="2025-01-08T15:42:03.602" v="744" actId="1076"/>
          <ac:picMkLst>
            <pc:docMk/>
            <pc:sldMk cId="312894483" sldId="257"/>
            <ac:picMk id="50" creationId="{F9F75B7D-2F24-459B-8EF8-D29277EEA067}"/>
          </ac:picMkLst>
        </pc:picChg>
        <pc:picChg chg="mod">
          <ac:chgData name="Bryan Umaña Gomez" userId="S::bumanag@choucairtesting.com::135728b5-85c0-4016-a858-6d7a66772dee" providerId="AD" clId="Web-{2416772A-91BD-90DF-F488-FC3AA12526B8}" dt="2025-01-08T15:42:03.649" v="746" actId="1076"/>
          <ac:picMkLst>
            <pc:docMk/>
            <pc:sldMk cId="312894483" sldId="257"/>
            <ac:picMk id="52" creationId="{CCFE9649-8BF1-4B88-B34C-005D52A58F8A}"/>
          </ac:picMkLst>
        </pc:picChg>
        <pc:picChg chg="mod">
          <ac:chgData name="Bryan Umaña Gomez" userId="S::bumanag@choucairtesting.com::135728b5-85c0-4016-a858-6d7a66772dee" providerId="AD" clId="Web-{2416772A-91BD-90DF-F488-FC3AA12526B8}" dt="2025-01-08T15:42:03.696" v="748" actId="1076"/>
          <ac:picMkLst>
            <pc:docMk/>
            <pc:sldMk cId="312894483" sldId="257"/>
            <ac:picMk id="54" creationId="{28D8A5EB-02B8-4A0F-A2C8-6B398261CD2D}"/>
          </ac:picMkLst>
        </pc:picChg>
        <pc:picChg chg="add mod">
          <ac:chgData name="Bryan Umaña Gomez" userId="S::bumanag@choucairtesting.com::135728b5-85c0-4016-a858-6d7a66772dee" providerId="AD" clId="Web-{2416772A-91BD-90DF-F488-FC3AA12526B8}" dt="2025-01-08T15:42:20.994" v="759" actId="1076"/>
          <ac:picMkLst>
            <pc:docMk/>
            <pc:sldMk cId="312894483" sldId="257"/>
            <ac:picMk id="56" creationId="{B867376E-0ABE-8515-9F51-E068280A9D42}"/>
          </ac:picMkLst>
        </pc:picChg>
        <pc:picChg chg="del">
          <ac:chgData name="Bryan Umaña Gomez" userId="S::bumanag@choucairtesting.com::135728b5-85c0-4016-a858-6d7a66772dee" providerId="AD" clId="Web-{2416772A-91BD-90DF-F488-FC3AA12526B8}" dt="2025-01-08T15:16:52.298" v="444"/>
          <ac:picMkLst>
            <pc:docMk/>
            <pc:sldMk cId="312894483" sldId="257"/>
            <ac:picMk id="66" creationId="{48DD7F56-3BEE-1BE5-B1BB-7AE4F19EF0C8}"/>
          </ac:picMkLst>
        </pc:picChg>
        <pc:cxnChg chg="add">
          <ac:chgData name="Bryan Umaña Gomez" userId="S::bumanag@choucairtesting.com::135728b5-85c0-4016-a858-6d7a66772dee" providerId="AD" clId="Web-{2416772A-91BD-90DF-F488-FC3AA12526B8}" dt="2025-01-08T15:41:33.804" v="735"/>
          <ac:cxnSpMkLst>
            <pc:docMk/>
            <pc:sldMk cId="312894483" sldId="257"/>
            <ac:cxnSpMk id="41" creationId="{94B62060-67D3-CAB1-0BCE-B5BBDD3E9B48}"/>
          </ac:cxnSpMkLst>
        </pc:cxnChg>
        <pc:cxnChg chg="del">
          <ac:chgData name="Bryan Umaña Gomez" userId="S::bumanag@choucairtesting.com::135728b5-85c0-4016-a858-6d7a66772dee" providerId="AD" clId="Web-{2416772A-91BD-90DF-F488-FC3AA12526B8}" dt="2025-01-08T15:16:52.298" v="443"/>
          <ac:cxnSpMkLst>
            <pc:docMk/>
            <pc:sldMk cId="312894483" sldId="257"/>
            <ac:cxnSpMk id="68" creationId="{B56283A1-1587-453F-47D4-18C64CB9F966}"/>
          </ac:cxnSpMkLst>
        </pc:cxnChg>
      </pc:sldChg>
    </pc:docChg>
  </pc:docChgLst>
  <pc:docChgLst>
    <pc:chgData name="Bryan Umaña Gomez" userId="S::bumanag@choucairtesting.com::135728b5-85c0-4016-a858-6d7a66772dee" providerId="AD" clId="Web-{EE23739D-7E4C-0A16-3898-AB340A09C78F}"/>
    <pc:docChg chg="delSld modSld">
      <pc:chgData name="Bryan Umaña Gomez" userId="S::bumanag@choucairtesting.com::135728b5-85c0-4016-a858-6d7a66772dee" providerId="AD" clId="Web-{EE23739D-7E4C-0A16-3898-AB340A09C78F}" dt="2023-12-12T19:00:09.268" v="1007" actId="14100"/>
      <pc:docMkLst>
        <pc:docMk/>
      </pc:docMkLst>
      <pc:sldChg chg="addSp delSp modSp">
        <pc:chgData name="Bryan Umaña Gomez" userId="S::bumanag@choucairtesting.com::135728b5-85c0-4016-a858-6d7a66772dee" providerId="AD" clId="Web-{EE23739D-7E4C-0A16-3898-AB340A09C78F}" dt="2023-12-12T19:00:09.268" v="1007" actId="14100"/>
        <pc:sldMkLst>
          <pc:docMk/>
          <pc:sldMk cId="386164885" sldId="256"/>
        </pc:sldMkLst>
        <pc:spChg chg="add del mod">
          <ac:chgData name="Bryan Umaña Gomez" userId="S::bumanag@choucairtesting.com::135728b5-85c0-4016-a858-6d7a66772dee" providerId="AD" clId="Web-{EE23739D-7E4C-0A16-3898-AB340A09C78F}" dt="2023-12-12T18:56:58.654" v="995" actId="20577"/>
          <ac:spMkLst>
            <pc:docMk/>
            <pc:sldMk cId="386164885" sldId="256"/>
            <ac:spMk id="4" creationId="{1D92E308-2012-95B9-02C8-AB2662D05FE1}"/>
          </ac:spMkLst>
        </pc:spChg>
        <pc:spChg chg="mod">
          <ac:chgData name="Bryan Umaña Gomez" userId="S::bumanag@choucairtesting.com::135728b5-85c0-4016-a858-6d7a66772dee" providerId="AD" clId="Web-{EE23739D-7E4C-0A16-3898-AB340A09C78F}" dt="2023-12-12T16:30:40.125" v="223" actId="20577"/>
          <ac:spMkLst>
            <pc:docMk/>
            <pc:sldMk cId="386164885" sldId="256"/>
            <ac:spMk id="5" creationId="{4544E3CA-B1E0-6BD6-7423-DDD2A4C424F2}"/>
          </ac:spMkLst>
        </pc:spChg>
        <pc:spChg chg="mod">
          <ac:chgData name="Bryan Umaña Gomez" userId="S::bumanag@choucairtesting.com::135728b5-85c0-4016-a858-6d7a66772dee" providerId="AD" clId="Web-{EE23739D-7E4C-0A16-3898-AB340A09C78F}" dt="2023-12-12T16:54:27.911" v="495" actId="20577"/>
          <ac:spMkLst>
            <pc:docMk/>
            <pc:sldMk cId="386164885" sldId="256"/>
            <ac:spMk id="6" creationId="{C27C3B1C-235B-D265-9E61-647404CE898B}"/>
          </ac:spMkLst>
        </pc:spChg>
        <pc:spChg chg="mod">
          <ac:chgData name="Bryan Umaña Gomez" userId="S::bumanag@choucairtesting.com::135728b5-85c0-4016-a858-6d7a66772dee" providerId="AD" clId="Web-{EE23739D-7E4C-0A16-3898-AB340A09C78F}" dt="2023-12-12T18:49:29.707" v="897" actId="20577"/>
          <ac:spMkLst>
            <pc:docMk/>
            <pc:sldMk cId="386164885" sldId="256"/>
            <ac:spMk id="8" creationId="{9DCDEC60-2042-9758-E60C-6063C9FD12F2}"/>
          </ac:spMkLst>
        </pc:spChg>
        <pc:spChg chg="mod">
          <ac:chgData name="Bryan Umaña Gomez" userId="S::bumanag@choucairtesting.com::135728b5-85c0-4016-a858-6d7a66772dee" providerId="AD" clId="Web-{EE23739D-7E4C-0A16-3898-AB340A09C78F}" dt="2023-12-12T16:57:42.056" v="759" actId="1076"/>
          <ac:spMkLst>
            <pc:docMk/>
            <pc:sldMk cId="386164885" sldId="256"/>
            <ac:spMk id="11" creationId="{68759A8A-BA22-3A4D-BDE5-41D798606B78}"/>
          </ac:spMkLst>
        </pc:spChg>
        <pc:spChg chg="mod">
          <ac:chgData name="Bryan Umaña Gomez" userId="S::bumanag@choucairtesting.com::135728b5-85c0-4016-a858-6d7a66772dee" providerId="AD" clId="Web-{EE23739D-7E4C-0A16-3898-AB340A09C78F}" dt="2023-12-12T16:27:38.902" v="116" actId="20577"/>
          <ac:spMkLst>
            <pc:docMk/>
            <pc:sldMk cId="386164885" sldId="256"/>
            <ac:spMk id="14" creationId="{B60CA25C-3D06-F4E6-8F61-701C09401C10}"/>
          </ac:spMkLst>
        </pc:spChg>
        <pc:spChg chg="mod">
          <ac:chgData name="Bryan Umaña Gomez" userId="S::bumanag@choucairtesting.com::135728b5-85c0-4016-a858-6d7a66772dee" providerId="AD" clId="Web-{EE23739D-7E4C-0A16-3898-AB340A09C78F}" dt="2023-12-12T16:27:48.465" v="135" actId="20577"/>
          <ac:spMkLst>
            <pc:docMk/>
            <pc:sldMk cId="386164885" sldId="256"/>
            <ac:spMk id="15" creationId="{5EF747B9-9453-46C8-0C39-215B88676FFA}"/>
          </ac:spMkLst>
        </pc:spChg>
        <pc:spChg chg="del">
          <ac:chgData name="Bryan Umaña Gomez" userId="S::bumanag@choucairtesting.com::135728b5-85c0-4016-a858-6d7a66772dee" providerId="AD" clId="Web-{EE23739D-7E4C-0A16-3898-AB340A09C78F}" dt="2023-12-12T16:40:19.624" v="281"/>
          <ac:spMkLst>
            <pc:docMk/>
            <pc:sldMk cId="386164885" sldId="256"/>
            <ac:spMk id="16" creationId="{22D051E1-E18A-9CC9-2976-42EF05D91130}"/>
          </ac:spMkLst>
        </pc:spChg>
        <pc:spChg chg="mod">
          <ac:chgData name="Bryan Umaña Gomez" userId="S::bumanag@choucairtesting.com::135728b5-85c0-4016-a858-6d7a66772dee" providerId="AD" clId="Web-{EE23739D-7E4C-0A16-3898-AB340A09C78F}" dt="2023-12-12T18:52:29.024" v="958" actId="20577"/>
          <ac:spMkLst>
            <pc:docMk/>
            <pc:sldMk cId="386164885" sldId="256"/>
            <ac:spMk id="24" creationId="{D4847125-A717-2F34-F51D-A0F8B6694124}"/>
          </ac:spMkLst>
        </pc:spChg>
        <pc:spChg chg="mod">
          <ac:chgData name="Bryan Umaña Gomez" userId="S::bumanag@choucairtesting.com::135728b5-85c0-4016-a858-6d7a66772dee" providerId="AD" clId="Web-{EE23739D-7E4C-0A16-3898-AB340A09C78F}" dt="2023-12-12T18:59:50.642" v="997" actId="20577"/>
          <ac:spMkLst>
            <pc:docMk/>
            <pc:sldMk cId="386164885" sldId="256"/>
            <ac:spMk id="25" creationId="{166F37B6-67FF-F076-442D-420117613714}"/>
          </ac:spMkLst>
        </pc:spChg>
        <pc:spChg chg="mod">
          <ac:chgData name="Bryan Umaña Gomez" userId="S::bumanag@choucairtesting.com::135728b5-85c0-4016-a858-6d7a66772dee" providerId="AD" clId="Web-{EE23739D-7E4C-0A16-3898-AB340A09C78F}" dt="2023-12-12T19:00:09.268" v="1007" actId="14100"/>
          <ac:spMkLst>
            <pc:docMk/>
            <pc:sldMk cId="386164885" sldId="256"/>
            <ac:spMk id="26" creationId="{EACCD958-9916-AF21-2EB3-BD2976FCF199}"/>
          </ac:spMkLst>
        </pc:spChg>
        <pc:picChg chg="mod">
          <ac:chgData name="Bryan Umaña Gomez" userId="S::bumanag@choucairtesting.com::135728b5-85c0-4016-a858-6d7a66772dee" providerId="AD" clId="Web-{EE23739D-7E4C-0A16-3898-AB340A09C78F}" dt="2023-12-12T16:40:36.452" v="285" actId="1076"/>
          <ac:picMkLst>
            <pc:docMk/>
            <pc:sldMk cId="386164885" sldId="256"/>
            <ac:picMk id="34" creationId="{48D91177-7523-FFEA-CC28-275CC575AAFA}"/>
          </ac:picMkLst>
        </pc:picChg>
      </pc:sldChg>
      <pc:sldChg chg="del">
        <pc:chgData name="Bryan Umaña Gomez" userId="S::bumanag@choucairtesting.com::135728b5-85c0-4016-a858-6d7a66772dee" providerId="AD" clId="Web-{EE23739D-7E4C-0A16-3898-AB340A09C78F}" dt="2023-12-12T18:56:51.435" v="993"/>
        <pc:sldMkLst>
          <pc:docMk/>
          <pc:sldMk cId="3261020894" sldId="257"/>
        </pc:sldMkLst>
      </pc:sldChg>
      <pc:sldChg chg="del">
        <pc:chgData name="Bryan Umaña Gomez" userId="S::bumanag@choucairtesting.com::135728b5-85c0-4016-a858-6d7a66772dee" providerId="AD" clId="Web-{EE23739D-7E4C-0A16-3898-AB340A09C78F}" dt="2023-12-12T18:56:49.467" v="992"/>
        <pc:sldMkLst>
          <pc:docMk/>
          <pc:sldMk cId="3609459576" sldId="258"/>
        </pc:sldMkLst>
      </pc:sldChg>
    </pc:docChg>
  </pc:docChgLst>
  <pc:docChgLst>
    <pc:chgData name="Bryan Umaña Gomez" userId="S::bumanag@choucairtesting.com::135728b5-85c0-4016-a858-6d7a66772dee" providerId="AD" clId="Web-{2550920C-CB74-8C08-1C44-42F3F479109D}"/>
    <pc:docChg chg="modSld">
      <pc:chgData name="Bryan Umaña Gomez" userId="S::bumanag@choucairtesting.com::135728b5-85c0-4016-a858-6d7a66772dee" providerId="AD" clId="Web-{2550920C-CB74-8C08-1C44-42F3F479109D}" dt="2024-07-22T20:11:14.208" v="31" actId="20577"/>
      <pc:docMkLst>
        <pc:docMk/>
      </pc:docMkLst>
      <pc:sldChg chg="modSp">
        <pc:chgData name="Bryan Umaña Gomez" userId="S::bumanag@choucairtesting.com::135728b5-85c0-4016-a858-6d7a66772dee" providerId="AD" clId="Web-{2550920C-CB74-8C08-1C44-42F3F479109D}" dt="2024-07-22T20:11:14.208" v="31" actId="20577"/>
        <pc:sldMkLst>
          <pc:docMk/>
          <pc:sldMk cId="386164885" sldId="256"/>
        </pc:sldMkLst>
        <pc:spChg chg="mod">
          <ac:chgData name="Bryan Umaña Gomez" userId="S::bumanag@choucairtesting.com::135728b5-85c0-4016-a858-6d7a66772dee" providerId="AD" clId="Web-{2550920C-CB74-8C08-1C44-42F3F479109D}" dt="2024-07-22T20:11:14.208" v="31" actId="20577"/>
          <ac:spMkLst>
            <pc:docMk/>
            <pc:sldMk cId="386164885" sldId="256"/>
            <ac:spMk id="8" creationId="{9DCDEC60-2042-9758-E60C-6063C9FD12F2}"/>
          </ac:spMkLst>
        </pc:spChg>
      </pc:sldChg>
    </pc:docChg>
  </pc:docChgLst>
  <pc:docChgLst>
    <pc:chgData name="Bryan Umaña Gomez" userId="S::bumanag@choucairtesting.com::135728b5-85c0-4016-a858-6d7a66772dee" providerId="AD" clId="Web-{C5FDBF45-6DE0-31C7-0B18-40CF95830213}"/>
    <pc:docChg chg="modSld">
      <pc:chgData name="Bryan Umaña Gomez" userId="S::bumanag@choucairtesting.com::135728b5-85c0-4016-a858-6d7a66772dee" providerId="AD" clId="Web-{C5FDBF45-6DE0-31C7-0B18-40CF95830213}" dt="2025-01-08T19:33:26.821" v="135" actId="20577"/>
      <pc:docMkLst>
        <pc:docMk/>
      </pc:docMkLst>
      <pc:sldChg chg="modSp">
        <pc:chgData name="Bryan Umaña Gomez" userId="S::bumanag@choucairtesting.com::135728b5-85c0-4016-a858-6d7a66772dee" providerId="AD" clId="Web-{C5FDBF45-6DE0-31C7-0B18-40CF95830213}" dt="2025-01-08T19:33:26.821" v="135" actId="20577"/>
        <pc:sldMkLst>
          <pc:docMk/>
          <pc:sldMk cId="312894483" sldId="257"/>
        </pc:sldMkLst>
        <pc:spChg chg="mod">
          <ac:chgData name="Bryan Umaña Gomez" userId="S::bumanag@choucairtesting.com::135728b5-85c0-4016-a858-6d7a66772dee" providerId="AD" clId="Web-{C5FDBF45-6DE0-31C7-0B18-40CF95830213}" dt="2025-01-08T19:33:26.821" v="135" actId="20577"/>
          <ac:spMkLst>
            <pc:docMk/>
            <pc:sldMk cId="312894483" sldId="257"/>
            <ac:spMk id="37" creationId="{BAB718A5-5991-008A-B53A-C667F0D7DA99}"/>
          </ac:spMkLst>
        </pc:spChg>
      </pc:sldChg>
    </pc:docChg>
  </pc:docChgLst>
  <pc:docChgLst>
    <pc:chgData name="Bryan Umaña Gomez" userId="S::bumanag@choucairtesting.com::135728b5-85c0-4016-a858-6d7a66772dee" providerId="AD" clId="Web-{3E89251F-77AD-99BF-B6FD-3225BD784AE8}"/>
    <pc:docChg chg="modSld">
      <pc:chgData name="Bryan Umaña Gomez" userId="S::bumanag@choucairtesting.com::135728b5-85c0-4016-a858-6d7a66772dee" providerId="AD" clId="Web-{3E89251F-77AD-99BF-B6FD-3225BD784AE8}" dt="2024-07-09T23:07:04.730" v="55"/>
      <pc:docMkLst>
        <pc:docMk/>
      </pc:docMkLst>
      <pc:sldChg chg="addSp delSp modSp">
        <pc:chgData name="Bryan Umaña Gomez" userId="S::bumanag@choucairtesting.com::135728b5-85c0-4016-a858-6d7a66772dee" providerId="AD" clId="Web-{3E89251F-77AD-99BF-B6FD-3225BD784AE8}" dt="2024-07-09T23:07:04.730" v="55"/>
        <pc:sldMkLst>
          <pc:docMk/>
          <pc:sldMk cId="386164885" sldId="256"/>
        </pc:sldMkLst>
        <pc:spChg chg="mod">
          <ac:chgData name="Bryan Umaña Gomez" userId="S::bumanag@choucairtesting.com::135728b5-85c0-4016-a858-6d7a66772dee" providerId="AD" clId="Web-{3E89251F-77AD-99BF-B6FD-3225BD784AE8}" dt="2024-07-09T23:06:56.574" v="42" actId="20577"/>
          <ac:spMkLst>
            <pc:docMk/>
            <pc:sldMk cId="386164885" sldId="256"/>
            <ac:spMk id="6" creationId="{C27C3B1C-235B-D265-9E61-647404CE898B}"/>
          </ac:spMkLst>
        </pc:spChg>
        <pc:spChg chg="mod">
          <ac:chgData name="Bryan Umaña Gomez" userId="S::bumanag@choucairtesting.com::135728b5-85c0-4016-a858-6d7a66772dee" providerId="AD" clId="Web-{3E89251F-77AD-99BF-B6FD-3225BD784AE8}" dt="2024-07-09T23:07:00.918" v="54" actId="20577"/>
          <ac:spMkLst>
            <pc:docMk/>
            <pc:sldMk cId="386164885" sldId="256"/>
            <ac:spMk id="8" creationId="{9DCDEC60-2042-9758-E60C-6063C9FD12F2}"/>
          </ac:spMkLst>
        </pc:spChg>
        <pc:picChg chg="add del">
          <ac:chgData name="Bryan Umaña Gomez" userId="S::bumanag@choucairtesting.com::135728b5-85c0-4016-a858-6d7a66772dee" providerId="AD" clId="Web-{3E89251F-77AD-99BF-B6FD-3225BD784AE8}" dt="2024-07-09T23:07:04.730" v="55"/>
          <ac:picMkLst>
            <pc:docMk/>
            <pc:sldMk cId="386164885" sldId="256"/>
            <ac:picMk id="66" creationId="{48DD7F56-3BEE-1BE5-B1BB-7AE4F19EF0C8}"/>
          </ac:picMkLst>
        </pc:pic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10" name="Imagen 9" descr="Aplicación&#10;&#10;Descripción generada automáticamente con confianza media">
            <a:extLst>
              <a:ext uri="{FF2B5EF4-FFF2-40B4-BE49-F238E27FC236}">
                <a16:creationId xmlns:a16="http://schemas.microsoft.com/office/drawing/2014/main" id="{6C84DA2C-B85D-CD56-D1CD-D363DA22228A}"/>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0"/>
            <a:ext cx="7556500" cy="10439400"/>
          </a:xfrm>
          <a:prstGeom prst="rect">
            <a:avLst/>
          </a:prstGeom>
        </p:spPr>
      </p:pic>
      <p:sp>
        <p:nvSpPr>
          <p:cNvPr id="3" name="Marcador de texto 2">
            <a:extLst>
              <a:ext uri="{FF2B5EF4-FFF2-40B4-BE49-F238E27FC236}">
                <a16:creationId xmlns:a16="http://schemas.microsoft.com/office/drawing/2014/main" id="{7E170598-5DC0-1AE3-4A27-D691760E59D4}"/>
              </a:ext>
            </a:extLst>
          </p:cNvPr>
          <p:cNvSpPr>
            <a:spLocks noGrp="1"/>
          </p:cNvSpPr>
          <p:nvPr>
            <p:ph type="body" sz="quarter" idx="10" hasCustomPrompt="1"/>
          </p:nvPr>
        </p:nvSpPr>
        <p:spPr>
          <a:xfrm>
            <a:off x="3838831" y="461068"/>
            <a:ext cx="2938054" cy="327971"/>
          </a:xfrm>
        </p:spPr>
        <p:txBody>
          <a:bodyPr>
            <a:normAutofit/>
          </a:bodyPr>
          <a:lstStyle>
            <a:lvl1pPr marL="0" indent="0">
              <a:buNone/>
              <a:defRPr sz="1500" b="1">
                <a:solidFill>
                  <a:schemeClr val="bg1"/>
                </a:solidFill>
                <a:latin typeface="+mj-lt"/>
              </a:defRPr>
            </a:lvl1pPr>
          </a:lstStyle>
          <a:p>
            <a:pPr lvl="0"/>
            <a:r>
              <a:rPr lang="es-ES"/>
              <a:t>NOMBRE</a:t>
            </a:r>
            <a:endParaRPr lang="es-CO"/>
          </a:p>
        </p:txBody>
      </p:sp>
      <p:sp>
        <p:nvSpPr>
          <p:cNvPr id="4" name="Marcador de texto 2">
            <a:extLst>
              <a:ext uri="{FF2B5EF4-FFF2-40B4-BE49-F238E27FC236}">
                <a16:creationId xmlns:a16="http://schemas.microsoft.com/office/drawing/2014/main" id="{61E3C209-3283-3FAD-8937-D68D5F627BFB}"/>
              </a:ext>
            </a:extLst>
          </p:cNvPr>
          <p:cNvSpPr>
            <a:spLocks noGrp="1"/>
          </p:cNvSpPr>
          <p:nvPr>
            <p:ph type="body" sz="quarter" idx="11" hasCustomPrompt="1"/>
          </p:nvPr>
        </p:nvSpPr>
        <p:spPr>
          <a:xfrm>
            <a:off x="4123645" y="912562"/>
            <a:ext cx="2505435" cy="175869"/>
          </a:xfrm>
        </p:spPr>
        <p:txBody>
          <a:bodyPr>
            <a:normAutofit/>
          </a:bodyPr>
          <a:lstStyle>
            <a:lvl1pPr marL="0" indent="0">
              <a:buNone/>
              <a:defRPr sz="1300" b="1">
                <a:solidFill>
                  <a:schemeClr val="bg1"/>
                </a:solidFill>
                <a:latin typeface="+mj-lt"/>
              </a:defRPr>
            </a:lvl1pPr>
          </a:lstStyle>
          <a:p>
            <a:pPr lvl="0"/>
            <a:r>
              <a:rPr lang="es-ES"/>
              <a:t>NOMBRE</a:t>
            </a:r>
            <a:endParaRPr lang="es-CO"/>
          </a:p>
        </p:txBody>
      </p:sp>
      <p:sp>
        <p:nvSpPr>
          <p:cNvPr id="18" name="Marcador de texto 6">
            <a:extLst>
              <a:ext uri="{FF2B5EF4-FFF2-40B4-BE49-F238E27FC236}">
                <a16:creationId xmlns:a16="http://schemas.microsoft.com/office/drawing/2014/main" id="{38246264-6171-46C1-AF91-411727291314}"/>
              </a:ext>
            </a:extLst>
          </p:cNvPr>
          <p:cNvSpPr>
            <a:spLocks noGrp="1"/>
          </p:cNvSpPr>
          <p:nvPr>
            <p:ph type="body" sz="quarter" idx="13" hasCustomPrompt="1"/>
          </p:nvPr>
        </p:nvSpPr>
        <p:spPr>
          <a:xfrm>
            <a:off x="570781" y="4988021"/>
            <a:ext cx="2622272" cy="1928976"/>
          </a:xfrm>
        </p:spPr>
        <p:txBody>
          <a:bodyPr/>
          <a:lstStyle>
            <a:lvl1pPr marL="0" indent="0">
              <a:buNone/>
              <a:defRPr sz="1200"/>
            </a:lvl1pPr>
          </a:lstStyle>
          <a:p>
            <a:pPr lvl="0"/>
            <a:r>
              <a:rPr lang="es-MX"/>
              <a:t>Inserte su información</a:t>
            </a:r>
            <a:endParaRPr lang="es-CO"/>
          </a:p>
        </p:txBody>
      </p:sp>
      <p:sp>
        <p:nvSpPr>
          <p:cNvPr id="19" name="Marcador de texto 6">
            <a:extLst>
              <a:ext uri="{FF2B5EF4-FFF2-40B4-BE49-F238E27FC236}">
                <a16:creationId xmlns:a16="http://schemas.microsoft.com/office/drawing/2014/main" id="{4CCF32C7-706E-3109-96B2-08110857E16E}"/>
              </a:ext>
            </a:extLst>
          </p:cNvPr>
          <p:cNvSpPr>
            <a:spLocks noGrp="1"/>
          </p:cNvSpPr>
          <p:nvPr>
            <p:ph type="body" sz="quarter" idx="14" hasCustomPrompt="1"/>
          </p:nvPr>
        </p:nvSpPr>
        <p:spPr>
          <a:xfrm>
            <a:off x="3893395" y="2466317"/>
            <a:ext cx="2828925" cy="1688588"/>
          </a:xfrm>
        </p:spPr>
        <p:txBody>
          <a:bodyPr/>
          <a:lstStyle>
            <a:lvl1pPr marL="0" indent="0">
              <a:buNone/>
              <a:defRPr sz="1200"/>
            </a:lvl1pPr>
          </a:lstStyle>
          <a:p>
            <a:pPr lvl="0"/>
            <a:r>
              <a:rPr lang="es-MX"/>
              <a:t>Inserte su información</a:t>
            </a:r>
            <a:endParaRPr lang="es-CO"/>
          </a:p>
        </p:txBody>
      </p:sp>
      <p:pic>
        <p:nvPicPr>
          <p:cNvPr id="21" name="Imagen 20">
            <a:extLst>
              <a:ext uri="{FF2B5EF4-FFF2-40B4-BE49-F238E27FC236}">
                <a16:creationId xmlns:a16="http://schemas.microsoft.com/office/drawing/2014/main" id="{A392FB44-5FAD-070C-8AA2-26D0251AE3C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0780" y="1930850"/>
            <a:ext cx="3035992" cy="470007"/>
          </a:xfrm>
          <a:prstGeom prst="rect">
            <a:avLst/>
          </a:prstGeom>
        </p:spPr>
      </p:pic>
      <p:pic>
        <p:nvPicPr>
          <p:cNvPr id="22" name="Imagen 21">
            <a:extLst>
              <a:ext uri="{FF2B5EF4-FFF2-40B4-BE49-F238E27FC236}">
                <a16:creationId xmlns:a16="http://schemas.microsoft.com/office/drawing/2014/main" id="{2D6B6FAC-1BE3-F9B7-B78A-4FCEB4C2257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862594" y="1978618"/>
            <a:ext cx="3340861" cy="470007"/>
          </a:xfrm>
          <a:prstGeom prst="rect">
            <a:avLst/>
          </a:prstGeom>
        </p:spPr>
      </p:pic>
      <p:pic>
        <p:nvPicPr>
          <p:cNvPr id="24" name="Imagen 23">
            <a:extLst>
              <a:ext uri="{FF2B5EF4-FFF2-40B4-BE49-F238E27FC236}">
                <a16:creationId xmlns:a16="http://schemas.microsoft.com/office/drawing/2014/main" id="{2FE9D093-580B-407A-8ADB-FD171FEFE0E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96186" y="4449329"/>
            <a:ext cx="3010586" cy="419196"/>
          </a:xfrm>
          <a:prstGeom prst="rect">
            <a:avLst/>
          </a:prstGeom>
        </p:spPr>
      </p:pic>
      <p:pic>
        <p:nvPicPr>
          <p:cNvPr id="25" name="Imagen 24">
            <a:extLst>
              <a:ext uri="{FF2B5EF4-FFF2-40B4-BE49-F238E27FC236}">
                <a16:creationId xmlns:a16="http://schemas.microsoft.com/office/drawing/2014/main" id="{948245D0-6238-AF7D-EA2A-9BE06CAE274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871609" y="6399322"/>
            <a:ext cx="3264644" cy="444601"/>
          </a:xfrm>
          <a:prstGeom prst="rect">
            <a:avLst/>
          </a:prstGeom>
        </p:spPr>
      </p:pic>
      <p:sp>
        <p:nvSpPr>
          <p:cNvPr id="26" name="Marcador de texto 6">
            <a:extLst>
              <a:ext uri="{FF2B5EF4-FFF2-40B4-BE49-F238E27FC236}">
                <a16:creationId xmlns:a16="http://schemas.microsoft.com/office/drawing/2014/main" id="{E1F802FE-7AC6-CDC9-319F-C7CCDB709AAF}"/>
              </a:ext>
            </a:extLst>
          </p:cNvPr>
          <p:cNvSpPr>
            <a:spLocks noGrp="1"/>
          </p:cNvSpPr>
          <p:nvPr>
            <p:ph type="body" sz="quarter" idx="15" hasCustomPrompt="1"/>
          </p:nvPr>
        </p:nvSpPr>
        <p:spPr>
          <a:xfrm>
            <a:off x="570780" y="7973083"/>
            <a:ext cx="2622272" cy="1876362"/>
          </a:xfrm>
        </p:spPr>
        <p:txBody>
          <a:bodyPr/>
          <a:lstStyle>
            <a:lvl1pPr marL="0" indent="0">
              <a:buNone/>
              <a:defRPr sz="1200"/>
            </a:lvl1pPr>
          </a:lstStyle>
          <a:p>
            <a:pPr lvl="0"/>
            <a:r>
              <a:rPr lang="es-MX"/>
              <a:t>Inserte su información</a:t>
            </a:r>
            <a:endParaRPr lang="es-CO"/>
          </a:p>
        </p:txBody>
      </p:sp>
      <p:sp>
        <p:nvSpPr>
          <p:cNvPr id="27" name="Marcador de texto 6">
            <a:extLst>
              <a:ext uri="{FF2B5EF4-FFF2-40B4-BE49-F238E27FC236}">
                <a16:creationId xmlns:a16="http://schemas.microsoft.com/office/drawing/2014/main" id="{9F6D3705-5F4B-FD8D-EE08-92DD79B11A71}"/>
              </a:ext>
            </a:extLst>
          </p:cNvPr>
          <p:cNvSpPr>
            <a:spLocks noGrp="1"/>
          </p:cNvSpPr>
          <p:nvPr>
            <p:ph type="body" sz="quarter" idx="16" hasCustomPrompt="1"/>
          </p:nvPr>
        </p:nvSpPr>
        <p:spPr>
          <a:xfrm>
            <a:off x="3862594" y="5025120"/>
            <a:ext cx="2914291" cy="1215259"/>
          </a:xfrm>
        </p:spPr>
        <p:txBody>
          <a:bodyPr/>
          <a:lstStyle>
            <a:lvl1pPr marL="0" indent="0">
              <a:buNone/>
              <a:defRPr sz="1200"/>
            </a:lvl1pPr>
          </a:lstStyle>
          <a:p>
            <a:pPr lvl="0"/>
            <a:r>
              <a:rPr lang="es-MX"/>
              <a:t>Inserte su información</a:t>
            </a:r>
            <a:endParaRPr lang="es-CO"/>
          </a:p>
        </p:txBody>
      </p:sp>
      <p:sp>
        <p:nvSpPr>
          <p:cNvPr id="34" name="Marcador de texto 33">
            <a:extLst>
              <a:ext uri="{FF2B5EF4-FFF2-40B4-BE49-F238E27FC236}">
                <a16:creationId xmlns:a16="http://schemas.microsoft.com/office/drawing/2014/main" id="{FE4C7FE4-515A-8830-08D8-E502D865DF1E}"/>
              </a:ext>
            </a:extLst>
          </p:cNvPr>
          <p:cNvSpPr>
            <a:spLocks noGrp="1"/>
          </p:cNvSpPr>
          <p:nvPr>
            <p:ph type="body" sz="quarter" idx="17"/>
          </p:nvPr>
        </p:nvSpPr>
        <p:spPr>
          <a:xfrm>
            <a:off x="320674" y="2466975"/>
            <a:ext cx="2943225" cy="1687513"/>
          </a:xfrm>
        </p:spPr>
        <p:txBody>
          <a:bodyPr>
            <a:normAutofit/>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36" name="Marcador de texto 35">
            <a:extLst>
              <a:ext uri="{FF2B5EF4-FFF2-40B4-BE49-F238E27FC236}">
                <a16:creationId xmlns:a16="http://schemas.microsoft.com/office/drawing/2014/main" id="{EED02BA9-5FC3-FF93-FD09-93DEF46A2087}"/>
              </a:ext>
            </a:extLst>
          </p:cNvPr>
          <p:cNvSpPr>
            <a:spLocks noGrp="1"/>
          </p:cNvSpPr>
          <p:nvPr>
            <p:ph type="body" sz="quarter" idx="18" hasCustomPrompt="1"/>
          </p:nvPr>
        </p:nvSpPr>
        <p:spPr>
          <a:xfrm>
            <a:off x="3914186" y="7132983"/>
            <a:ext cx="904875" cy="444601"/>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sp>
        <p:nvSpPr>
          <p:cNvPr id="37" name="Marcador de texto 35">
            <a:extLst>
              <a:ext uri="{FF2B5EF4-FFF2-40B4-BE49-F238E27FC236}">
                <a16:creationId xmlns:a16="http://schemas.microsoft.com/office/drawing/2014/main" id="{FB8C25F8-486B-8AAD-E70E-3F419B2B958D}"/>
              </a:ext>
            </a:extLst>
          </p:cNvPr>
          <p:cNvSpPr>
            <a:spLocks noGrp="1"/>
          </p:cNvSpPr>
          <p:nvPr>
            <p:ph type="body" sz="quarter" idx="19" hasCustomPrompt="1"/>
          </p:nvPr>
        </p:nvSpPr>
        <p:spPr>
          <a:xfrm>
            <a:off x="4923926" y="7132983"/>
            <a:ext cx="904875" cy="444601"/>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sp>
        <p:nvSpPr>
          <p:cNvPr id="38" name="Marcador de texto 35">
            <a:extLst>
              <a:ext uri="{FF2B5EF4-FFF2-40B4-BE49-F238E27FC236}">
                <a16:creationId xmlns:a16="http://schemas.microsoft.com/office/drawing/2014/main" id="{622C08AF-93E6-1E23-B12A-F7149250DEC5}"/>
              </a:ext>
            </a:extLst>
          </p:cNvPr>
          <p:cNvSpPr>
            <a:spLocks noGrp="1"/>
          </p:cNvSpPr>
          <p:nvPr>
            <p:ph type="body" sz="quarter" idx="20" hasCustomPrompt="1"/>
          </p:nvPr>
        </p:nvSpPr>
        <p:spPr>
          <a:xfrm>
            <a:off x="5933666" y="7132983"/>
            <a:ext cx="904875" cy="444601"/>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pic>
        <p:nvPicPr>
          <p:cNvPr id="7" name="Imagen 6">
            <a:extLst>
              <a:ext uri="{FF2B5EF4-FFF2-40B4-BE49-F238E27FC236}">
                <a16:creationId xmlns:a16="http://schemas.microsoft.com/office/drawing/2014/main" id="{7B11BF13-906A-D302-72BC-D30F6651085A}"/>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779837" y="4404869"/>
            <a:ext cx="3798165" cy="508116"/>
          </a:xfrm>
          <a:prstGeom prst="rect">
            <a:avLst/>
          </a:prstGeom>
        </p:spPr>
      </p:pic>
      <p:sp>
        <p:nvSpPr>
          <p:cNvPr id="8" name="Marcador de texto 6">
            <a:extLst>
              <a:ext uri="{FF2B5EF4-FFF2-40B4-BE49-F238E27FC236}">
                <a16:creationId xmlns:a16="http://schemas.microsoft.com/office/drawing/2014/main" id="{BAEECE1E-7C10-CD14-9652-35D07655F063}"/>
              </a:ext>
            </a:extLst>
          </p:cNvPr>
          <p:cNvSpPr>
            <a:spLocks noGrp="1"/>
          </p:cNvSpPr>
          <p:nvPr>
            <p:ph type="body" sz="quarter" idx="21" hasCustomPrompt="1"/>
          </p:nvPr>
        </p:nvSpPr>
        <p:spPr>
          <a:xfrm>
            <a:off x="4065227" y="7985924"/>
            <a:ext cx="2711658" cy="1876362"/>
          </a:xfrm>
        </p:spPr>
        <p:txBody>
          <a:bodyPr/>
          <a:lstStyle>
            <a:lvl1pPr marL="0" indent="0">
              <a:buNone/>
              <a:defRPr sz="1200"/>
            </a:lvl1pPr>
          </a:lstStyle>
          <a:p>
            <a:pPr lvl="0"/>
            <a:r>
              <a:rPr lang="es-MX"/>
              <a:t>Inserte su información</a:t>
            </a:r>
            <a:endParaRPr lang="es-CO"/>
          </a:p>
        </p:txBody>
      </p:sp>
      <p:sp>
        <p:nvSpPr>
          <p:cNvPr id="11" name="Marcador de texto 2">
            <a:extLst>
              <a:ext uri="{FF2B5EF4-FFF2-40B4-BE49-F238E27FC236}">
                <a16:creationId xmlns:a16="http://schemas.microsoft.com/office/drawing/2014/main" id="{8862C45D-F582-25F9-6C84-C488C792A5BF}"/>
              </a:ext>
            </a:extLst>
          </p:cNvPr>
          <p:cNvSpPr>
            <a:spLocks noGrp="1"/>
          </p:cNvSpPr>
          <p:nvPr>
            <p:ph type="body" sz="quarter" idx="22" hasCustomPrompt="1"/>
          </p:nvPr>
        </p:nvSpPr>
        <p:spPr>
          <a:xfrm>
            <a:off x="4168338" y="1240714"/>
            <a:ext cx="2505435" cy="175869"/>
          </a:xfrm>
        </p:spPr>
        <p:txBody>
          <a:bodyPr>
            <a:normAutofit/>
          </a:bodyPr>
          <a:lstStyle>
            <a:lvl1pPr marL="0" indent="0">
              <a:buNone/>
              <a:defRPr sz="1300" b="1">
                <a:solidFill>
                  <a:schemeClr val="bg1"/>
                </a:solidFill>
                <a:latin typeface="+mj-lt"/>
              </a:defRPr>
            </a:lvl1pPr>
          </a:lstStyle>
          <a:p>
            <a:pPr lvl="0"/>
            <a:r>
              <a:rPr lang="es-ES"/>
              <a:t>CORREO</a:t>
            </a:r>
            <a:endParaRPr lang="es-CO"/>
          </a:p>
        </p:txBody>
      </p:sp>
    </p:spTree>
    <p:extLst>
      <p:ext uri="{BB962C8B-B14F-4D97-AF65-F5344CB8AC3E}">
        <p14:creationId xmlns:p14="http://schemas.microsoft.com/office/powerpoint/2010/main" val="428084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a de título">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7E170598-5DC0-1AE3-4A27-D691760E59D4}"/>
              </a:ext>
            </a:extLst>
          </p:cNvPr>
          <p:cNvSpPr>
            <a:spLocks noGrp="1"/>
          </p:cNvSpPr>
          <p:nvPr>
            <p:ph type="body" sz="quarter" idx="10" hasCustomPrompt="1"/>
          </p:nvPr>
        </p:nvSpPr>
        <p:spPr>
          <a:xfrm>
            <a:off x="3838831" y="461068"/>
            <a:ext cx="2938054" cy="327971"/>
          </a:xfrm>
        </p:spPr>
        <p:txBody>
          <a:bodyPr>
            <a:normAutofit/>
          </a:bodyPr>
          <a:lstStyle>
            <a:lvl1pPr marL="0" indent="0">
              <a:buNone/>
              <a:defRPr sz="1500" b="1">
                <a:solidFill>
                  <a:schemeClr val="bg1"/>
                </a:solidFill>
                <a:latin typeface="+mj-lt"/>
              </a:defRPr>
            </a:lvl1pPr>
          </a:lstStyle>
          <a:p>
            <a:pPr lvl="0"/>
            <a:r>
              <a:rPr lang="es-ES"/>
              <a:t>NOMBRE</a:t>
            </a:r>
            <a:endParaRPr lang="es-CO"/>
          </a:p>
        </p:txBody>
      </p:sp>
      <p:sp>
        <p:nvSpPr>
          <p:cNvPr id="4" name="Marcador de texto 2">
            <a:extLst>
              <a:ext uri="{FF2B5EF4-FFF2-40B4-BE49-F238E27FC236}">
                <a16:creationId xmlns:a16="http://schemas.microsoft.com/office/drawing/2014/main" id="{61E3C209-3283-3FAD-8937-D68D5F627BFB}"/>
              </a:ext>
            </a:extLst>
          </p:cNvPr>
          <p:cNvSpPr>
            <a:spLocks noGrp="1"/>
          </p:cNvSpPr>
          <p:nvPr>
            <p:ph type="body" sz="quarter" idx="11" hasCustomPrompt="1"/>
          </p:nvPr>
        </p:nvSpPr>
        <p:spPr>
          <a:xfrm>
            <a:off x="4123645" y="912562"/>
            <a:ext cx="2505435" cy="175869"/>
          </a:xfrm>
        </p:spPr>
        <p:txBody>
          <a:bodyPr>
            <a:normAutofit/>
          </a:bodyPr>
          <a:lstStyle>
            <a:lvl1pPr marL="0" indent="0">
              <a:buNone/>
              <a:defRPr sz="1300" b="1">
                <a:solidFill>
                  <a:schemeClr val="bg1"/>
                </a:solidFill>
                <a:latin typeface="+mj-lt"/>
              </a:defRPr>
            </a:lvl1pPr>
          </a:lstStyle>
          <a:p>
            <a:pPr lvl="0"/>
            <a:r>
              <a:rPr lang="es-ES"/>
              <a:t>NOMBRE</a:t>
            </a:r>
            <a:endParaRPr lang="es-CO"/>
          </a:p>
        </p:txBody>
      </p:sp>
      <p:sp>
        <p:nvSpPr>
          <p:cNvPr id="18" name="Marcador de texto 6">
            <a:extLst>
              <a:ext uri="{FF2B5EF4-FFF2-40B4-BE49-F238E27FC236}">
                <a16:creationId xmlns:a16="http://schemas.microsoft.com/office/drawing/2014/main" id="{38246264-6171-46C1-AF91-411727291314}"/>
              </a:ext>
            </a:extLst>
          </p:cNvPr>
          <p:cNvSpPr>
            <a:spLocks noGrp="1"/>
          </p:cNvSpPr>
          <p:nvPr>
            <p:ph type="body" sz="quarter" idx="13" hasCustomPrompt="1"/>
          </p:nvPr>
        </p:nvSpPr>
        <p:spPr>
          <a:xfrm>
            <a:off x="570781" y="4988021"/>
            <a:ext cx="2622272" cy="1928976"/>
          </a:xfrm>
        </p:spPr>
        <p:txBody>
          <a:bodyPr/>
          <a:lstStyle>
            <a:lvl1pPr marL="0" indent="0">
              <a:buNone/>
              <a:defRPr sz="1200"/>
            </a:lvl1pPr>
          </a:lstStyle>
          <a:p>
            <a:pPr lvl="0"/>
            <a:r>
              <a:rPr lang="es-MX"/>
              <a:t>Inserte su información</a:t>
            </a:r>
            <a:endParaRPr lang="es-CO"/>
          </a:p>
        </p:txBody>
      </p:sp>
      <p:sp>
        <p:nvSpPr>
          <p:cNvPr id="19" name="Marcador de texto 6">
            <a:extLst>
              <a:ext uri="{FF2B5EF4-FFF2-40B4-BE49-F238E27FC236}">
                <a16:creationId xmlns:a16="http://schemas.microsoft.com/office/drawing/2014/main" id="{4CCF32C7-706E-3109-96B2-08110857E16E}"/>
              </a:ext>
            </a:extLst>
          </p:cNvPr>
          <p:cNvSpPr>
            <a:spLocks noGrp="1"/>
          </p:cNvSpPr>
          <p:nvPr>
            <p:ph type="body" sz="quarter" idx="14" hasCustomPrompt="1"/>
          </p:nvPr>
        </p:nvSpPr>
        <p:spPr>
          <a:xfrm>
            <a:off x="3893395" y="2466317"/>
            <a:ext cx="2828925" cy="1688588"/>
          </a:xfrm>
        </p:spPr>
        <p:txBody>
          <a:bodyPr/>
          <a:lstStyle>
            <a:lvl1pPr marL="0" indent="0">
              <a:buNone/>
              <a:defRPr sz="1200"/>
            </a:lvl1pPr>
          </a:lstStyle>
          <a:p>
            <a:pPr lvl="0"/>
            <a:r>
              <a:rPr lang="es-MX"/>
              <a:t>Inserte su información</a:t>
            </a:r>
            <a:endParaRPr lang="es-CO"/>
          </a:p>
        </p:txBody>
      </p:sp>
      <p:sp>
        <p:nvSpPr>
          <p:cNvPr id="26" name="Marcador de texto 6">
            <a:extLst>
              <a:ext uri="{FF2B5EF4-FFF2-40B4-BE49-F238E27FC236}">
                <a16:creationId xmlns:a16="http://schemas.microsoft.com/office/drawing/2014/main" id="{E1F802FE-7AC6-CDC9-319F-C7CCDB709AAF}"/>
              </a:ext>
            </a:extLst>
          </p:cNvPr>
          <p:cNvSpPr>
            <a:spLocks noGrp="1"/>
          </p:cNvSpPr>
          <p:nvPr>
            <p:ph type="body" sz="quarter" idx="15" hasCustomPrompt="1"/>
          </p:nvPr>
        </p:nvSpPr>
        <p:spPr>
          <a:xfrm>
            <a:off x="570780" y="7973083"/>
            <a:ext cx="2622272" cy="1876362"/>
          </a:xfrm>
        </p:spPr>
        <p:txBody>
          <a:bodyPr/>
          <a:lstStyle>
            <a:lvl1pPr marL="0" indent="0">
              <a:buNone/>
              <a:defRPr sz="1200"/>
            </a:lvl1pPr>
          </a:lstStyle>
          <a:p>
            <a:pPr lvl="0"/>
            <a:r>
              <a:rPr lang="es-MX"/>
              <a:t>Inserte su información</a:t>
            </a:r>
            <a:endParaRPr lang="es-CO"/>
          </a:p>
        </p:txBody>
      </p:sp>
      <p:sp>
        <p:nvSpPr>
          <p:cNvPr id="27" name="Marcador de texto 6">
            <a:extLst>
              <a:ext uri="{FF2B5EF4-FFF2-40B4-BE49-F238E27FC236}">
                <a16:creationId xmlns:a16="http://schemas.microsoft.com/office/drawing/2014/main" id="{9F6D3705-5F4B-FD8D-EE08-92DD79B11A71}"/>
              </a:ext>
            </a:extLst>
          </p:cNvPr>
          <p:cNvSpPr>
            <a:spLocks noGrp="1"/>
          </p:cNvSpPr>
          <p:nvPr>
            <p:ph type="body" sz="quarter" idx="16" hasCustomPrompt="1"/>
          </p:nvPr>
        </p:nvSpPr>
        <p:spPr>
          <a:xfrm>
            <a:off x="3862594" y="5025120"/>
            <a:ext cx="2914291" cy="1215259"/>
          </a:xfrm>
        </p:spPr>
        <p:txBody>
          <a:bodyPr/>
          <a:lstStyle>
            <a:lvl1pPr marL="0" indent="0">
              <a:buNone/>
              <a:defRPr sz="1200"/>
            </a:lvl1pPr>
          </a:lstStyle>
          <a:p>
            <a:pPr lvl="0"/>
            <a:r>
              <a:rPr lang="es-MX"/>
              <a:t>Inserte su información</a:t>
            </a:r>
            <a:endParaRPr lang="es-CO"/>
          </a:p>
        </p:txBody>
      </p:sp>
      <p:sp>
        <p:nvSpPr>
          <p:cNvPr id="34" name="Marcador de texto 33">
            <a:extLst>
              <a:ext uri="{FF2B5EF4-FFF2-40B4-BE49-F238E27FC236}">
                <a16:creationId xmlns:a16="http://schemas.microsoft.com/office/drawing/2014/main" id="{FE4C7FE4-515A-8830-08D8-E502D865DF1E}"/>
              </a:ext>
            </a:extLst>
          </p:cNvPr>
          <p:cNvSpPr>
            <a:spLocks noGrp="1"/>
          </p:cNvSpPr>
          <p:nvPr>
            <p:ph type="body" sz="quarter" idx="17"/>
          </p:nvPr>
        </p:nvSpPr>
        <p:spPr>
          <a:xfrm>
            <a:off x="320674" y="2466975"/>
            <a:ext cx="2943225" cy="1687513"/>
          </a:xfrm>
        </p:spPr>
        <p:txBody>
          <a:bodyPr>
            <a:normAutofit/>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Marcador de texto 6">
            <a:extLst>
              <a:ext uri="{FF2B5EF4-FFF2-40B4-BE49-F238E27FC236}">
                <a16:creationId xmlns:a16="http://schemas.microsoft.com/office/drawing/2014/main" id="{BAEECE1E-7C10-CD14-9652-35D07655F063}"/>
              </a:ext>
            </a:extLst>
          </p:cNvPr>
          <p:cNvSpPr>
            <a:spLocks noGrp="1"/>
          </p:cNvSpPr>
          <p:nvPr>
            <p:ph type="body" sz="quarter" idx="21" hasCustomPrompt="1"/>
          </p:nvPr>
        </p:nvSpPr>
        <p:spPr>
          <a:xfrm>
            <a:off x="4065227" y="7985924"/>
            <a:ext cx="2711658" cy="1876362"/>
          </a:xfrm>
        </p:spPr>
        <p:txBody>
          <a:bodyPr/>
          <a:lstStyle>
            <a:lvl1pPr marL="0" indent="0">
              <a:buNone/>
              <a:defRPr sz="1200"/>
            </a:lvl1pPr>
          </a:lstStyle>
          <a:p>
            <a:pPr lvl="0"/>
            <a:r>
              <a:rPr lang="es-MX"/>
              <a:t>Inserte su información</a:t>
            </a:r>
            <a:endParaRPr lang="es-CO"/>
          </a:p>
        </p:txBody>
      </p:sp>
      <p:sp>
        <p:nvSpPr>
          <p:cNvPr id="11" name="Marcador de texto 2">
            <a:extLst>
              <a:ext uri="{FF2B5EF4-FFF2-40B4-BE49-F238E27FC236}">
                <a16:creationId xmlns:a16="http://schemas.microsoft.com/office/drawing/2014/main" id="{8862C45D-F582-25F9-6C84-C488C792A5BF}"/>
              </a:ext>
            </a:extLst>
          </p:cNvPr>
          <p:cNvSpPr>
            <a:spLocks noGrp="1"/>
          </p:cNvSpPr>
          <p:nvPr>
            <p:ph type="body" sz="quarter" idx="22" hasCustomPrompt="1"/>
          </p:nvPr>
        </p:nvSpPr>
        <p:spPr>
          <a:xfrm>
            <a:off x="4168338" y="1240714"/>
            <a:ext cx="2505435" cy="175869"/>
          </a:xfrm>
        </p:spPr>
        <p:txBody>
          <a:bodyPr>
            <a:normAutofit/>
          </a:bodyPr>
          <a:lstStyle>
            <a:lvl1pPr marL="0" indent="0">
              <a:buNone/>
              <a:defRPr sz="1300" b="1">
                <a:solidFill>
                  <a:schemeClr val="bg1"/>
                </a:solidFill>
                <a:latin typeface="+mj-lt"/>
              </a:defRPr>
            </a:lvl1pPr>
          </a:lstStyle>
          <a:p>
            <a:pPr lvl="0"/>
            <a:r>
              <a:rPr lang="es-ES"/>
              <a:t>CORREO</a:t>
            </a:r>
            <a:endParaRPr lang="es-CO"/>
          </a:p>
        </p:txBody>
      </p:sp>
      <p:pic>
        <p:nvPicPr>
          <p:cNvPr id="5" name="Imagen 4" descr="Imagen que contiene Interfaz de usuario gráfica&#10;&#10;Descripción generada automáticamente">
            <a:extLst>
              <a:ext uri="{FF2B5EF4-FFF2-40B4-BE49-F238E27FC236}">
                <a16:creationId xmlns:a16="http://schemas.microsoft.com/office/drawing/2014/main" id="{B33E6F10-348B-7393-A692-88EC5EE788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7206"/>
            <a:ext cx="7576193" cy="10466606"/>
          </a:xfrm>
          <a:prstGeom prst="rect">
            <a:avLst/>
          </a:prstGeom>
        </p:spPr>
      </p:pic>
    </p:spTree>
    <p:extLst>
      <p:ext uri="{BB962C8B-B14F-4D97-AF65-F5344CB8AC3E}">
        <p14:creationId xmlns:p14="http://schemas.microsoft.com/office/powerpoint/2010/main" val="1568958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pic>
        <p:nvPicPr>
          <p:cNvPr id="14" name="Imagen 13">
            <a:extLst>
              <a:ext uri="{FF2B5EF4-FFF2-40B4-BE49-F238E27FC236}">
                <a16:creationId xmlns:a16="http://schemas.microsoft.com/office/drawing/2014/main" id="{1DD7124C-54D8-44F5-FE76-39AA5C7D1556}"/>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6568"/>
            <a:ext cx="7559675" cy="10426263"/>
          </a:xfrm>
          <a:prstGeom prst="rect">
            <a:avLst/>
          </a:prstGeom>
        </p:spPr>
      </p:pic>
      <p:sp>
        <p:nvSpPr>
          <p:cNvPr id="3" name="Marcador de texto 2">
            <a:extLst>
              <a:ext uri="{FF2B5EF4-FFF2-40B4-BE49-F238E27FC236}">
                <a16:creationId xmlns:a16="http://schemas.microsoft.com/office/drawing/2014/main" id="{7E170598-5DC0-1AE3-4A27-D691760E59D4}"/>
              </a:ext>
            </a:extLst>
          </p:cNvPr>
          <p:cNvSpPr>
            <a:spLocks noGrp="1"/>
          </p:cNvSpPr>
          <p:nvPr>
            <p:ph type="body" sz="quarter" idx="10" hasCustomPrompt="1"/>
          </p:nvPr>
        </p:nvSpPr>
        <p:spPr>
          <a:xfrm>
            <a:off x="3838831" y="461068"/>
            <a:ext cx="2938054" cy="327971"/>
          </a:xfrm>
        </p:spPr>
        <p:txBody>
          <a:bodyPr>
            <a:normAutofit/>
          </a:bodyPr>
          <a:lstStyle>
            <a:lvl1pPr marL="0" indent="0">
              <a:buNone/>
              <a:defRPr sz="1500" b="1">
                <a:solidFill>
                  <a:schemeClr val="bg1"/>
                </a:solidFill>
                <a:latin typeface="+mj-lt"/>
              </a:defRPr>
            </a:lvl1pPr>
          </a:lstStyle>
          <a:p>
            <a:pPr lvl="0"/>
            <a:r>
              <a:rPr lang="es-ES"/>
              <a:t>NOMBRE</a:t>
            </a:r>
            <a:endParaRPr lang="es-CO"/>
          </a:p>
        </p:txBody>
      </p:sp>
      <p:sp>
        <p:nvSpPr>
          <p:cNvPr id="4" name="Marcador de texto 2">
            <a:extLst>
              <a:ext uri="{FF2B5EF4-FFF2-40B4-BE49-F238E27FC236}">
                <a16:creationId xmlns:a16="http://schemas.microsoft.com/office/drawing/2014/main" id="{61E3C209-3283-3FAD-8937-D68D5F627BFB}"/>
              </a:ext>
            </a:extLst>
          </p:cNvPr>
          <p:cNvSpPr>
            <a:spLocks noGrp="1"/>
          </p:cNvSpPr>
          <p:nvPr>
            <p:ph type="body" sz="quarter" idx="11" hasCustomPrompt="1"/>
          </p:nvPr>
        </p:nvSpPr>
        <p:spPr>
          <a:xfrm>
            <a:off x="4271450" y="902230"/>
            <a:ext cx="2505435" cy="327971"/>
          </a:xfrm>
        </p:spPr>
        <p:txBody>
          <a:bodyPr>
            <a:normAutofit/>
          </a:bodyPr>
          <a:lstStyle>
            <a:lvl1pPr marL="0" indent="0">
              <a:buNone/>
              <a:defRPr sz="1300" b="1">
                <a:solidFill>
                  <a:schemeClr val="bg1"/>
                </a:solidFill>
                <a:latin typeface="+mj-lt"/>
              </a:defRPr>
            </a:lvl1pPr>
          </a:lstStyle>
          <a:p>
            <a:pPr lvl="0"/>
            <a:r>
              <a:rPr lang="es-ES"/>
              <a:t>NOMBRE</a:t>
            </a:r>
            <a:endParaRPr lang="es-CO"/>
          </a:p>
        </p:txBody>
      </p:sp>
      <p:sp>
        <p:nvSpPr>
          <p:cNvPr id="7" name="Marcador de texto 6">
            <a:extLst>
              <a:ext uri="{FF2B5EF4-FFF2-40B4-BE49-F238E27FC236}">
                <a16:creationId xmlns:a16="http://schemas.microsoft.com/office/drawing/2014/main" id="{62109178-7EBE-482D-C329-421983AFAAFF}"/>
              </a:ext>
            </a:extLst>
          </p:cNvPr>
          <p:cNvSpPr>
            <a:spLocks noGrp="1"/>
          </p:cNvSpPr>
          <p:nvPr>
            <p:ph type="body" sz="quarter" idx="12" hasCustomPrompt="1"/>
          </p:nvPr>
        </p:nvSpPr>
        <p:spPr>
          <a:xfrm>
            <a:off x="596186" y="2466317"/>
            <a:ext cx="2596866" cy="1688588"/>
          </a:xfrm>
        </p:spPr>
        <p:txBody>
          <a:bodyPr/>
          <a:lstStyle>
            <a:lvl1pPr marL="0" indent="0">
              <a:buNone/>
              <a:defRPr sz="1200"/>
            </a:lvl1pPr>
          </a:lstStyle>
          <a:p>
            <a:pPr lvl="0"/>
            <a:r>
              <a:rPr lang="es-MX"/>
              <a:t>Inserte su información</a:t>
            </a:r>
            <a:endParaRPr lang="es-CO"/>
          </a:p>
        </p:txBody>
      </p:sp>
      <p:sp>
        <p:nvSpPr>
          <p:cNvPr id="8" name="Marcador de texto 6">
            <a:extLst>
              <a:ext uri="{FF2B5EF4-FFF2-40B4-BE49-F238E27FC236}">
                <a16:creationId xmlns:a16="http://schemas.microsoft.com/office/drawing/2014/main" id="{19AEE3BF-F6E5-DD0D-83C9-D7172B7B63E0}"/>
              </a:ext>
            </a:extLst>
          </p:cNvPr>
          <p:cNvSpPr>
            <a:spLocks noGrp="1"/>
          </p:cNvSpPr>
          <p:nvPr>
            <p:ph type="body" sz="quarter" idx="13" hasCustomPrompt="1"/>
          </p:nvPr>
        </p:nvSpPr>
        <p:spPr>
          <a:xfrm>
            <a:off x="570781" y="4988021"/>
            <a:ext cx="2622272" cy="1928976"/>
          </a:xfrm>
        </p:spPr>
        <p:txBody>
          <a:bodyPr/>
          <a:lstStyle>
            <a:lvl1pPr marL="0" indent="0">
              <a:buNone/>
              <a:defRPr sz="1200"/>
            </a:lvl1pPr>
          </a:lstStyle>
          <a:p>
            <a:pPr lvl="0"/>
            <a:r>
              <a:rPr lang="es-MX"/>
              <a:t>Inserte su información</a:t>
            </a:r>
            <a:endParaRPr lang="es-CO"/>
          </a:p>
        </p:txBody>
      </p:sp>
      <p:sp>
        <p:nvSpPr>
          <p:cNvPr id="9" name="Marcador de texto 6">
            <a:extLst>
              <a:ext uri="{FF2B5EF4-FFF2-40B4-BE49-F238E27FC236}">
                <a16:creationId xmlns:a16="http://schemas.microsoft.com/office/drawing/2014/main" id="{264A64D9-4112-7CF2-6081-9BFFBA950B86}"/>
              </a:ext>
            </a:extLst>
          </p:cNvPr>
          <p:cNvSpPr>
            <a:spLocks noGrp="1"/>
          </p:cNvSpPr>
          <p:nvPr>
            <p:ph type="body" sz="quarter" idx="14" hasCustomPrompt="1"/>
          </p:nvPr>
        </p:nvSpPr>
        <p:spPr>
          <a:xfrm>
            <a:off x="3893395" y="2466317"/>
            <a:ext cx="2828925" cy="1688588"/>
          </a:xfrm>
        </p:spPr>
        <p:txBody>
          <a:bodyPr/>
          <a:lstStyle>
            <a:lvl1pPr marL="0" indent="0">
              <a:buNone/>
              <a:defRPr sz="1200"/>
            </a:lvl1pPr>
          </a:lstStyle>
          <a:p>
            <a:pPr lvl="0"/>
            <a:r>
              <a:rPr lang="es-MX"/>
              <a:t>Inserte su información</a:t>
            </a:r>
            <a:endParaRPr lang="es-CO"/>
          </a:p>
        </p:txBody>
      </p:sp>
      <p:sp>
        <p:nvSpPr>
          <p:cNvPr id="2" name="Marcador de texto 6">
            <a:extLst>
              <a:ext uri="{FF2B5EF4-FFF2-40B4-BE49-F238E27FC236}">
                <a16:creationId xmlns:a16="http://schemas.microsoft.com/office/drawing/2014/main" id="{832DB296-631E-1D7E-3A34-2F535A4693D8}"/>
              </a:ext>
            </a:extLst>
          </p:cNvPr>
          <p:cNvSpPr>
            <a:spLocks noGrp="1"/>
          </p:cNvSpPr>
          <p:nvPr>
            <p:ph type="body" sz="quarter" idx="15" hasCustomPrompt="1"/>
          </p:nvPr>
        </p:nvSpPr>
        <p:spPr>
          <a:xfrm>
            <a:off x="570780" y="7973083"/>
            <a:ext cx="2622272" cy="1876362"/>
          </a:xfrm>
        </p:spPr>
        <p:txBody>
          <a:bodyPr/>
          <a:lstStyle>
            <a:lvl1pPr marL="0" indent="0">
              <a:buNone/>
              <a:defRPr sz="1200"/>
            </a:lvl1pPr>
          </a:lstStyle>
          <a:p>
            <a:pPr lvl="0"/>
            <a:r>
              <a:rPr lang="es-MX"/>
              <a:t>Inserte su información</a:t>
            </a:r>
            <a:endParaRPr lang="es-CO"/>
          </a:p>
        </p:txBody>
      </p:sp>
      <p:sp>
        <p:nvSpPr>
          <p:cNvPr id="5" name="Marcador de texto 6">
            <a:extLst>
              <a:ext uri="{FF2B5EF4-FFF2-40B4-BE49-F238E27FC236}">
                <a16:creationId xmlns:a16="http://schemas.microsoft.com/office/drawing/2014/main" id="{8F4BFFBF-558C-F18E-3D1B-2FF6CB8FD852}"/>
              </a:ext>
            </a:extLst>
          </p:cNvPr>
          <p:cNvSpPr>
            <a:spLocks noGrp="1"/>
          </p:cNvSpPr>
          <p:nvPr>
            <p:ph type="body" sz="quarter" idx="16" hasCustomPrompt="1"/>
          </p:nvPr>
        </p:nvSpPr>
        <p:spPr>
          <a:xfrm>
            <a:off x="3862594" y="5025120"/>
            <a:ext cx="2914291" cy="1215259"/>
          </a:xfrm>
        </p:spPr>
        <p:txBody>
          <a:bodyPr/>
          <a:lstStyle>
            <a:lvl1pPr marL="0" indent="0">
              <a:buNone/>
              <a:defRPr sz="1200"/>
            </a:lvl1pPr>
          </a:lstStyle>
          <a:p>
            <a:pPr lvl="0"/>
            <a:r>
              <a:rPr lang="es-MX"/>
              <a:t>Inserte su información</a:t>
            </a:r>
            <a:endParaRPr lang="es-CO"/>
          </a:p>
        </p:txBody>
      </p:sp>
      <p:pic>
        <p:nvPicPr>
          <p:cNvPr id="18" name="Imagen 17">
            <a:extLst>
              <a:ext uri="{FF2B5EF4-FFF2-40B4-BE49-F238E27FC236}">
                <a16:creationId xmlns:a16="http://schemas.microsoft.com/office/drawing/2014/main" id="{A1334DE0-63E4-D940-6468-4879E169CBEC}"/>
              </a:ext>
            </a:extLst>
          </p:cNvPr>
          <p:cNvPicPr>
            <a:picLocks noGrp="1" noRo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Lst>
          </a:blip>
          <a:stretch>
            <a:fillRect/>
          </a:stretch>
        </p:blipFill>
        <p:spPr>
          <a:xfrm>
            <a:off x="0" y="6568"/>
            <a:ext cx="7559675" cy="10426263"/>
          </a:xfrm>
          <a:prstGeom prst="rect">
            <a:avLst/>
          </a:prstGeom>
        </p:spPr>
      </p:pic>
      <p:sp>
        <p:nvSpPr>
          <p:cNvPr id="19" name="Marcador de texto 35">
            <a:extLst>
              <a:ext uri="{FF2B5EF4-FFF2-40B4-BE49-F238E27FC236}">
                <a16:creationId xmlns:a16="http://schemas.microsoft.com/office/drawing/2014/main" id="{C070B0F1-27F5-69B1-1C54-963992305D22}"/>
              </a:ext>
            </a:extLst>
          </p:cNvPr>
          <p:cNvSpPr>
            <a:spLocks noGrp="1"/>
          </p:cNvSpPr>
          <p:nvPr>
            <p:ph type="body" sz="quarter" idx="18" hasCustomPrompt="1"/>
          </p:nvPr>
        </p:nvSpPr>
        <p:spPr>
          <a:xfrm>
            <a:off x="3914186" y="7812583"/>
            <a:ext cx="904875" cy="444500"/>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sp>
        <p:nvSpPr>
          <p:cNvPr id="20" name="Marcador de texto 35">
            <a:extLst>
              <a:ext uri="{FF2B5EF4-FFF2-40B4-BE49-F238E27FC236}">
                <a16:creationId xmlns:a16="http://schemas.microsoft.com/office/drawing/2014/main" id="{DBA3611E-2ADA-40BF-1FC1-14E68D588048}"/>
              </a:ext>
            </a:extLst>
          </p:cNvPr>
          <p:cNvSpPr>
            <a:spLocks noGrp="1"/>
          </p:cNvSpPr>
          <p:nvPr>
            <p:ph type="body" sz="quarter" idx="19" hasCustomPrompt="1"/>
          </p:nvPr>
        </p:nvSpPr>
        <p:spPr>
          <a:xfrm>
            <a:off x="4923926" y="7812583"/>
            <a:ext cx="904875" cy="444500"/>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sp>
        <p:nvSpPr>
          <p:cNvPr id="21" name="Marcador de texto 35">
            <a:extLst>
              <a:ext uri="{FF2B5EF4-FFF2-40B4-BE49-F238E27FC236}">
                <a16:creationId xmlns:a16="http://schemas.microsoft.com/office/drawing/2014/main" id="{115578A3-A1BA-162D-326A-E47880FD20B2}"/>
              </a:ext>
            </a:extLst>
          </p:cNvPr>
          <p:cNvSpPr>
            <a:spLocks noGrp="1"/>
          </p:cNvSpPr>
          <p:nvPr>
            <p:ph type="body" sz="quarter" idx="20" hasCustomPrompt="1"/>
          </p:nvPr>
        </p:nvSpPr>
        <p:spPr>
          <a:xfrm>
            <a:off x="5933666" y="7812583"/>
            <a:ext cx="904875" cy="444500"/>
          </a:xfrm>
        </p:spPr>
        <p:txBody>
          <a:bodyPr>
            <a:noAutofit/>
          </a:bodyPr>
          <a:lstStyle>
            <a:lvl1pPr marL="0" indent="0" algn="ctr">
              <a:buNone/>
              <a:defRPr sz="1000"/>
            </a:lvl1pPr>
            <a:lvl2pPr>
              <a:defRPr sz="1200"/>
            </a:lvl2pPr>
            <a:lvl3pPr>
              <a:defRPr sz="1200"/>
            </a:lvl3pPr>
            <a:lvl4pPr>
              <a:defRPr sz="1200"/>
            </a:lvl4pPr>
            <a:lvl5pPr>
              <a:defRPr sz="1200"/>
            </a:lvl5pPr>
          </a:lstStyle>
          <a:p>
            <a:pPr lvl="0"/>
            <a:r>
              <a:rPr lang="es-MX"/>
              <a:t>Inserte </a:t>
            </a:r>
            <a:r>
              <a:rPr lang="es-MX" err="1"/>
              <a:t>informacion</a:t>
            </a:r>
            <a:endParaRPr lang="es-CO"/>
          </a:p>
        </p:txBody>
      </p:sp>
    </p:spTree>
    <p:extLst>
      <p:ext uri="{BB962C8B-B14F-4D97-AF65-F5344CB8AC3E}">
        <p14:creationId xmlns:p14="http://schemas.microsoft.com/office/powerpoint/2010/main" val="175017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D3FD8B6D-49E5-4E5F-90E5-7903BEA45D34}" type="datetimeFigureOut">
              <a:rPr lang="es-CO" smtClean="0"/>
              <a:t>8/01/2025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64502CB9-AAB2-4166-A3C2-632140001DBE}" type="slidenum">
              <a:rPr lang="es-CO" smtClean="0"/>
              <a:t>‹#›</a:t>
            </a:fld>
            <a:endParaRPr lang="es-CO"/>
          </a:p>
        </p:txBody>
      </p:sp>
    </p:spTree>
    <p:extLst>
      <p:ext uri="{BB962C8B-B14F-4D97-AF65-F5344CB8AC3E}">
        <p14:creationId xmlns:p14="http://schemas.microsoft.com/office/powerpoint/2010/main" val="4598945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55804"/>
            <a:ext cx="6520220" cy="2017801"/>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19728" y="2779007"/>
            <a:ext cx="6520220" cy="662370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519728" y="9675780"/>
            <a:ext cx="1700927" cy="555801"/>
          </a:xfrm>
          <a:prstGeom prst="rect">
            <a:avLst/>
          </a:prstGeom>
        </p:spPr>
        <p:txBody>
          <a:bodyPr vert="horz" lIns="91440" tIns="45720" rIns="91440" bIns="45720" rtlCol="0" anchor="ctr"/>
          <a:lstStyle>
            <a:lvl1pPr algn="l">
              <a:defRPr sz="992">
                <a:solidFill>
                  <a:schemeClr val="tx1">
                    <a:tint val="75000"/>
                  </a:schemeClr>
                </a:solidFill>
              </a:defRPr>
            </a:lvl1pPr>
          </a:lstStyle>
          <a:p>
            <a:fld id="{D3FD8B6D-49E5-4E5F-90E5-7903BEA45D34}" type="datetimeFigureOut">
              <a:rPr lang="es-CO" smtClean="0"/>
              <a:t>8/01/2025</a:t>
            </a:fld>
            <a:endParaRPr lang="es-CO"/>
          </a:p>
        </p:txBody>
      </p:sp>
      <p:sp>
        <p:nvSpPr>
          <p:cNvPr id="5" name="Footer Placeholder 4"/>
          <p:cNvSpPr>
            <a:spLocks noGrp="1"/>
          </p:cNvSpPr>
          <p:nvPr>
            <p:ph type="ftr" sz="quarter" idx="3"/>
          </p:nvPr>
        </p:nvSpPr>
        <p:spPr>
          <a:xfrm>
            <a:off x="2504143" y="9675780"/>
            <a:ext cx="2551390" cy="55580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5339020" y="9675780"/>
            <a:ext cx="1700927" cy="555801"/>
          </a:xfrm>
          <a:prstGeom prst="rect">
            <a:avLst/>
          </a:prstGeom>
        </p:spPr>
        <p:txBody>
          <a:bodyPr vert="horz" lIns="91440" tIns="45720" rIns="91440" bIns="45720" rtlCol="0" anchor="ctr"/>
          <a:lstStyle>
            <a:lvl1pPr algn="r">
              <a:defRPr sz="992">
                <a:solidFill>
                  <a:schemeClr val="tx1">
                    <a:tint val="75000"/>
                  </a:schemeClr>
                </a:solidFill>
              </a:defRPr>
            </a:lvl1pPr>
          </a:lstStyle>
          <a:p>
            <a:fld id="{64502CB9-AAB2-4166-A3C2-632140001DBE}" type="slidenum">
              <a:rPr lang="es-CO" smtClean="0"/>
              <a:t>‹#›</a:t>
            </a:fld>
            <a:endParaRPr lang="es-CO"/>
          </a:p>
        </p:txBody>
      </p:sp>
    </p:spTree>
    <p:extLst>
      <p:ext uri="{BB962C8B-B14F-4D97-AF65-F5344CB8AC3E}">
        <p14:creationId xmlns:p14="http://schemas.microsoft.com/office/powerpoint/2010/main" val="3923654679"/>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2" r:id="rId4"/>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png"/><Relationship Id="rId3" Type="http://schemas.openxmlformats.org/officeDocument/2006/relationships/image" Target="../media/image10.sv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9.png"/><Relationship Id="rId16" Type="http://schemas.openxmlformats.org/officeDocument/2006/relationships/image" Target="../media/image22.sv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7.png"/><Relationship Id="rId5" Type="http://schemas.openxmlformats.org/officeDocument/2006/relationships/image" Target="../media/image12.sv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1.png"/><Relationship Id="rId9" Type="http://schemas.openxmlformats.org/officeDocument/2006/relationships/image" Target="../media/image15.png"/><Relationship Id="rId1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1D92E308-2012-95B9-02C8-AB2662D05FE1}"/>
              </a:ext>
            </a:extLst>
          </p:cNvPr>
          <p:cNvSpPr txBox="1"/>
          <p:nvPr/>
        </p:nvSpPr>
        <p:spPr>
          <a:xfrm>
            <a:off x="324509" y="2467579"/>
            <a:ext cx="2850720" cy="1938992"/>
          </a:xfrm>
          <a:prstGeom prst="rect">
            <a:avLst/>
          </a:prstGeom>
          <a:noFill/>
        </p:spPr>
        <p:txBody>
          <a:bodyPr wrap="square" lIns="91440" tIns="45720" rIns="91440" bIns="45720" rtlCol="0" anchor="t">
            <a:spAutoFit/>
          </a:bodyPr>
          <a:lstStyle/>
          <a:p>
            <a:pPr algn="just"/>
            <a:r>
              <a:rPr lang="es-MX" sz="1200">
                <a:ea typeface="+mn-lt"/>
                <a:cs typeface="+mn-lt"/>
              </a:rPr>
              <a:t>Ingeniero en Telemática con una sólida base en matemáticas y una pasión por la resolución de problemas por medio de un aprendizaje constante. En mis tres años de carrera, me he destacado como un Analista de pruebas altamente eficiente, especializado en garantizar la calidad y el funcionamiento de aplicaciones móviles.</a:t>
            </a:r>
            <a:endParaRPr lang="en-US">
              <a:ea typeface="Roboto"/>
              <a:cs typeface="Roboto"/>
            </a:endParaRPr>
          </a:p>
        </p:txBody>
      </p:sp>
      <p:sp>
        <p:nvSpPr>
          <p:cNvPr id="5" name="CuadroTexto 4">
            <a:extLst>
              <a:ext uri="{FF2B5EF4-FFF2-40B4-BE49-F238E27FC236}">
                <a16:creationId xmlns:a16="http://schemas.microsoft.com/office/drawing/2014/main" id="{4544E3CA-B1E0-6BD6-7423-DDD2A4C424F2}"/>
              </a:ext>
            </a:extLst>
          </p:cNvPr>
          <p:cNvSpPr txBox="1"/>
          <p:nvPr/>
        </p:nvSpPr>
        <p:spPr>
          <a:xfrm>
            <a:off x="4046662" y="5308747"/>
            <a:ext cx="3357072" cy="1754326"/>
          </a:xfrm>
          <a:prstGeom prst="rect">
            <a:avLst/>
          </a:prstGeom>
          <a:noFill/>
        </p:spPr>
        <p:txBody>
          <a:bodyPr wrap="square" lIns="91440" tIns="45720" rIns="91440" bIns="45720" rtlCol="0" anchor="t">
            <a:spAutoFit/>
          </a:bodyPr>
          <a:lstStyle/>
          <a:p>
            <a:r>
              <a:rPr lang="es-MX" sz="1200" b="1" i="0" u="none" strike="noStrike" baseline="0">
                <a:latin typeface="Roboto"/>
                <a:ea typeface="Roboto"/>
                <a:cs typeface="Roboto"/>
              </a:rPr>
              <a:t>Institución: </a:t>
            </a:r>
            <a:r>
              <a:rPr lang="es-MX" sz="1200" b="0" i="0" u="none" strike="noStrike" baseline="0">
                <a:latin typeface="Roboto"/>
                <a:ea typeface="Roboto"/>
                <a:cs typeface="Roboto"/>
              </a:rPr>
              <a:t>Universidad </a:t>
            </a:r>
            <a:r>
              <a:rPr lang="es-MX" sz="1200">
                <a:latin typeface="Roboto"/>
                <a:ea typeface="Roboto"/>
                <a:cs typeface="Roboto"/>
              </a:rPr>
              <a:t>Distrital Francisco José De Caldas</a:t>
            </a:r>
            <a:endParaRPr lang="es-MX" sz="1200" b="0" i="0" u="none" strike="noStrike" baseline="0">
              <a:latin typeface="Roboto"/>
              <a:ea typeface="Roboto"/>
              <a:cs typeface="Roboto"/>
            </a:endParaRPr>
          </a:p>
          <a:p>
            <a:r>
              <a:rPr lang="es-CO" sz="1200" b="1">
                <a:latin typeface="Roboto"/>
                <a:ea typeface="Roboto"/>
                <a:cs typeface="Roboto"/>
              </a:rPr>
              <a:t>Título: </a:t>
            </a:r>
            <a:r>
              <a:rPr lang="es-CO" sz="1200">
                <a:latin typeface="Roboto"/>
                <a:ea typeface="Roboto"/>
                <a:cs typeface="Roboto"/>
              </a:rPr>
              <a:t>Ingeniero en Telemática (2023)</a:t>
            </a:r>
            <a:endParaRPr lang="es-CO" sz="1200" i="0" u="none" strike="noStrike" baseline="0">
              <a:latin typeface="Roboto"/>
              <a:ea typeface="Roboto"/>
              <a:cs typeface="Roboto"/>
            </a:endParaRPr>
          </a:p>
          <a:p>
            <a:endParaRPr lang="es-CO" sz="1200">
              <a:latin typeface="Roboto"/>
              <a:ea typeface="Roboto"/>
              <a:cs typeface="Roboto"/>
            </a:endParaRPr>
          </a:p>
          <a:p>
            <a:r>
              <a:rPr lang="es-MX" sz="1200" b="1" i="0" u="none" strike="noStrike" baseline="0">
                <a:latin typeface="Roboto"/>
                <a:ea typeface="Roboto"/>
                <a:cs typeface="Roboto"/>
              </a:rPr>
              <a:t>Institución:</a:t>
            </a:r>
            <a:r>
              <a:rPr lang="es-CO" sz="1200" b="1" i="0" u="none" strike="noStrike" baseline="0">
                <a:latin typeface="Roboto"/>
                <a:ea typeface="Roboto"/>
                <a:cs typeface="Roboto"/>
              </a:rPr>
              <a:t> </a:t>
            </a:r>
            <a:r>
              <a:rPr lang="es-MX" sz="1200">
                <a:ea typeface="+mn-lt"/>
                <a:cs typeface="+mn-lt"/>
              </a:rPr>
              <a:t>Universidad Distrital Francisco José De Caldas</a:t>
            </a:r>
            <a:endParaRPr lang="es-CO" sz="1200" i="0" u="none" strike="noStrike" baseline="0">
              <a:latin typeface="Roboto"/>
              <a:ea typeface="Roboto"/>
              <a:cs typeface="Roboto"/>
            </a:endParaRPr>
          </a:p>
          <a:p>
            <a:r>
              <a:rPr lang="es-CO" sz="1200" b="1">
                <a:latin typeface="Roboto"/>
                <a:ea typeface="Roboto"/>
                <a:cs typeface="Roboto"/>
              </a:rPr>
              <a:t>Título: </a:t>
            </a:r>
            <a:r>
              <a:rPr lang="es-CO" sz="1200">
                <a:latin typeface="Roboto"/>
                <a:ea typeface="Roboto"/>
                <a:cs typeface="Roboto"/>
              </a:rPr>
              <a:t>Tecnólogo en Sistematización de Datos (2021)</a:t>
            </a:r>
            <a:endParaRPr lang="es-CO" sz="1200">
              <a:latin typeface="Roboto" panose="02000000000000000000" pitchFamily="2" charset="0"/>
              <a:ea typeface="Roboto" panose="02000000000000000000" pitchFamily="2" charset="0"/>
              <a:cs typeface="Roboto" panose="02000000000000000000" pitchFamily="2" charset="0"/>
            </a:endParaRPr>
          </a:p>
          <a:p>
            <a:endParaRPr lang="es-CO" sz="1200">
              <a:latin typeface="Roboto" panose="02000000000000000000" pitchFamily="2" charset="0"/>
              <a:ea typeface="Roboto" panose="02000000000000000000" pitchFamily="2" charset="0"/>
              <a:cs typeface="Roboto" panose="02000000000000000000" pitchFamily="2" charset="0"/>
            </a:endParaRPr>
          </a:p>
        </p:txBody>
      </p:sp>
      <p:sp>
        <p:nvSpPr>
          <p:cNvPr id="8" name="CuadroTexto 7">
            <a:extLst>
              <a:ext uri="{FF2B5EF4-FFF2-40B4-BE49-F238E27FC236}">
                <a16:creationId xmlns:a16="http://schemas.microsoft.com/office/drawing/2014/main" id="{9DCDEC60-2042-9758-E60C-6063C9FD12F2}"/>
              </a:ext>
            </a:extLst>
          </p:cNvPr>
          <p:cNvSpPr txBox="1"/>
          <p:nvPr/>
        </p:nvSpPr>
        <p:spPr>
          <a:xfrm>
            <a:off x="296093" y="5059847"/>
            <a:ext cx="3044412" cy="4154984"/>
          </a:xfrm>
          <a:prstGeom prst="rect">
            <a:avLst/>
          </a:prstGeom>
          <a:noFill/>
        </p:spPr>
        <p:txBody>
          <a:bodyPr wrap="square" lIns="91440" tIns="45720" rIns="91440" bIns="45720" rtlCol="0" anchor="t">
            <a:spAutoFit/>
          </a:bodyPr>
          <a:lstStyle/>
          <a:p>
            <a:r>
              <a:rPr lang="es-CO" sz="1200" b="1" i="0" u="none" strike="noStrike" baseline="0">
                <a:latin typeface="Roboto"/>
                <a:ea typeface="Roboto"/>
                <a:cs typeface="Roboto"/>
              </a:rPr>
              <a:t>Empresa: </a:t>
            </a:r>
            <a:r>
              <a:rPr lang="es-CO" sz="1200" err="1">
                <a:latin typeface="Roboto"/>
                <a:ea typeface="Roboto"/>
                <a:cs typeface="Roboto"/>
              </a:rPr>
              <a:t>Choucair</a:t>
            </a:r>
            <a:r>
              <a:rPr lang="es-CO" sz="1200">
                <a:latin typeface="Roboto"/>
                <a:ea typeface="Roboto"/>
                <a:cs typeface="Roboto"/>
              </a:rPr>
              <a:t> - </a:t>
            </a:r>
            <a:r>
              <a:rPr lang="es-CO" sz="1200" err="1">
                <a:latin typeface="Roboto"/>
                <a:ea typeface="Roboto"/>
                <a:cs typeface="Roboto"/>
              </a:rPr>
              <a:t>Nequi</a:t>
            </a:r>
            <a:endParaRPr lang="es-CO" sz="1200" i="0" u="none" strike="noStrike" baseline="0" err="1">
              <a:latin typeface="Roboto" panose="02000000000000000000" pitchFamily="2" charset="0"/>
              <a:ea typeface="Roboto" panose="02000000000000000000" pitchFamily="2" charset="0"/>
              <a:cs typeface="Roboto" panose="02000000000000000000" pitchFamily="2" charset="0"/>
            </a:endParaRPr>
          </a:p>
          <a:p>
            <a:r>
              <a:rPr lang="es-CO" sz="1200" b="1" i="0" u="none" strike="noStrike" baseline="0">
                <a:latin typeface="Roboto"/>
                <a:ea typeface="Roboto"/>
                <a:cs typeface="Roboto"/>
              </a:rPr>
              <a:t>Posición:</a:t>
            </a:r>
            <a:r>
              <a:rPr lang="es-CO" sz="1200" b="1">
                <a:latin typeface="Roboto"/>
                <a:ea typeface="Roboto"/>
                <a:cs typeface="Roboto"/>
              </a:rPr>
              <a:t> </a:t>
            </a:r>
            <a:r>
              <a:rPr lang="es-CO" sz="1200">
                <a:latin typeface="Roboto"/>
                <a:ea typeface="Roboto"/>
                <a:cs typeface="Roboto"/>
              </a:rPr>
              <a:t>Analista de pruebas</a:t>
            </a:r>
            <a:endParaRPr lang="es-CO" sz="1200" i="0" u="none" strike="noStrike" baseline="0">
              <a:latin typeface="Roboto" panose="02000000000000000000" pitchFamily="2" charset="0"/>
              <a:ea typeface="Roboto" panose="02000000000000000000" pitchFamily="2" charset="0"/>
              <a:cs typeface="Roboto" panose="02000000000000000000" pitchFamily="2" charset="0"/>
            </a:endParaRPr>
          </a:p>
          <a:p>
            <a:r>
              <a:rPr lang="es-MX" sz="1200" b="1" i="0" u="none" strike="noStrike" baseline="0">
                <a:latin typeface="Roboto"/>
                <a:ea typeface="Roboto"/>
                <a:cs typeface="Roboto"/>
              </a:rPr>
              <a:t>Fecha: </a:t>
            </a:r>
            <a:r>
              <a:rPr lang="es-MX" sz="1200">
                <a:latin typeface="Roboto"/>
                <a:ea typeface="Roboto"/>
                <a:cs typeface="Roboto"/>
              </a:rPr>
              <a:t>Enero 2022</a:t>
            </a:r>
            <a:r>
              <a:rPr lang="es-MX" sz="1200" b="0" i="0" u="none" strike="noStrike" baseline="0">
                <a:latin typeface="Roboto"/>
                <a:ea typeface="Roboto"/>
                <a:cs typeface="Roboto"/>
              </a:rPr>
              <a:t> – </a:t>
            </a:r>
            <a:r>
              <a:rPr lang="es-MX" sz="1200">
                <a:latin typeface="Roboto"/>
                <a:ea typeface="Roboto"/>
                <a:cs typeface="Roboto"/>
              </a:rPr>
              <a:t>Diciembre 2024</a:t>
            </a:r>
            <a:endParaRPr lang="es-MX" sz="1200" b="0" i="0" u="none" strike="noStrike" baseline="0">
              <a:latin typeface="Roboto"/>
              <a:ea typeface="Roboto"/>
              <a:cs typeface="Roboto"/>
            </a:endParaRPr>
          </a:p>
          <a:p>
            <a:r>
              <a:rPr lang="es-MX" sz="1200" b="1" i="0" u="none" strike="noStrike" baseline="0">
                <a:latin typeface="Roboto"/>
                <a:ea typeface="Roboto"/>
                <a:cs typeface="Roboto"/>
              </a:rPr>
              <a:t>Funciones: </a:t>
            </a:r>
            <a:endParaRPr lang="es-MX" sz="1200">
              <a:latin typeface="Roboto" panose="02000000000000000000" pitchFamily="2" charset="0"/>
              <a:ea typeface="Roboto" panose="02000000000000000000" pitchFamily="2" charset="0"/>
              <a:cs typeface="Roboto" panose="02000000000000000000" pitchFamily="2" charset="0"/>
            </a:endParaRPr>
          </a:p>
          <a:p>
            <a:r>
              <a:rPr lang="es-MX" sz="1200">
                <a:latin typeface="Roboto"/>
                <a:ea typeface="Roboto"/>
                <a:cs typeface="Roboto"/>
              </a:rPr>
              <a:t>-</a:t>
            </a:r>
            <a:r>
              <a:rPr lang="es-MX" sz="1200">
                <a:ea typeface="+mn-lt"/>
                <a:cs typeface="+mn-lt"/>
              </a:rPr>
              <a:t>Validar y verificar los criterios de aceptación de las iniciativas generadas por el área de negocio mediante pruebas funcionales, utilizando la herramienta de gestión Azure y la metodología SCRUM.</a:t>
            </a:r>
          </a:p>
          <a:p>
            <a:r>
              <a:rPr lang="es-MX" sz="1200">
                <a:ea typeface="+mn-lt"/>
                <a:cs typeface="+mn-lt"/>
              </a:rPr>
              <a:t>-Automatizar los servicios y componentes relacionados con las transacciones realizadas, almacenándolos en los repositorios de GitHub </a:t>
            </a:r>
            <a:r>
              <a:rPr lang="es-MX" sz="1200" err="1">
                <a:ea typeface="+mn-lt"/>
                <a:cs typeface="+mn-lt"/>
              </a:rPr>
              <a:t>parael</a:t>
            </a:r>
            <a:r>
              <a:rPr lang="es-MX" sz="1200">
                <a:ea typeface="+mn-lt"/>
                <a:cs typeface="+mn-lt"/>
              </a:rPr>
              <a:t> proceso DevOps utilizando JAVA como lenguaje principal, Karate API </a:t>
            </a:r>
            <a:r>
              <a:rPr lang="es-MX" sz="1200" err="1">
                <a:ea typeface="+mn-lt"/>
                <a:cs typeface="+mn-lt"/>
              </a:rPr>
              <a:t>Testing</a:t>
            </a:r>
            <a:r>
              <a:rPr lang="es-MX" sz="1200">
                <a:ea typeface="+mn-lt"/>
                <a:cs typeface="+mn-lt"/>
              </a:rPr>
              <a:t> para automatizar y </a:t>
            </a:r>
            <a:r>
              <a:rPr lang="es-MX" sz="1200" err="1">
                <a:ea typeface="+mn-lt"/>
                <a:cs typeface="+mn-lt"/>
              </a:rPr>
              <a:t>Postman</a:t>
            </a:r>
            <a:r>
              <a:rPr lang="es-MX" sz="1200">
                <a:ea typeface="+mn-lt"/>
                <a:cs typeface="+mn-lt"/>
              </a:rPr>
              <a:t> como herramienta de apoyo.</a:t>
            </a:r>
          </a:p>
          <a:p>
            <a:r>
              <a:rPr lang="es-MX" sz="1200">
                <a:ea typeface="+mn-lt"/>
                <a:cs typeface="+mn-lt"/>
              </a:rPr>
              <a:t>-Explicar el problema, el beneficio y la solución de cada iniciativa en un lenguaje orientado al negocio utilizando </a:t>
            </a:r>
            <a:r>
              <a:rPr lang="es-MX" sz="1200" err="1">
                <a:ea typeface="+mn-lt"/>
                <a:cs typeface="+mn-lt"/>
              </a:rPr>
              <a:t>Gherkin</a:t>
            </a:r>
            <a:r>
              <a:rPr lang="es-MX" sz="1200">
                <a:ea typeface="+mn-lt"/>
                <a:cs typeface="+mn-lt"/>
              </a:rPr>
              <a:t>, para validar las nuevas funcionalidades implementadas.</a:t>
            </a:r>
            <a:endParaRPr lang="es-MX">
              <a:ea typeface="+mn-lt"/>
              <a:cs typeface="+mn-lt"/>
            </a:endParaRPr>
          </a:p>
        </p:txBody>
      </p:sp>
      <p:sp>
        <p:nvSpPr>
          <p:cNvPr id="11" name="CuadroTexto 10">
            <a:extLst>
              <a:ext uri="{FF2B5EF4-FFF2-40B4-BE49-F238E27FC236}">
                <a16:creationId xmlns:a16="http://schemas.microsoft.com/office/drawing/2014/main" id="{68759A8A-BA22-3A4D-BDE5-41D798606B78}"/>
              </a:ext>
            </a:extLst>
          </p:cNvPr>
          <p:cNvSpPr txBox="1"/>
          <p:nvPr/>
        </p:nvSpPr>
        <p:spPr>
          <a:xfrm>
            <a:off x="3904926" y="1934003"/>
            <a:ext cx="3219424" cy="2308324"/>
          </a:xfrm>
          <a:prstGeom prst="rect">
            <a:avLst/>
          </a:prstGeom>
          <a:noFill/>
        </p:spPr>
        <p:txBody>
          <a:bodyPr wrap="square" lIns="91440" tIns="45720" rIns="91440" bIns="45720" rtlCol="0" anchor="t">
            <a:spAutoFit/>
          </a:bodyPr>
          <a:lstStyle/>
          <a:p>
            <a:r>
              <a:rPr lang="es-MX" sz="1200" b="1" i="0" u="none" strike="noStrike" baseline="0">
                <a:latin typeface="Roboto"/>
                <a:ea typeface="Roboto"/>
                <a:cs typeface="Roboto"/>
              </a:rPr>
              <a:t>Empresa:</a:t>
            </a:r>
            <a:r>
              <a:rPr lang="es-MX" sz="1200" b="1">
                <a:latin typeface="Roboto"/>
                <a:ea typeface="Roboto"/>
                <a:cs typeface="Roboto"/>
              </a:rPr>
              <a:t> </a:t>
            </a:r>
            <a:r>
              <a:rPr lang="es-MX" sz="1200">
                <a:ea typeface="+mn-lt"/>
                <a:cs typeface="+mn-lt"/>
              </a:rPr>
              <a:t>Universidad Distrital Francisco José De Caldas</a:t>
            </a:r>
            <a:endParaRPr lang="es-MX" sz="1200" b="0" i="0" u="none" strike="noStrike" baseline="0">
              <a:latin typeface="Roboto" panose="02000000000000000000" pitchFamily="2" charset="0"/>
              <a:ea typeface="Roboto" panose="02000000000000000000" pitchFamily="2" charset="0"/>
              <a:cs typeface="Roboto" panose="02000000000000000000" pitchFamily="2" charset="0"/>
            </a:endParaRPr>
          </a:p>
          <a:p>
            <a:pPr algn="l"/>
            <a:r>
              <a:rPr lang="es-CO" sz="1200" b="1" i="0" u="none" strike="noStrike" baseline="0">
                <a:latin typeface="Roboto"/>
                <a:ea typeface="Roboto"/>
                <a:cs typeface="Roboto"/>
              </a:rPr>
              <a:t>Posición: </a:t>
            </a:r>
            <a:r>
              <a:rPr lang="es-CO" sz="1200">
                <a:latin typeface="Roboto"/>
                <a:ea typeface="Roboto"/>
                <a:cs typeface="Roboto"/>
              </a:rPr>
              <a:t>Tutor</a:t>
            </a:r>
            <a:endParaRPr lang="es-CO" sz="1200" b="0" i="0" u="none" strike="noStrike" baseline="0">
              <a:latin typeface="Roboto" panose="02000000000000000000" pitchFamily="2" charset="0"/>
              <a:ea typeface="Roboto" panose="02000000000000000000" pitchFamily="2" charset="0"/>
              <a:cs typeface="Roboto" panose="02000000000000000000" pitchFamily="2" charset="0"/>
            </a:endParaRPr>
          </a:p>
          <a:p>
            <a:r>
              <a:rPr lang="es-CO" sz="1200" b="1" i="0" u="none" strike="noStrike" baseline="0">
                <a:latin typeface="Roboto"/>
                <a:ea typeface="Roboto"/>
                <a:cs typeface="Roboto"/>
              </a:rPr>
              <a:t>Fecha: </a:t>
            </a:r>
            <a:r>
              <a:rPr lang="es-CO" sz="1200">
                <a:latin typeface="Roboto"/>
                <a:ea typeface="Roboto"/>
                <a:cs typeface="Roboto"/>
              </a:rPr>
              <a:t>2021 Abril – 2021 Septiembre</a:t>
            </a:r>
            <a:endParaRPr lang="es-CO" sz="1200" b="0" i="0" u="none" strike="noStrike" baseline="0">
              <a:latin typeface="Roboto" panose="02000000000000000000" pitchFamily="2" charset="0"/>
              <a:ea typeface="Roboto" panose="02000000000000000000" pitchFamily="2" charset="0"/>
              <a:cs typeface="Roboto" panose="02000000000000000000" pitchFamily="2" charset="0"/>
            </a:endParaRPr>
          </a:p>
          <a:p>
            <a:r>
              <a:rPr lang="es-MX" sz="1200" b="1" i="0" u="none" strike="noStrike" baseline="0">
                <a:latin typeface="Roboto"/>
                <a:ea typeface="Roboto"/>
                <a:cs typeface="Roboto"/>
              </a:rPr>
              <a:t>Funciones</a:t>
            </a:r>
            <a:r>
              <a:rPr lang="es-MX" sz="1200" b="0" i="0" u="none" strike="noStrike" baseline="0">
                <a:latin typeface="Roboto"/>
                <a:ea typeface="Roboto"/>
                <a:cs typeface="Roboto"/>
              </a:rPr>
              <a:t>:</a:t>
            </a:r>
            <a:r>
              <a:rPr lang="es-MX" sz="1200">
                <a:latin typeface="Roboto"/>
                <a:ea typeface="Roboto"/>
                <a:cs typeface="Roboto"/>
              </a:rPr>
              <a:t> </a:t>
            </a:r>
            <a:endParaRPr lang="es-MX" sz="1200">
              <a:ea typeface="+mn-lt"/>
              <a:cs typeface="+mn-lt"/>
            </a:endParaRPr>
          </a:p>
          <a:p>
            <a:r>
              <a:rPr lang="es-MX" sz="1200">
                <a:ea typeface="+mn-lt"/>
                <a:cs typeface="+mn-lt"/>
              </a:rPr>
              <a:t>-Levantamiento de información del plan maestro y creación de indicadores de riesgo, por medio de la herramienta Excel, para los laboratorios de sistemas en la facultad.</a:t>
            </a:r>
            <a:endParaRPr lang="es-MX"/>
          </a:p>
          <a:p>
            <a:r>
              <a:rPr lang="es-MX" sz="1200">
                <a:ea typeface="+mn-lt"/>
                <a:cs typeface="+mn-lt"/>
              </a:rPr>
              <a:t>-Apoyo a estudiantes de primeros semestres tanto materias de cálculo como en lenguajes de programación, principalmente JAVA.</a:t>
            </a:r>
            <a:endParaRPr lang="es-MX"/>
          </a:p>
        </p:txBody>
      </p:sp>
      <p:sp>
        <p:nvSpPr>
          <p:cNvPr id="14" name="CuadroTexto 13">
            <a:extLst>
              <a:ext uri="{FF2B5EF4-FFF2-40B4-BE49-F238E27FC236}">
                <a16:creationId xmlns:a16="http://schemas.microsoft.com/office/drawing/2014/main" id="{B60CA25C-3D06-F4E6-8F61-701C09401C10}"/>
              </a:ext>
            </a:extLst>
          </p:cNvPr>
          <p:cNvSpPr txBox="1"/>
          <p:nvPr/>
        </p:nvSpPr>
        <p:spPr>
          <a:xfrm>
            <a:off x="4035150" y="450450"/>
            <a:ext cx="2508635" cy="323165"/>
          </a:xfrm>
          <a:prstGeom prst="rect">
            <a:avLst/>
          </a:prstGeom>
          <a:noFill/>
        </p:spPr>
        <p:txBody>
          <a:bodyPr wrap="square" lIns="91440" tIns="45720" rIns="91440" bIns="45720" rtlCol="0" anchor="t">
            <a:spAutoFit/>
          </a:bodyPr>
          <a:lstStyle/>
          <a:p>
            <a:r>
              <a:rPr lang="es-MX" sz="1500" b="1">
                <a:solidFill>
                  <a:schemeClr val="bg1"/>
                </a:solidFill>
                <a:latin typeface="Roboto"/>
                <a:ea typeface="Roboto"/>
                <a:cs typeface="Roboto"/>
              </a:rPr>
              <a:t>BRYAN UMAÑA GÓMEZ</a:t>
            </a:r>
            <a:endParaRPr lang="es-MX" sz="15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CuadroTexto 14">
            <a:extLst>
              <a:ext uri="{FF2B5EF4-FFF2-40B4-BE49-F238E27FC236}">
                <a16:creationId xmlns:a16="http://schemas.microsoft.com/office/drawing/2014/main" id="{5EF747B9-9453-46C8-0C39-215B88676FFA}"/>
              </a:ext>
            </a:extLst>
          </p:cNvPr>
          <p:cNvSpPr txBox="1"/>
          <p:nvPr/>
        </p:nvSpPr>
        <p:spPr>
          <a:xfrm>
            <a:off x="4218565" y="882303"/>
            <a:ext cx="2508635" cy="292388"/>
          </a:xfrm>
          <a:prstGeom prst="rect">
            <a:avLst/>
          </a:prstGeom>
          <a:noFill/>
        </p:spPr>
        <p:txBody>
          <a:bodyPr wrap="square" lIns="91440" tIns="45720" rIns="91440" bIns="45720" rtlCol="0" anchor="t">
            <a:spAutoFit/>
          </a:bodyPr>
          <a:lstStyle/>
          <a:p>
            <a:r>
              <a:rPr lang="es-MX" sz="1300" b="1">
                <a:solidFill>
                  <a:schemeClr val="bg1"/>
                </a:solidFill>
                <a:latin typeface="Roboto"/>
                <a:ea typeface="Roboto"/>
                <a:cs typeface="Roboto"/>
              </a:rPr>
              <a:t>(+57) 322 343 9138</a:t>
            </a:r>
            <a:endParaRPr lang="es-CO" sz="13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pic>
        <p:nvPicPr>
          <p:cNvPr id="28" name="Imagen 27">
            <a:extLst>
              <a:ext uri="{FF2B5EF4-FFF2-40B4-BE49-F238E27FC236}">
                <a16:creationId xmlns:a16="http://schemas.microsoft.com/office/drawing/2014/main" id="{7D3061BC-02DD-ED62-BB00-9C430080BF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99" y="1930850"/>
            <a:ext cx="3035992" cy="470007"/>
          </a:xfrm>
          <a:prstGeom prst="rect">
            <a:avLst/>
          </a:prstGeom>
        </p:spPr>
      </p:pic>
      <p:pic>
        <p:nvPicPr>
          <p:cNvPr id="30" name="Imagen 29">
            <a:extLst>
              <a:ext uri="{FF2B5EF4-FFF2-40B4-BE49-F238E27FC236}">
                <a16:creationId xmlns:a16="http://schemas.microsoft.com/office/drawing/2014/main" id="{EF329625-7794-1187-6F00-23F664059B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749" y="4641996"/>
            <a:ext cx="3340861" cy="470007"/>
          </a:xfrm>
          <a:prstGeom prst="rect">
            <a:avLst/>
          </a:prstGeom>
        </p:spPr>
      </p:pic>
      <p:pic>
        <p:nvPicPr>
          <p:cNvPr id="34" name="Imagen 33">
            <a:extLst>
              <a:ext uri="{FF2B5EF4-FFF2-40B4-BE49-F238E27FC236}">
                <a16:creationId xmlns:a16="http://schemas.microsoft.com/office/drawing/2014/main" id="{48D91177-7523-FFEA-CC28-275CC575AA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914" y="4657827"/>
            <a:ext cx="3010586" cy="419196"/>
          </a:xfrm>
          <a:prstGeom prst="rect">
            <a:avLst/>
          </a:prstGeom>
        </p:spPr>
      </p:pic>
      <p:pic>
        <p:nvPicPr>
          <p:cNvPr id="66" name="Gráfico 65">
            <a:extLst>
              <a:ext uri="{FF2B5EF4-FFF2-40B4-BE49-F238E27FC236}">
                <a16:creationId xmlns:a16="http://schemas.microsoft.com/office/drawing/2014/main" id="{48DD7F56-3BEE-1BE5-B1BB-7AE4F19EF0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39641" y="7988515"/>
            <a:ext cx="571500" cy="571500"/>
          </a:xfrm>
          <a:prstGeom prst="rect">
            <a:avLst/>
          </a:prstGeom>
        </p:spPr>
      </p:pic>
      <p:cxnSp>
        <p:nvCxnSpPr>
          <p:cNvPr id="68" name="Conector recto 67">
            <a:extLst>
              <a:ext uri="{FF2B5EF4-FFF2-40B4-BE49-F238E27FC236}">
                <a16:creationId xmlns:a16="http://schemas.microsoft.com/office/drawing/2014/main" id="{B56283A1-1587-453F-47D4-18C64CB9F966}"/>
              </a:ext>
            </a:extLst>
          </p:cNvPr>
          <p:cNvCxnSpPr>
            <a:cxnSpLocks/>
          </p:cNvCxnSpPr>
          <p:nvPr/>
        </p:nvCxnSpPr>
        <p:spPr>
          <a:xfrm>
            <a:off x="3618678" y="1827269"/>
            <a:ext cx="13427" cy="593608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Marcador de texto 30">
            <a:extLst>
              <a:ext uri="{FF2B5EF4-FFF2-40B4-BE49-F238E27FC236}">
                <a16:creationId xmlns:a16="http://schemas.microsoft.com/office/drawing/2014/main" id="{F89AA7E9-6323-0F14-6F74-F9DA44327060}"/>
              </a:ext>
            </a:extLst>
          </p:cNvPr>
          <p:cNvSpPr>
            <a:spLocks noGrp="1"/>
          </p:cNvSpPr>
          <p:nvPr/>
        </p:nvSpPr>
        <p:spPr>
          <a:xfrm>
            <a:off x="4224090" y="1300272"/>
            <a:ext cx="2831099" cy="327971"/>
          </a:xfrm>
          <a:prstGeom prst="rect">
            <a:avLst/>
          </a:prstGeom>
        </p:spPr>
        <p:txBody>
          <a:bodyPr vert="horz" lIns="91440" tIns="45720" rIns="91440" bIns="45720" rtlCol="0" anchor="t">
            <a:normAutofit/>
          </a:bodyPr>
          <a:lstStyle>
            <a:lvl1pPr marL="0" indent="0" algn="l" defTabSz="755934" rtl="0" eaLnBrk="1" latinLnBrk="0" hangingPunct="1">
              <a:lnSpc>
                <a:spcPct val="90000"/>
              </a:lnSpc>
              <a:spcBef>
                <a:spcPts val="827"/>
              </a:spcBef>
              <a:buFont typeface="Arial" panose="020B0604020202020204" pitchFamily="34" charset="0"/>
              <a:buNone/>
              <a:defRPr sz="1300" b="1" kern="1200">
                <a:solidFill>
                  <a:schemeClr val="bg1"/>
                </a:solidFill>
                <a:latin typeface="+mj-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es-MX" sz="1200">
                <a:latin typeface="Roboto"/>
                <a:ea typeface="Roboto"/>
                <a:cs typeface="Roboto"/>
              </a:rPr>
              <a:t>bumanag@choucairtesting.com</a:t>
            </a:r>
            <a:endParaRPr lang="es-CO" sz="1200">
              <a:latin typeface="Roboto"/>
              <a:ea typeface="Roboto"/>
              <a:cs typeface="Roboto"/>
            </a:endParaRPr>
          </a:p>
          <a:p>
            <a:endParaRPr lang="es-CO" sz="1200"/>
          </a:p>
        </p:txBody>
      </p:sp>
    </p:spTree>
    <p:extLst>
      <p:ext uri="{BB962C8B-B14F-4D97-AF65-F5344CB8AC3E}">
        <p14:creationId xmlns:p14="http://schemas.microsoft.com/office/powerpoint/2010/main" val="386164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uadroTexto 13">
            <a:extLst>
              <a:ext uri="{FF2B5EF4-FFF2-40B4-BE49-F238E27FC236}">
                <a16:creationId xmlns:a16="http://schemas.microsoft.com/office/drawing/2014/main" id="{B60CA25C-3D06-F4E6-8F61-701C09401C10}"/>
              </a:ext>
            </a:extLst>
          </p:cNvPr>
          <p:cNvSpPr txBox="1"/>
          <p:nvPr/>
        </p:nvSpPr>
        <p:spPr>
          <a:xfrm>
            <a:off x="4035150" y="450450"/>
            <a:ext cx="2508635" cy="323165"/>
          </a:xfrm>
          <a:prstGeom prst="rect">
            <a:avLst/>
          </a:prstGeom>
          <a:noFill/>
        </p:spPr>
        <p:txBody>
          <a:bodyPr wrap="square" lIns="91440" tIns="45720" rIns="91440" bIns="45720" rtlCol="0" anchor="t">
            <a:spAutoFit/>
          </a:bodyPr>
          <a:lstStyle/>
          <a:p>
            <a:r>
              <a:rPr lang="es-MX" sz="1500" b="1">
                <a:solidFill>
                  <a:schemeClr val="bg1"/>
                </a:solidFill>
                <a:latin typeface="Roboto"/>
                <a:ea typeface="Roboto"/>
                <a:cs typeface="Roboto"/>
              </a:rPr>
              <a:t>BRYAN UMAÑA GÓMEZ</a:t>
            </a:r>
            <a:endParaRPr lang="es-MX" sz="15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15" name="CuadroTexto 14">
            <a:extLst>
              <a:ext uri="{FF2B5EF4-FFF2-40B4-BE49-F238E27FC236}">
                <a16:creationId xmlns:a16="http://schemas.microsoft.com/office/drawing/2014/main" id="{5EF747B9-9453-46C8-0C39-215B88676FFA}"/>
              </a:ext>
            </a:extLst>
          </p:cNvPr>
          <p:cNvSpPr txBox="1"/>
          <p:nvPr/>
        </p:nvSpPr>
        <p:spPr>
          <a:xfrm>
            <a:off x="4218565" y="882303"/>
            <a:ext cx="2508635" cy="292388"/>
          </a:xfrm>
          <a:prstGeom prst="rect">
            <a:avLst/>
          </a:prstGeom>
          <a:noFill/>
        </p:spPr>
        <p:txBody>
          <a:bodyPr wrap="square" lIns="91440" tIns="45720" rIns="91440" bIns="45720" rtlCol="0" anchor="t">
            <a:spAutoFit/>
          </a:bodyPr>
          <a:lstStyle/>
          <a:p>
            <a:r>
              <a:rPr lang="es-MX" sz="1300" b="1">
                <a:solidFill>
                  <a:schemeClr val="bg1"/>
                </a:solidFill>
                <a:latin typeface="Roboto"/>
                <a:ea typeface="Roboto"/>
                <a:cs typeface="Roboto"/>
              </a:rPr>
              <a:t>(+57) 322 343 9138</a:t>
            </a:r>
            <a:endParaRPr lang="es-CO" sz="1300" b="1">
              <a:solidFill>
                <a:schemeClr val="bg1"/>
              </a:solidFill>
              <a:latin typeface="Roboto" panose="02000000000000000000" pitchFamily="2" charset="0"/>
              <a:ea typeface="Roboto" panose="02000000000000000000" pitchFamily="2" charset="0"/>
              <a:cs typeface="Roboto" panose="02000000000000000000" pitchFamily="2" charset="0"/>
            </a:endParaRPr>
          </a:p>
        </p:txBody>
      </p:sp>
      <p:sp>
        <p:nvSpPr>
          <p:cNvPr id="2" name="Marcador de texto 30">
            <a:extLst>
              <a:ext uri="{FF2B5EF4-FFF2-40B4-BE49-F238E27FC236}">
                <a16:creationId xmlns:a16="http://schemas.microsoft.com/office/drawing/2014/main" id="{F89AA7E9-6323-0F14-6F74-F9DA44327060}"/>
              </a:ext>
            </a:extLst>
          </p:cNvPr>
          <p:cNvSpPr>
            <a:spLocks noGrp="1"/>
          </p:cNvSpPr>
          <p:nvPr/>
        </p:nvSpPr>
        <p:spPr>
          <a:xfrm>
            <a:off x="4224090" y="1300272"/>
            <a:ext cx="2831099" cy="327971"/>
          </a:xfrm>
          <a:prstGeom prst="rect">
            <a:avLst/>
          </a:prstGeom>
        </p:spPr>
        <p:txBody>
          <a:bodyPr vert="horz" lIns="91440" tIns="45720" rIns="91440" bIns="45720" rtlCol="0" anchor="t">
            <a:normAutofit/>
          </a:bodyPr>
          <a:lstStyle>
            <a:lvl1pPr marL="0" indent="0" algn="l" defTabSz="755934" rtl="0" eaLnBrk="1" latinLnBrk="0" hangingPunct="1">
              <a:lnSpc>
                <a:spcPct val="90000"/>
              </a:lnSpc>
              <a:spcBef>
                <a:spcPts val="827"/>
              </a:spcBef>
              <a:buFont typeface="Arial" panose="020B0604020202020204" pitchFamily="34" charset="0"/>
              <a:buNone/>
              <a:defRPr sz="1300" b="1" kern="1200">
                <a:solidFill>
                  <a:schemeClr val="bg1"/>
                </a:solidFill>
                <a:latin typeface="+mj-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r>
              <a:rPr lang="es-MX" sz="1200">
                <a:latin typeface="Roboto"/>
                <a:ea typeface="Roboto"/>
                <a:cs typeface="Roboto"/>
              </a:rPr>
              <a:t>bumanag@choucairtesting.com</a:t>
            </a:r>
            <a:endParaRPr lang="es-CO" sz="1200">
              <a:latin typeface="Roboto"/>
              <a:ea typeface="Roboto"/>
              <a:cs typeface="Roboto"/>
            </a:endParaRPr>
          </a:p>
          <a:p>
            <a:endParaRPr lang="es-CO" sz="1200"/>
          </a:p>
        </p:txBody>
      </p:sp>
      <p:sp>
        <p:nvSpPr>
          <p:cNvPr id="37" name="CuadroTexto 5">
            <a:extLst>
              <a:ext uri="{FF2B5EF4-FFF2-40B4-BE49-F238E27FC236}">
                <a16:creationId xmlns:a16="http://schemas.microsoft.com/office/drawing/2014/main" id="{BAB718A5-5991-008A-B53A-C667F0D7DA99}"/>
              </a:ext>
            </a:extLst>
          </p:cNvPr>
          <p:cNvSpPr txBox="1"/>
          <p:nvPr/>
        </p:nvSpPr>
        <p:spPr>
          <a:xfrm>
            <a:off x="4039175" y="2418460"/>
            <a:ext cx="3044412" cy="7663636"/>
          </a:xfrm>
          <a:prstGeom prst="rect">
            <a:avLst/>
          </a:prstGeom>
          <a:noFill/>
        </p:spPr>
        <p:txBody>
          <a:bodyPr wrap="square" lIns="91440" tIns="45720" rIns="91440" bIns="45720" rtlCol="0" anchor="t">
            <a:spAutoFit/>
          </a:bodyPr>
          <a:lstStyle/>
          <a:p>
            <a:r>
              <a:rPr lang="es-CO" sz="1200" b="1" dirty="0">
                <a:latin typeface="Roboto"/>
                <a:ea typeface="Roboto"/>
                <a:cs typeface="Roboto"/>
              </a:rPr>
              <a:t>Certificaciones:</a:t>
            </a:r>
          </a:p>
          <a:p>
            <a:endParaRPr lang="es-CO" sz="1200" b="1">
              <a:latin typeface="Roboto"/>
              <a:ea typeface="Roboto"/>
              <a:cs typeface="Roboto"/>
            </a:endParaRPr>
          </a:p>
          <a:p>
            <a:pPr marL="171450" indent="-171450">
              <a:buFont typeface="Arial" panose="020B0604020202020204" pitchFamily="34" charset="0"/>
              <a:buChar char="•"/>
            </a:pPr>
            <a:r>
              <a:rPr lang="es-CO" sz="1200" dirty="0">
                <a:latin typeface="Roboto"/>
                <a:ea typeface="Roboto"/>
                <a:cs typeface="Roboto"/>
              </a:rPr>
              <a:t>ISTQB </a:t>
            </a:r>
            <a:r>
              <a:rPr lang="es-CO" sz="1200" dirty="0" err="1">
                <a:latin typeface="Roboto"/>
                <a:ea typeface="Roboto"/>
                <a:cs typeface="Roboto"/>
              </a:rPr>
              <a:t>Foundation</a:t>
            </a:r>
            <a:r>
              <a:rPr lang="es-CO" sz="1200" dirty="0">
                <a:latin typeface="Roboto"/>
                <a:ea typeface="Roboto"/>
                <a:cs typeface="Roboto"/>
              </a:rPr>
              <a:t> </a:t>
            </a:r>
            <a:r>
              <a:rPr lang="es-CO" sz="1200" dirty="0" err="1">
                <a:latin typeface="Roboto"/>
                <a:ea typeface="Roboto"/>
                <a:cs typeface="Roboto"/>
              </a:rPr>
              <a:t>Level</a:t>
            </a:r>
            <a:r>
              <a:rPr lang="es-CO" sz="1200" dirty="0">
                <a:latin typeface="Roboto"/>
                <a:ea typeface="Roboto"/>
                <a:cs typeface="Roboto"/>
              </a:rPr>
              <a:t> (2023)</a:t>
            </a:r>
            <a:endParaRPr lang="es-CO"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panose="020B0604020202020204" pitchFamily="34" charset="0"/>
              <a:buChar char="•"/>
            </a:pPr>
            <a:r>
              <a:rPr lang="es-CO" sz="1200" dirty="0">
                <a:latin typeface="Roboto"/>
                <a:ea typeface="Roboto"/>
                <a:cs typeface="Roboto"/>
              </a:rPr>
              <a:t>Tarjeta profesional Ingeniería en Telemática (2023)</a:t>
            </a:r>
          </a:p>
          <a:p>
            <a:pPr marL="171450" indent="-171450">
              <a:buFont typeface="Arial" panose="020B0604020202020204" pitchFamily="34" charset="0"/>
              <a:buChar char="•"/>
            </a:pPr>
            <a:r>
              <a:rPr lang="es-CO" sz="1200" dirty="0">
                <a:ea typeface="+mn-lt"/>
                <a:cs typeface="+mn-lt"/>
              </a:rPr>
              <a:t>AWS </a:t>
            </a:r>
            <a:r>
              <a:rPr lang="es-CO" sz="1200" dirty="0" err="1">
                <a:ea typeface="+mn-lt"/>
                <a:cs typeface="+mn-lt"/>
              </a:rPr>
              <a:t>Certified</a:t>
            </a:r>
            <a:r>
              <a:rPr lang="es-CO" sz="1200" dirty="0">
                <a:ea typeface="+mn-lt"/>
                <a:cs typeface="+mn-lt"/>
              </a:rPr>
              <a:t> Cloud </a:t>
            </a:r>
            <a:r>
              <a:rPr lang="es-CO" sz="1200" dirty="0" err="1">
                <a:ea typeface="+mn-lt"/>
                <a:cs typeface="+mn-lt"/>
              </a:rPr>
              <a:t>Practitioner</a:t>
            </a:r>
            <a:r>
              <a:rPr lang="es-CO" sz="1200" dirty="0">
                <a:latin typeface="Roboto"/>
                <a:ea typeface="Roboto"/>
                <a:cs typeface="Roboto"/>
              </a:rPr>
              <a:t> </a:t>
            </a:r>
            <a:r>
              <a:rPr lang="es-CO" sz="1200" dirty="0" err="1">
                <a:latin typeface="Roboto"/>
                <a:ea typeface="Roboto"/>
                <a:cs typeface="Roboto"/>
              </a:rPr>
              <a:t>Certification</a:t>
            </a:r>
            <a:r>
              <a:rPr lang="es-CO" sz="1200" dirty="0">
                <a:latin typeface="Roboto"/>
                <a:ea typeface="Roboto"/>
                <a:cs typeface="Roboto"/>
              </a:rPr>
              <a:t> (En Proceso)</a:t>
            </a:r>
          </a:p>
          <a:p>
            <a:pPr marL="171450" indent="-171450">
              <a:buFont typeface="Arial" panose="020B0604020202020204" pitchFamily="34" charset="0"/>
              <a:buChar char="•"/>
            </a:pPr>
            <a:r>
              <a:rPr lang="es-CO" sz="1200" dirty="0">
                <a:latin typeface="Roboto"/>
                <a:ea typeface="Roboto"/>
                <a:cs typeface="Roboto"/>
              </a:rPr>
              <a:t>ISTQB Performance </a:t>
            </a:r>
            <a:r>
              <a:rPr lang="es-CO" sz="1200" dirty="0" err="1">
                <a:latin typeface="Roboto"/>
                <a:ea typeface="Roboto"/>
                <a:cs typeface="Roboto"/>
              </a:rPr>
              <a:t>Testing</a:t>
            </a:r>
            <a:r>
              <a:rPr lang="es-CO" sz="1200" dirty="0">
                <a:latin typeface="Roboto"/>
                <a:ea typeface="Roboto"/>
                <a:cs typeface="Roboto"/>
              </a:rPr>
              <a:t> (En Proceso)</a:t>
            </a:r>
          </a:p>
          <a:p>
            <a:pPr marL="171450" indent="-171450">
              <a:buFont typeface="Arial" panose="020B0604020202020204" pitchFamily="34" charset="0"/>
              <a:buChar char="•"/>
            </a:pPr>
            <a:endParaRPr lang="es-CO" sz="1200">
              <a:latin typeface="Roboto" panose="02000000000000000000" pitchFamily="2" charset="0"/>
              <a:ea typeface="Roboto" panose="02000000000000000000" pitchFamily="2" charset="0"/>
              <a:cs typeface="Roboto" panose="02000000000000000000" pitchFamily="2" charset="0"/>
            </a:endParaRPr>
          </a:p>
          <a:p>
            <a:r>
              <a:rPr lang="es-CO" sz="1200" b="1" dirty="0">
                <a:latin typeface="Roboto"/>
                <a:ea typeface="Roboto"/>
                <a:cs typeface="Roboto"/>
              </a:rPr>
              <a:t>Otros conocimientos:</a:t>
            </a:r>
            <a:endParaRPr lang="es-CO" sz="1200" b="1" dirty="0">
              <a:latin typeface="Roboto" panose="02000000000000000000" pitchFamily="2" charset="0"/>
              <a:ea typeface="Roboto" panose="02000000000000000000" pitchFamily="2" charset="0"/>
              <a:cs typeface="Roboto" panose="02000000000000000000" pitchFamily="2" charset="0"/>
            </a:endParaRPr>
          </a:p>
          <a:p>
            <a:endParaRPr lang="es-CO" sz="1200" b="1">
              <a:latin typeface="Roboto"/>
              <a:ea typeface="Roboto"/>
              <a:cs typeface="Roboto"/>
            </a:endParaRPr>
          </a:p>
          <a:p>
            <a:pPr marL="171450" indent="-171450">
              <a:buFont typeface="Arial"/>
              <a:buChar char="•"/>
            </a:pPr>
            <a:r>
              <a:rPr lang="es-CO" sz="1200" dirty="0" err="1">
                <a:ea typeface="+mn-lt"/>
                <a:cs typeface="+mn-lt"/>
              </a:rPr>
              <a:t>Testing</a:t>
            </a:r>
            <a:r>
              <a:rPr lang="es-CO" sz="1200" dirty="0">
                <a:ea typeface="+mn-lt"/>
                <a:cs typeface="+mn-lt"/>
              </a:rPr>
              <a:t>-metodología </a:t>
            </a:r>
            <a:r>
              <a:rPr lang="es-CO" sz="1200" dirty="0" err="1">
                <a:ea typeface="+mn-lt"/>
                <a:cs typeface="+mn-lt"/>
              </a:rPr>
              <a:t>choucair</a:t>
            </a:r>
            <a:endParaRPr lang="es-CO" sz="1200" dirty="0" err="1">
              <a:latin typeface="Roboto"/>
              <a:ea typeface="Roboto"/>
              <a:cs typeface="Roboto"/>
            </a:endParaRPr>
          </a:p>
          <a:p>
            <a:pPr marL="171450" indent="-171450">
              <a:buFont typeface="Arial"/>
              <a:buChar char="•"/>
            </a:pPr>
            <a:r>
              <a:rPr lang="es-CO" sz="1200" dirty="0">
                <a:ea typeface="+mn-lt"/>
                <a:cs typeface="+mn-lt"/>
              </a:rPr>
              <a:t>Inglés B1</a:t>
            </a:r>
          </a:p>
          <a:p>
            <a:pPr marL="171450" indent="-171450">
              <a:buFont typeface="Arial"/>
              <a:buChar char="•"/>
            </a:pPr>
            <a:r>
              <a:rPr lang="es-CO" sz="1200" dirty="0">
                <a:ea typeface="+mn-lt"/>
                <a:cs typeface="+mn-lt"/>
              </a:rPr>
              <a:t>Manejo bases de datos SQL</a:t>
            </a:r>
            <a:endParaRPr lang="es-CO" sz="1200" dirty="0">
              <a:latin typeface="Roboto"/>
              <a:ea typeface="Roboto"/>
              <a:cs typeface="Roboto"/>
            </a:endParaRPr>
          </a:p>
          <a:p>
            <a:pPr marL="171450" indent="-171450">
              <a:buFont typeface="Arial"/>
              <a:buChar char="•"/>
            </a:pPr>
            <a:r>
              <a:rPr lang="es-CO" sz="1200" dirty="0">
                <a:latin typeface="Roboto"/>
                <a:ea typeface="Roboto"/>
                <a:cs typeface="Roboto"/>
              </a:rPr>
              <a:t>Azure DevOps, CI - CD</a:t>
            </a:r>
          </a:p>
          <a:p>
            <a:pPr marL="171450" indent="-171450">
              <a:buFont typeface="Arial"/>
              <a:buChar char="•"/>
            </a:pPr>
            <a:r>
              <a:rPr lang="es-CO" sz="1200" dirty="0">
                <a:ea typeface="+mn-lt"/>
                <a:cs typeface="+mn-lt"/>
              </a:rPr>
              <a:t>Pruebas de caja negra</a:t>
            </a:r>
          </a:p>
          <a:p>
            <a:pPr marL="171450" indent="-171450">
              <a:buFont typeface="Arial"/>
              <a:buChar char="•"/>
            </a:pPr>
            <a:r>
              <a:rPr lang="es-CO" sz="1200" dirty="0">
                <a:ea typeface="+mn-lt"/>
                <a:cs typeface="+mn-lt"/>
              </a:rPr>
              <a:t>Agilismo-scrum </a:t>
            </a:r>
            <a:endParaRPr lang="es-CO" sz="1200" dirty="0">
              <a:latin typeface="Roboto"/>
              <a:ea typeface="Roboto"/>
              <a:cs typeface="Roboto"/>
            </a:endParaRPr>
          </a:p>
          <a:p>
            <a:pPr marL="171450" indent="-171450">
              <a:buFont typeface="Arial"/>
              <a:buChar char="•"/>
            </a:pPr>
            <a:r>
              <a:rPr lang="es-CO" sz="1200" dirty="0">
                <a:ea typeface="+mn-lt"/>
                <a:cs typeface="+mn-lt"/>
              </a:rPr>
              <a:t>Pruebas de API y Servicios Web</a:t>
            </a:r>
          </a:p>
          <a:p>
            <a:pPr marL="171450" indent="-171450">
              <a:buFont typeface="Arial"/>
              <a:buChar char="•"/>
            </a:pPr>
            <a:r>
              <a:rPr lang="es-CO" sz="1200" dirty="0">
                <a:ea typeface="+mn-lt"/>
                <a:cs typeface="+mn-lt"/>
              </a:rPr>
              <a:t>Pruebas de Performance rendimiento escalabilidad, carga y estrés</a:t>
            </a:r>
          </a:p>
          <a:p>
            <a:pPr marL="171450" indent="-171450">
              <a:buFont typeface="Arial"/>
              <a:buChar char="•"/>
            </a:pPr>
            <a:r>
              <a:rPr lang="es-CO" sz="1200" dirty="0">
                <a:ea typeface="+mn-lt"/>
                <a:cs typeface="+mn-lt"/>
              </a:rPr>
              <a:t>Fundamentos de Automatización</a:t>
            </a:r>
            <a:endParaRPr lang="es-CO"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a:buChar char="•"/>
            </a:pPr>
            <a:r>
              <a:rPr lang="es-CO" sz="1200" dirty="0">
                <a:ea typeface="+mn-lt"/>
                <a:cs typeface="+mn-lt"/>
              </a:rPr>
              <a:t>CPT </a:t>
            </a:r>
            <a:r>
              <a:rPr lang="es-CO" sz="1200" dirty="0" err="1">
                <a:ea typeface="+mn-lt"/>
                <a:cs typeface="+mn-lt"/>
              </a:rPr>
              <a:t>Continuous</a:t>
            </a:r>
            <a:r>
              <a:rPr lang="es-CO" sz="1200" dirty="0">
                <a:ea typeface="+mn-lt"/>
                <a:cs typeface="+mn-lt"/>
              </a:rPr>
              <a:t> Performance </a:t>
            </a:r>
            <a:r>
              <a:rPr lang="es-CO" sz="1200" dirty="0" err="1">
                <a:ea typeface="+mn-lt"/>
                <a:cs typeface="+mn-lt"/>
              </a:rPr>
              <a:t>Testing</a:t>
            </a:r>
            <a:endParaRPr lang="es-CO" sz="1200" dirty="0" err="1">
              <a:latin typeface="Roboto" panose="02000000000000000000" pitchFamily="2" charset="0"/>
              <a:ea typeface="Roboto" panose="02000000000000000000" pitchFamily="2" charset="0"/>
              <a:cs typeface="Roboto" panose="02000000000000000000" pitchFamily="2" charset="0"/>
            </a:endParaRPr>
          </a:p>
          <a:p>
            <a:endParaRPr lang="es-CO" sz="1200" dirty="0">
              <a:latin typeface="Roboto"/>
              <a:ea typeface="Roboto"/>
              <a:cs typeface="Roboto"/>
            </a:endParaRPr>
          </a:p>
          <a:p>
            <a:pPr>
              <a:buFont typeface="Arial"/>
            </a:pPr>
            <a:r>
              <a:rPr lang="es-CO" sz="1200" b="1" dirty="0">
                <a:latin typeface="Roboto"/>
                <a:ea typeface="Roboto"/>
                <a:cs typeface="Roboto"/>
              </a:rPr>
              <a:t>Herramientas:</a:t>
            </a:r>
          </a:p>
          <a:p>
            <a:endParaRPr lang="es-CO" sz="1200" dirty="0">
              <a:latin typeface="Roboto"/>
              <a:ea typeface="Roboto"/>
              <a:cs typeface="Roboto"/>
            </a:endParaRPr>
          </a:p>
          <a:p>
            <a:pPr marL="171450" indent="-171450">
              <a:buFont typeface="Arial"/>
              <a:buChar char="•"/>
            </a:pPr>
            <a:r>
              <a:rPr lang="es-CO" sz="1200" dirty="0">
                <a:latin typeface="Roboto"/>
                <a:ea typeface="Roboto"/>
                <a:cs typeface="Roboto"/>
              </a:rPr>
              <a:t>XCELERA</a:t>
            </a:r>
          </a:p>
          <a:p>
            <a:pPr marL="171450" indent="-171450">
              <a:buFont typeface="Arial"/>
              <a:buChar char="•"/>
            </a:pPr>
            <a:r>
              <a:rPr lang="es-CO" sz="1200" err="1">
                <a:latin typeface="Roboto"/>
                <a:ea typeface="Roboto"/>
                <a:cs typeface="Roboto"/>
              </a:rPr>
              <a:t>Postman</a:t>
            </a:r>
            <a:endParaRPr lang="es-CO" sz="1200" dirty="0" err="1">
              <a:latin typeface="Roboto"/>
              <a:ea typeface="Roboto"/>
              <a:cs typeface="Roboto"/>
            </a:endParaRPr>
          </a:p>
          <a:p>
            <a:pPr marL="171450" indent="-171450">
              <a:buFont typeface="Arial"/>
              <a:buChar char="•"/>
            </a:pPr>
            <a:r>
              <a:rPr lang="es-CO" sz="1200" dirty="0">
                <a:latin typeface="Roboto"/>
                <a:ea typeface="Roboto"/>
                <a:cs typeface="Roboto"/>
              </a:rPr>
              <a:t>Karate API </a:t>
            </a:r>
            <a:r>
              <a:rPr lang="es-CO" sz="1200" dirty="0" err="1">
                <a:latin typeface="Roboto"/>
                <a:ea typeface="Roboto"/>
                <a:cs typeface="Roboto"/>
              </a:rPr>
              <a:t>Testing</a:t>
            </a:r>
            <a:endParaRPr lang="es-CO" sz="1200" dirty="0">
              <a:latin typeface="Roboto"/>
              <a:ea typeface="Roboto"/>
              <a:cs typeface="Roboto"/>
            </a:endParaRPr>
          </a:p>
          <a:p>
            <a:pPr marL="171450" indent="-171450">
              <a:buFont typeface="Arial"/>
              <a:buChar char="•"/>
            </a:pPr>
            <a:r>
              <a:rPr lang="es-CO" sz="1200" dirty="0">
                <a:latin typeface="Roboto"/>
                <a:ea typeface="Roboto"/>
                <a:cs typeface="Roboto"/>
              </a:rPr>
              <a:t>JAVA</a:t>
            </a:r>
          </a:p>
          <a:p>
            <a:pPr marL="171450" indent="-171450">
              <a:buFont typeface="Arial"/>
              <a:buChar char="•"/>
            </a:pPr>
            <a:r>
              <a:rPr lang="es-CO" sz="1200" dirty="0">
                <a:latin typeface="Roboto"/>
                <a:ea typeface="Roboto"/>
                <a:cs typeface="Roboto"/>
              </a:rPr>
              <a:t>JavaScript</a:t>
            </a:r>
          </a:p>
          <a:p>
            <a:pPr marL="171450" indent="-171450">
              <a:buFont typeface="Arial"/>
              <a:buChar char="•"/>
            </a:pPr>
            <a:r>
              <a:rPr lang="es-CO" sz="1200" err="1">
                <a:latin typeface="Roboto"/>
                <a:ea typeface="Roboto"/>
                <a:cs typeface="Roboto"/>
              </a:rPr>
              <a:t>Gherkin</a:t>
            </a:r>
            <a:endParaRPr lang="es-CO" sz="1200">
              <a:latin typeface="Roboto"/>
              <a:ea typeface="Roboto"/>
              <a:cs typeface="Roboto"/>
            </a:endParaRPr>
          </a:p>
          <a:p>
            <a:pPr marL="171450" indent="-171450">
              <a:buFont typeface="Arial"/>
              <a:buChar char="•"/>
            </a:pPr>
            <a:r>
              <a:rPr lang="es-CO" sz="1200" dirty="0">
                <a:latin typeface="Roboto"/>
                <a:ea typeface="Roboto"/>
                <a:cs typeface="Roboto"/>
              </a:rPr>
              <a:t>Git – GitHub</a:t>
            </a:r>
          </a:p>
          <a:p>
            <a:pPr marL="171450" indent="-171450">
              <a:buFont typeface="Arial"/>
              <a:buChar char="•"/>
            </a:pPr>
            <a:r>
              <a:rPr lang="es-CO" sz="1200" dirty="0" err="1">
                <a:latin typeface="Roboto"/>
                <a:ea typeface="Roboto"/>
                <a:cs typeface="Roboto"/>
              </a:rPr>
              <a:t>Kobiton</a:t>
            </a:r>
            <a:endParaRPr lang="es-CO" sz="1200" dirty="0">
              <a:latin typeface="Roboto"/>
              <a:ea typeface="Roboto"/>
              <a:cs typeface="Roboto"/>
            </a:endParaRPr>
          </a:p>
          <a:p>
            <a:pPr marL="171450" indent="-171450">
              <a:buFont typeface="Arial"/>
              <a:buChar char="•"/>
            </a:pPr>
            <a:r>
              <a:rPr lang="es-CO" sz="1200" err="1">
                <a:latin typeface="Roboto"/>
                <a:ea typeface="Roboto"/>
                <a:cs typeface="Roboto"/>
              </a:rPr>
              <a:t>Neoload</a:t>
            </a:r>
            <a:endParaRPr lang="es-CO" sz="1200" err="1">
              <a:latin typeface="Roboto" panose="02000000000000000000" pitchFamily="2" charset="0"/>
              <a:ea typeface="Roboto" panose="02000000000000000000" pitchFamily="2" charset="0"/>
              <a:cs typeface="Roboto" panose="02000000000000000000" pitchFamily="2" charset="0"/>
            </a:endParaRPr>
          </a:p>
          <a:p>
            <a:pPr marL="171450" indent="-171450">
              <a:buFont typeface="Arial"/>
              <a:buChar char="•"/>
            </a:pPr>
            <a:r>
              <a:rPr lang="es-CO" sz="1200" dirty="0" err="1">
                <a:latin typeface="Roboto"/>
                <a:ea typeface="Roboto"/>
                <a:cs typeface="Roboto"/>
              </a:rPr>
              <a:t>Wapt</a:t>
            </a:r>
            <a:r>
              <a:rPr lang="es-CO" sz="1200" dirty="0">
                <a:latin typeface="Roboto"/>
                <a:ea typeface="Roboto"/>
                <a:cs typeface="Roboto"/>
              </a:rPr>
              <a:t> Pro</a:t>
            </a:r>
            <a:endParaRPr lang="es-CO"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a:buChar char="•"/>
            </a:pPr>
            <a:r>
              <a:rPr lang="es-CO" sz="1200" dirty="0" err="1">
                <a:latin typeface="Roboto"/>
                <a:ea typeface="Roboto"/>
                <a:cs typeface="Roboto"/>
              </a:rPr>
              <a:t>JMeter</a:t>
            </a:r>
          </a:p>
          <a:p>
            <a:pPr marL="171450" indent="-171450">
              <a:buFont typeface="Arial"/>
              <a:buChar char="•"/>
            </a:pPr>
            <a:r>
              <a:rPr lang="es-CO" sz="1200" dirty="0">
                <a:latin typeface="Roboto"/>
                <a:ea typeface="Roboto"/>
                <a:cs typeface="Roboto"/>
              </a:rPr>
              <a:t>Logs</a:t>
            </a:r>
            <a:endParaRPr lang="es-CO" sz="1200" dirty="0">
              <a:latin typeface="Roboto" panose="02000000000000000000" pitchFamily="2" charset="0"/>
              <a:ea typeface="Roboto" panose="02000000000000000000" pitchFamily="2" charset="0"/>
              <a:cs typeface="Roboto" panose="02000000000000000000" pitchFamily="2" charset="0"/>
            </a:endParaRPr>
          </a:p>
          <a:p>
            <a:pPr marL="171450" indent="-171450">
              <a:buFont typeface="Arial"/>
              <a:buChar char="•"/>
            </a:pPr>
            <a:r>
              <a:rPr lang="es-CO" sz="1200" dirty="0" err="1">
                <a:latin typeface="Roboto"/>
                <a:ea typeface="Roboto"/>
                <a:cs typeface="Roboto"/>
              </a:rPr>
              <a:t>Dynatrice</a:t>
            </a:r>
            <a:endParaRPr lang="es-CO" sz="1200" dirty="0" err="1">
              <a:latin typeface="Roboto" panose="02000000000000000000" pitchFamily="2" charset="0"/>
              <a:ea typeface="Roboto" panose="02000000000000000000" pitchFamily="2" charset="0"/>
              <a:cs typeface="Roboto" panose="02000000000000000000" pitchFamily="2" charset="0"/>
            </a:endParaRPr>
          </a:p>
          <a:p>
            <a:endParaRPr lang="es-CO" sz="1200">
              <a:latin typeface="Roboto" panose="02000000000000000000" pitchFamily="2" charset="0"/>
              <a:ea typeface="Roboto" panose="02000000000000000000" pitchFamily="2" charset="0"/>
              <a:cs typeface="Roboto" panose="02000000000000000000" pitchFamily="2" charset="0"/>
            </a:endParaRPr>
          </a:p>
          <a:p>
            <a:pPr marL="171450" indent="-171450">
              <a:buClr>
                <a:srgbClr val="92D050"/>
              </a:buClr>
              <a:buFont typeface="Arial" panose="020B0604020202020204" pitchFamily="34" charset="0"/>
              <a:buChar char="•"/>
            </a:pPr>
            <a:endParaRPr lang="es-CO" sz="1200">
              <a:latin typeface="Roboto" panose="02000000000000000000" pitchFamily="2" charset="0"/>
              <a:ea typeface="Roboto" panose="02000000000000000000" pitchFamily="2" charset="0"/>
              <a:cs typeface="Roboto" panose="02000000000000000000" pitchFamily="2" charset="0"/>
            </a:endParaRPr>
          </a:p>
        </p:txBody>
      </p:sp>
      <p:pic>
        <p:nvPicPr>
          <p:cNvPr id="39" name="Gráfico 65">
            <a:extLst>
              <a:ext uri="{FF2B5EF4-FFF2-40B4-BE49-F238E27FC236}">
                <a16:creationId xmlns:a16="http://schemas.microsoft.com/office/drawing/2014/main" id="{AE7E9D5C-129E-5FEF-2927-17D0D6013A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39641" y="7988515"/>
            <a:ext cx="571500" cy="571500"/>
          </a:xfrm>
          <a:prstGeom prst="rect">
            <a:avLst/>
          </a:prstGeom>
        </p:spPr>
      </p:pic>
      <p:cxnSp>
        <p:nvCxnSpPr>
          <p:cNvPr id="41" name="Conector recto 67">
            <a:extLst>
              <a:ext uri="{FF2B5EF4-FFF2-40B4-BE49-F238E27FC236}">
                <a16:creationId xmlns:a16="http://schemas.microsoft.com/office/drawing/2014/main" id="{94B62060-67D3-CAB1-0BCE-B5BBDD3E9B48}"/>
              </a:ext>
            </a:extLst>
          </p:cNvPr>
          <p:cNvCxnSpPr>
            <a:cxnSpLocks/>
          </p:cNvCxnSpPr>
          <p:nvPr/>
        </p:nvCxnSpPr>
        <p:spPr>
          <a:xfrm>
            <a:off x="3618678" y="1827269"/>
            <a:ext cx="13427" cy="5936084"/>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42" name="Gráfico 16">
            <a:extLst>
              <a:ext uri="{FF2B5EF4-FFF2-40B4-BE49-F238E27FC236}">
                <a16:creationId xmlns:a16="http://schemas.microsoft.com/office/drawing/2014/main" id="{0E17E008-939E-48CC-ACB9-9F7573F3199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1627" y="2470847"/>
            <a:ext cx="500295" cy="497068"/>
          </a:xfrm>
          <a:prstGeom prst="rect">
            <a:avLst/>
          </a:prstGeom>
        </p:spPr>
      </p:pic>
      <p:sp>
        <p:nvSpPr>
          <p:cNvPr id="43" name="CuadroTexto 21">
            <a:extLst>
              <a:ext uri="{FF2B5EF4-FFF2-40B4-BE49-F238E27FC236}">
                <a16:creationId xmlns:a16="http://schemas.microsoft.com/office/drawing/2014/main" id="{F1EBEF39-A420-4837-8B49-EA8E1EBAB948}"/>
              </a:ext>
            </a:extLst>
          </p:cNvPr>
          <p:cNvSpPr txBox="1"/>
          <p:nvPr/>
        </p:nvSpPr>
        <p:spPr>
          <a:xfrm>
            <a:off x="2308355" y="3093544"/>
            <a:ext cx="1114553"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err="1">
                <a:latin typeface="Roboto" panose="02000000000000000000" pitchFamily="2" charset="0"/>
                <a:ea typeface="Roboto" panose="02000000000000000000" pitchFamily="2" charset="0"/>
                <a:cs typeface="Roboto" panose="02000000000000000000" pitchFamily="2" charset="0"/>
              </a:rPr>
              <a:t>Visión</a:t>
            </a:r>
            <a:r>
              <a:rPr lang="en-US" sz="1000">
                <a:latin typeface="Roboto" panose="02000000000000000000" pitchFamily="2" charset="0"/>
                <a:ea typeface="Roboto" panose="02000000000000000000" pitchFamily="2" charset="0"/>
                <a:cs typeface="Roboto" panose="02000000000000000000" pitchFamily="2" charset="0"/>
              </a:rPr>
              <a:t> </a:t>
            </a:r>
            <a:r>
              <a:rPr lang="en-US" sz="1000" err="1">
                <a:latin typeface="Roboto" panose="02000000000000000000" pitchFamily="2" charset="0"/>
                <a:ea typeface="Roboto" panose="02000000000000000000" pitchFamily="2" charset="0"/>
                <a:cs typeface="Roboto" panose="02000000000000000000" pitchFamily="2" charset="0"/>
              </a:rPr>
              <a:t>Sistemica</a:t>
            </a:r>
            <a:endParaRPr lang="es-CO" sz="1000">
              <a:latin typeface="Roboto" panose="02000000000000000000" pitchFamily="2" charset="0"/>
              <a:ea typeface="Roboto" panose="02000000000000000000" pitchFamily="2" charset="0"/>
              <a:cs typeface="Roboto" panose="02000000000000000000" pitchFamily="2" charset="0"/>
            </a:endParaRPr>
          </a:p>
        </p:txBody>
      </p:sp>
      <p:pic>
        <p:nvPicPr>
          <p:cNvPr id="44" name="Imagen 27">
            <a:extLst>
              <a:ext uri="{FF2B5EF4-FFF2-40B4-BE49-F238E27FC236}">
                <a16:creationId xmlns:a16="http://schemas.microsoft.com/office/drawing/2014/main" id="{17351190-F536-4E1D-BC6D-A984E0B4C4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300" y="1835623"/>
            <a:ext cx="3148793" cy="444601"/>
          </a:xfrm>
          <a:prstGeom prst="rect">
            <a:avLst/>
          </a:prstGeom>
        </p:spPr>
      </p:pic>
      <p:pic>
        <p:nvPicPr>
          <p:cNvPr id="45" name="Gráfico 22">
            <a:extLst>
              <a:ext uri="{FF2B5EF4-FFF2-40B4-BE49-F238E27FC236}">
                <a16:creationId xmlns:a16="http://schemas.microsoft.com/office/drawing/2014/main" id="{E8FD95B9-13F6-4244-9A4C-03795002C1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4474" y="2504765"/>
            <a:ext cx="500296" cy="500296"/>
          </a:xfrm>
          <a:prstGeom prst="rect">
            <a:avLst/>
          </a:prstGeom>
        </p:spPr>
      </p:pic>
      <p:pic>
        <p:nvPicPr>
          <p:cNvPr id="46" name="Gráfico 23">
            <a:extLst>
              <a:ext uri="{FF2B5EF4-FFF2-40B4-BE49-F238E27FC236}">
                <a16:creationId xmlns:a16="http://schemas.microsoft.com/office/drawing/2014/main" id="{267CC1E3-B74A-4D2B-8231-8E47E61CB2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707291" y="2523314"/>
            <a:ext cx="437506" cy="444601"/>
          </a:xfrm>
          <a:prstGeom prst="rect">
            <a:avLst/>
          </a:prstGeom>
        </p:spPr>
      </p:pic>
      <p:sp>
        <p:nvSpPr>
          <p:cNvPr id="48" name="CuadroTexto 24">
            <a:extLst>
              <a:ext uri="{FF2B5EF4-FFF2-40B4-BE49-F238E27FC236}">
                <a16:creationId xmlns:a16="http://schemas.microsoft.com/office/drawing/2014/main" id="{47146138-D66F-4581-BF0A-D4D5BD60A0C9}"/>
              </a:ext>
            </a:extLst>
          </p:cNvPr>
          <p:cNvSpPr txBox="1"/>
          <p:nvPr/>
        </p:nvSpPr>
        <p:spPr>
          <a:xfrm>
            <a:off x="210528" y="3056067"/>
            <a:ext cx="1114553"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Cumplimiento</a:t>
            </a:r>
            <a:r>
              <a:rPr lang="en-US" sz="1000" b="0" i="0" u="none" strike="noStrike" baseline="0">
                <a:latin typeface="Roboto" panose="02000000000000000000" pitchFamily="2" charset="0"/>
                <a:ea typeface="Roboto" panose="02000000000000000000" pitchFamily="2" charset="0"/>
                <a:cs typeface="Roboto" panose="02000000000000000000" pitchFamily="2" charset="0"/>
              </a:rPr>
              <a:t> de </a:t>
            </a: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Objetivos</a:t>
            </a:r>
            <a:endParaRPr lang="es-CO" sz="1000">
              <a:latin typeface="Roboto" panose="02000000000000000000" pitchFamily="2" charset="0"/>
              <a:ea typeface="Roboto" panose="02000000000000000000" pitchFamily="2" charset="0"/>
              <a:cs typeface="Roboto" panose="02000000000000000000" pitchFamily="2" charset="0"/>
            </a:endParaRPr>
          </a:p>
        </p:txBody>
      </p:sp>
      <p:sp>
        <p:nvSpPr>
          <p:cNvPr id="49" name="CuadroTexto 30">
            <a:extLst>
              <a:ext uri="{FF2B5EF4-FFF2-40B4-BE49-F238E27FC236}">
                <a16:creationId xmlns:a16="http://schemas.microsoft.com/office/drawing/2014/main" id="{AE03628B-E8FC-4BFC-8AF2-ABB04E5550E7}"/>
              </a:ext>
            </a:extLst>
          </p:cNvPr>
          <p:cNvSpPr txBox="1"/>
          <p:nvPr/>
        </p:nvSpPr>
        <p:spPr>
          <a:xfrm>
            <a:off x="1323681" y="3076333"/>
            <a:ext cx="1114553"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Atención</a:t>
            </a:r>
            <a:r>
              <a:rPr lang="en-US" sz="1000" b="0" i="0" u="none" strike="noStrike" baseline="0">
                <a:latin typeface="Roboto" panose="02000000000000000000" pitchFamily="2" charset="0"/>
                <a:ea typeface="Roboto" panose="02000000000000000000" pitchFamily="2" charset="0"/>
                <a:cs typeface="Roboto" panose="02000000000000000000" pitchFamily="2" charset="0"/>
              </a:rPr>
              <a:t> al </a:t>
            </a: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detalle</a:t>
            </a:r>
            <a:endParaRPr lang="en-US" sz="1000" b="0" i="0" u="none" strike="noStrike" baseline="0">
              <a:latin typeface="Roboto" panose="02000000000000000000" pitchFamily="2" charset="0"/>
              <a:ea typeface="Roboto" panose="02000000000000000000" pitchFamily="2" charset="0"/>
              <a:cs typeface="Roboto" panose="02000000000000000000" pitchFamily="2" charset="0"/>
            </a:endParaRPr>
          </a:p>
        </p:txBody>
      </p:sp>
      <p:pic>
        <p:nvPicPr>
          <p:cNvPr id="50" name="Gráfico 32">
            <a:extLst>
              <a:ext uri="{FF2B5EF4-FFF2-40B4-BE49-F238E27FC236}">
                <a16:creationId xmlns:a16="http://schemas.microsoft.com/office/drawing/2014/main" id="{F9F75B7D-2F24-459B-8EF8-D29277EEA06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620206" y="3801169"/>
            <a:ext cx="502467" cy="502467"/>
          </a:xfrm>
          <a:prstGeom prst="rect">
            <a:avLst/>
          </a:prstGeom>
        </p:spPr>
      </p:pic>
      <p:sp>
        <p:nvSpPr>
          <p:cNvPr id="51" name="CuadroTexto 33">
            <a:extLst>
              <a:ext uri="{FF2B5EF4-FFF2-40B4-BE49-F238E27FC236}">
                <a16:creationId xmlns:a16="http://schemas.microsoft.com/office/drawing/2014/main" id="{CC410808-9A4F-4FDA-B6A4-58B95646E9B7}"/>
              </a:ext>
            </a:extLst>
          </p:cNvPr>
          <p:cNvSpPr txBox="1"/>
          <p:nvPr/>
        </p:nvSpPr>
        <p:spPr>
          <a:xfrm>
            <a:off x="1432155" y="4423420"/>
            <a:ext cx="930878"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Confianza</a:t>
            </a:r>
            <a:r>
              <a:rPr lang="en-US" sz="1000" b="0" i="0" u="none" strike="noStrike" baseline="0">
                <a:latin typeface="Roboto" panose="02000000000000000000" pitchFamily="2" charset="0"/>
                <a:ea typeface="Roboto" panose="02000000000000000000" pitchFamily="2" charset="0"/>
                <a:cs typeface="Roboto" panose="02000000000000000000" pitchFamily="2" charset="0"/>
              </a:rPr>
              <a:t> </a:t>
            </a: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creativa</a:t>
            </a:r>
            <a:endParaRPr lang="en-US" sz="1000" b="0" i="0" u="none" strike="noStrike" baseline="0">
              <a:latin typeface="Roboto" panose="02000000000000000000" pitchFamily="2" charset="0"/>
              <a:ea typeface="Roboto" panose="02000000000000000000" pitchFamily="2" charset="0"/>
              <a:cs typeface="Roboto" panose="02000000000000000000" pitchFamily="2" charset="0"/>
            </a:endParaRPr>
          </a:p>
        </p:txBody>
      </p:sp>
      <p:pic>
        <p:nvPicPr>
          <p:cNvPr id="52" name="Gráfico 34">
            <a:extLst>
              <a:ext uri="{FF2B5EF4-FFF2-40B4-BE49-F238E27FC236}">
                <a16:creationId xmlns:a16="http://schemas.microsoft.com/office/drawing/2014/main" id="{CCFE9649-8BF1-4B88-B34C-005D52A58F8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8007" y="3674170"/>
            <a:ext cx="560474" cy="620956"/>
          </a:xfrm>
          <a:prstGeom prst="rect">
            <a:avLst/>
          </a:prstGeom>
        </p:spPr>
      </p:pic>
      <p:sp>
        <p:nvSpPr>
          <p:cNvPr id="53" name="CuadroTexto 35">
            <a:extLst>
              <a:ext uri="{FF2B5EF4-FFF2-40B4-BE49-F238E27FC236}">
                <a16:creationId xmlns:a16="http://schemas.microsoft.com/office/drawing/2014/main" id="{EF910E6D-14E7-4E2B-9F9C-CA7430E314E2}"/>
              </a:ext>
            </a:extLst>
          </p:cNvPr>
          <p:cNvSpPr txBox="1"/>
          <p:nvPr/>
        </p:nvSpPr>
        <p:spPr>
          <a:xfrm>
            <a:off x="313079" y="4435947"/>
            <a:ext cx="1010601"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Comunicación</a:t>
            </a:r>
            <a:r>
              <a:rPr lang="en-US" sz="1000" b="0" i="0" u="none" strike="noStrike" baseline="0">
                <a:latin typeface="Roboto" panose="02000000000000000000" pitchFamily="2" charset="0"/>
                <a:ea typeface="Roboto" panose="02000000000000000000" pitchFamily="2" charset="0"/>
                <a:cs typeface="Roboto" panose="02000000000000000000" pitchFamily="2" charset="0"/>
              </a:rPr>
              <a:t> </a:t>
            </a: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asertiva</a:t>
            </a:r>
            <a:endParaRPr lang="en-US" sz="1000" b="0" i="0" u="none" strike="noStrike" baseline="0">
              <a:latin typeface="Roboto" panose="02000000000000000000" pitchFamily="2" charset="0"/>
              <a:ea typeface="Roboto" panose="02000000000000000000" pitchFamily="2" charset="0"/>
              <a:cs typeface="Roboto" panose="02000000000000000000" pitchFamily="2" charset="0"/>
            </a:endParaRPr>
          </a:p>
        </p:txBody>
      </p:sp>
      <p:pic>
        <p:nvPicPr>
          <p:cNvPr id="54" name="Gráfico 36">
            <a:extLst>
              <a:ext uri="{FF2B5EF4-FFF2-40B4-BE49-F238E27FC236}">
                <a16:creationId xmlns:a16="http://schemas.microsoft.com/office/drawing/2014/main" id="{28D8A5EB-02B8-4A0F-A2C8-6B398261CD2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674398" y="3809534"/>
            <a:ext cx="560721" cy="560721"/>
          </a:xfrm>
          <a:prstGeom prst="rect">
            <a:avLst/>
          </a:prstGeom>
        </p:spPr>
      </p:pic>
      <p:sp>
        <p:nvSpPr>
          <p:cNvPr id="55" name="CuadroTexto 37">
            <a:extLst>
              <a:ext uri="{FF2B5EF4-FFF2-40B4-BE49-F238E27FC236}">
                <a16:creationId xmlns:a16="http://schemas.microsoft.com/office/drawing/2014/main" id="{428A6BB5-B93E-4AFA-9C96-EF1FD128F3C5}"/>
              </a:ext>
            </a:extLst>
          </p:cNvPr>
          <p:cNvSpPr txBox="1"/>
          <p:nvPr/>
        </p:nvSpPr>
        <p:spPr>
          <a:xfrm>
            <a:off x="2520215" y="4448224"/>
            <a:ext cx="930878" cy="40011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Pensamiento</a:t>
            </a:r>
            <a:r>
              <a:rPr lang="en-US" sz="1000" b="0" i="0" u="none" strike="noStrike" baseline="0">
                <a:latin typeface="Roboto" panose="02000000000000000000" pitchFamily="2" charset="0"/>
                <a:ea typeface="Roboto" panose="02000000000000000000" pitchFamily="2" charset="0"/>
                <a:cs typeface="Roboto" panose="02000000000000000000" pitchFamily="2" charset="0"/>
              </a:rPr>
              <a:t> </a:t>
            </a:r>
            <a:r>
              <a:rPr lang="en-US" sz="1000" b="0" i="0" u="none" strike="noStrike" baseline="0" err="1">
                <a:latin typeface="Roboto" panose="02000000000000000000" pitchFamily="2" charset="0"/>
                <a:ea typeface="Roboto" panose="02000000000000000000" pitchFamily="2" charset="0"/>
                <a:cs typeface="Roboto" panose="02000000000000000000" pitchFamily="2" charset="0"/>
              </a:rPr>
              <a:t>crítico</a:t>
            </a:r>
            <a:endParaRPr lang="en-US" sz="1000" b="0" i="0" u="none" strike="noStrike" baseline="0">
              <a:latin typeface="Roboto" panose="02000000000000000000" pitchFamily="2" charset="0"/>
              <a:ea typeface="Roboto" panose="02000000000000000000" pitchFamily="2" charset="0"/>
              <a:cs typeface="Roboto" panose="02000000000000000000" pitchFamily="2" charset="0"/>
            </a:endParaRPr>
          </a:p>
        </p:txBody>
      </p:sp>
      <p:pic>
        <p:nvPicPr>
          <p:cNvPr id="56" name="Picture 55">
            <a:extLst>
              <a:ext uri="{FF2B5EF4-FFF2-40B4-BE49-F238E27FC236}">
                <a16:creationId xmlns:a16="http://schemas.microsoft.com/office/drawing/2014/main" id="{B867376E-0ABE-8515-9F51-E068280A9D42}"/>
              </a:ext>
            </a:extLst>
          </p:cNvPr>
          <p:cNvPicPr>
            <a:picLocks noChangeAspect="1"/>
          </p:cNvPicPr>
          <p:nvPr/>
        </p:nvPicPr>
        <p:blipFill>
          <a:blip r:embed="rId17"/>
          <a:stretch>
            <a:fillRect/>
          </a:stretch>
        </p:blipFill>
        <p:spPr>
          <a:xfrm>
            <a:off x="4000327" y="1806862"/>
            <a:ext cx="3550727" cy="514350"/>
          </a:xfrm>
          <a:prstGeom prst="rect">
            <a:avLst/>
          </a:prstGeom>
        </p:spPr>
      </p:pic>
    </p:spTree>
    <p:extLst>
      <p:ext uri="{BB962C8B-B14F-4D97-AF65-F5344CB8AC3E}">
        <p14:creationId xmlns:p14="http://schemas.microsoft.com/office/powerpoint/2010/main" val="312894483"/>
      </p:ext>
    </p:extLst>
  </p:cSld>
  <p:clrMapOvr>
    <a:masterClrMapping/>
  </p:clrMapOvr>
</p:sld>
</file>

<file path=ppt/theme/theme1.xml><?xml version="1.0" encoding="utf-8"?>
<a:theme xmlns:a="http://schemas.openxmlformats.org/drawingml/2006/main" name="Tema de Office">
  <a:themeElements>
    <a:clrScheme name="CH">
      <a:dk1>
        <a:sysClr val="windowText" lastClr="000000"/>
      </a:dk1>
      <a:lt1>
        <a:sysClr val="window" lastClr="FFFFFF"/>
      </a:lt1>
      <a:dk2>
        <a:srgbClr val="D8D8D8"/>
      </a:dk2>
      <a:lt2>
        <a:srgbClr val="E7E6E6"/>
      </a:lt2>
      <a:accent1>
        <a:srgbClr val="93D500"/>
      </a:accent1>
      <a:accent2>
        <a:srgbClr val="FFFFFF"/>
      </a:accent2>
      <a:accent3>
        <a:srgbClr val="FFFFFF"/>
      </a:accent3>
      <a:accent4>
        <a:srgbClr val="FFFFFF"/>
      </a:accent4>
      <a:accent5>
        <a:srgbClr val="FFFFFF"/>
      </a:accent5>
      <a:accent6>
        <a:srgbClr val="D8D8D8"/>
      </a:accent6>
      <a:hlink>
        <a:srgbClr val="BFBFBF"/>
      </a:hlink>
      <a:folHlink>
        <a:srgbClr val="7F7F7F"/>
      </a:folHlink>
    </a:clrScheme>
    <a:fontScheme name="ROBOTO">
      <a:majorFont>
        <a:latin typeface="Roboto"/>
        <a:ea typeface=""/>
        <a:cs typeface=""/>
      </a:majorFont>
      <a:minorFont>
        <a:latin typeface="Roboto"/>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40BAFC3A0589145AA969B4256F1EA6F" ma:contentTypeVersion="14" ma:contentTypeDescription="Crear nuevo documento." ma:contentTypeScope="" ma:versionID="6fa919afd1c98cf9bdb14779769139d1">
  <xsd:schema xmlns:xsd="http://www.w3.org/2001/XMLSchema" xmlns:xs="http://www.w3.org/2001/XMLSchema" xmlns:p="http://schemas.microsoft.com/office/2006/metadata/properties" xmlns:ns3="3395fa24-831f-470f-a727-5d70c35e5f2b" xmlns:ns4="4009eb16-3014-4a05-a3c5-b6c37633c512" targetNamespace="http://schemas.microsoft.com/office/2006/metadata/properties" ma:root="true" ma:fieldsID="c18b24f62f40faafe17d02061504497d" ns3:_="" ns4:_="">
    <xsd:import namespace="3395fa24-831f-470f-a727-5d70c35e5f2b"/>
    <xsd:import namespace="4009eb16-3014-4a05-a3c5-b6c37633c512"/>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95fa24-831f-470f-a727-5d70c35e5f2b"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09eb16-3014-4a05-a3c5-b6c37633c512"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D61B1A-0123-46B4-B508-F4CFBD7B7A34}">
  <ds:schemaRefs>
    <ds:schemaRef ds:uri="3395fa24-831f-470f-a727-5d70c35e5f2b"/>
    <ds:schemaRef ds:uri="4009eb16-3014-4a05-a3c5-b6c37633c51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983FEA8-39CC-4E20-8884-40F1A9279584}">
  <ds:schemaRefs>
    <ds:schemaRef ds:uri="http://schemas.microsoft.com/sharepoint/v3/contenttype/forms"/>
  </ds:schemaRefs>
</ds:datastoreItem>
</file>

<file path=customXml/itemProps3.xml><?xml version="1.0" encoding="utf-8"?>
<ds:datastoreItem xmlns:ds="http://schemas.openxmlformats.org/officeDocument/2006/customXml" ds:itemID="{DF10CBB6-0BC4-4F74-AF40-32EF37F8AAA5}">
  <ds:schemaRefs>
    <ds:schemaRef ds:uri="3395fa24-831f-470f-a727-5d70c35e5f2b"/>
    <ds:schemaRef ds:uri="4009eb16-3014-4a05-a3c5-b6c37633c51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Custom</PresentationFormat>
  <Slides>2</Slides>
  <Notes>0</Notes>
  <HiddenSlides>0</HiddenSlide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Tema de 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Valeria Restrepo Arboleda</dc:creator>
  <cp:revision>30</cp:revision>
  <dcterms:created xsi:type="dcterms:W3CDTF">2022-09-19T21:07:09Z</dcterms:created>
  <dcterms:modified xsi:type="dcterms:W3CDTF">2025-01-08T19:33:27Z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0x010100040BAFC3A0589145AA969B4256F1EA6F</vt:lpwstr>
  </property>
</Properties>
</file>