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0"/>
  </p:notesMasterIdLst>
  <p:sldIdLst>
    <p:sldId id="256" r:id="rId5"/>
    <p:sldId id="396" r:id="rId6"/>
    <p:sldId id="321" r:id="rId7"/>
    <p:sldId id="323" r:id="rId8"/>
    <p:sldId id="424" r:id="rId9"/>
    <p:sldId id="435" r:id="rId11"/>
    <p:sldId id="438" r:id="rId12"/>
    <p:sldId id="439" r:id="rId13"/>
    <p:sldId id="440" r:id="rId14"/>
    <p:sldId id="372" r:id="rId15"/>
  </p:sldIdLst>
  <p:sldSz cx="9144000" cy="51435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438"/>
    <a:srgbClr val="FF0000"/>
    <a:srgbClr val="E40C0C"/>
    <a:srgbClr val="38D4E4"/>
    <a:srgbClr val="F99DAC"/>
    <a:srgbClr val="9797FF"/>
    <a:srgbClr val="FAB4F7"/>
    <a:srgbClr val="E63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5"/>
    <p:restoredTop sz="94602"/>
  </p:normalViewPr>
  <p:slideViewPr>
    <p:cSldViewPr showGuides="1">
      <p:cViewPr varScale="1">
        <p:scale>
          <a:sx n="146" d="100"/>
          <a:sy n="146" d="100"/>
        </p:scale>
        <p:origin x="63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998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EA345-1723-4A57-9BF4-BC4B39BAA4D7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B9F7C3F-EB90-4223-8E73-128733F3E9ED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B050"/>
        </a:solidFill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prst="convex"/>
        </a:sp3d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</a:rPr>
            <a:t>本章主要内容</a:t>
          </a:r>
        </a:p>
      </dgm:t>
    </dgm:pt>
    <dgm:pt modelId="{D1CC72FD-BC06-4EBF-9977-10C300B1C960}" cxnId="{D90780BE-2611-44DC-ADA0-CA5408801683}" type="parTrans">
      <dgm:prSet/>
      <dgm:spPr/>
      <dgm:t>
        <a:bodyPr/>
        <a:lstStyle/>
        <a:p>
          <a:endParaRPr lang="zh-CN" altLang="en-US"/>
        </a:p>
      </dgm:t>
    </dgm:pt>
    <dgm:pt modelId="{650171B1-7F3F-4EEA-8BD5-AED38C37F0B2}" cxnId="{D90780BE-2611-44DC-ADA0-CA5408801683}" type="sibTrans">
      <dgm:prSet/>
      <dgm:spPr/>
      <dgm:t>
        <a:bodyPr/>
        <a:lstStyle/>
        <a:p>
          <a:endParaRPr lang="zh-CN" altLang="en-US"/>
        </a:p>
      </dgm:t>
    </dgm:pt>
    <dgm:pt modelId="{7A5F286F-A6AB-4834-BCDE-B03E0EC56EFE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2400" dirty="0" smtClean="0"/>
            <a:t>  目的</a:t>
          </a:r>
          <a:endParaRPr lang="zh-CN" altLang="en-US" sz="2400" dirty="0"/>
        </a:p>
      </dgm:t>
    </dgm:pt>
    <dgm:pt modelId="{2545CB7E-5AB2-44A1-838C-B1B4966C4C65}" cxnId="{892B486D-1D43-4648-9F06-3033FF165553}" type="parTrans">
      <dgm:prSet/>
      <dgm:spPr>
        <a:ln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E6C70757-04BE-4434-AF06-3D4535330F9D}" cxnId="{892B486D-1D43-4648-9F06-3033FF165553}" type="sibTrans">
      <dgm:prSet/>
      <dgm:spPr/>
      <dgm:t>
        <a:bodyPr/>
        <a:lstStyle/>
        <a:p>
          <a:endParaRPr lang="zh-CN" altLang="en-US"/>
        </a:p>
      </dgm:t>
    </dgm:pt>
    <dgm:pt modelId="{B0600CC3-5ECF-4741-A39C-B5AD6FB680CF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zh-CN" altLang="en-US" sz="2400" dirty="0" smtClean="0"/>
            <a:t>  要求</a:t>
          </a:r>
        </a:p>
      </dgm:t>
    </dgm:pt>
    <dgm:pt modelId="{5AC60C59-1BA5-4657-AA7E-A7BF19E4C019}" cxnId="{5F4E4B48-E8B1-44F5-AAE3-7EFEF737F4E7}" type="parTrans">
      <dgm:prSet/>
      <dgm:spPr>
        <a:ln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931E182E-83A7-4738-9301-D6EC23B19A0B}" cxnId="{5F4E4B48-E8B1-44F5-AAE3-7EFEF737F4E7}" type="sibTrans">
      <dgm:prSet/>
      <dgm:spPr/>
      <dgm:t>
        <a:bodyPr/>
        <a:lstStyle/>
        <a:p>
          <a:endParaRPr lang="zh-CN" altLang="en-US"/>
        </a:p>
      </dgm:t>
    </dgm:pt>
    <dgm:pt modelId="{3A5564DE-50D4-4CF9-BEA6-CD87402F24AC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2400" dirty="0" smtClean="0"/>
            <a:t>  题目</a:t>
          </a:r>
        </a:p>
      </dgm:t>
    </dgm:pt>
    <dgm:pt modelId="{52ADD0F5-7B9F-48B5-865F-2EAB2551E51C}" cxnId="{61D1B543-F2FB-4577-9666-7408F183C49F}" type="parTrans">
      <dgm:prSet/>
      <dgm:spPr>
        <a:ln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712D1A3D-3AFD-4D8F-AEFB-7BDA7F1E2494}" cxnId="{61D1B543-F2FB-4577-9666-7408F183C49F}" type="sibTrans">
      <dgm:prSet/>
      <dgm:spPr/>
      <dgm:t>
        <a:bodyPr/>
        <a:lstStyle/>
        <a:p>
          <a:endParaRPr lang="zh-CN" altLang="en-US"/>
        </a:p>
      </dgm:t>
    </dgm:pt>
    <dgm:pt modelId="{C577E157-78D0-4944-BD01-A21029B59F82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2400" dirty="0" smtClean="0"/>
            <a:t>  验收</a:t>
          </a:r>
        </a:p>
      </dgm:t>
    </dgm:pt>
    <dgm:pt modelId="{09138917-1F4F-4367-85C0-0F5865B3E9CA}" cxnId="{3AA8D02E-E97B-4606-B08F-F5EB483801EE}" type="parTrans">
      <dgm:prSet/>
      <dgm:spPr>
        <a:ln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E113CA2D-DBA9-496F-BC77-E25656EAB84F}" cxnId="{3AA8D02E-E97B-4606-B08F-F5EB483801EE}" type="sibTrans">
      <dgm:prSet/>
      <dgm:spPr/>
      <dgm:t>
        <a:bodyPr/>
        <a:lstStyle/>
        <a:p>
          <a:endParaRPr lang="zh-CN" altLang="en-US"/>
        </a:p>
      </dgm:t>
    </dgm:pt>
    <dgm:pt modelId="{4DA47FA7-5567-441D-A7E9-57983205E05B}" type="pres">
      <dgm:prSet presAssocID="{881EA345-1723-4A57-9BF4-BC4B39BAA4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2FB0D-1D71-4833-8CAC-9E125C89ED8E}" type="pres">
      <dgm:prSet presAssocID="{1B9F7C3F-EB90-4223-8E73-128733F3E9ED}" presName="root1" presStyleCnt="0"/>
      <dgm:spPr/>
    </dgm:pt>
    <dgm:pt modelId="{1AE55E8A-CF4D-4E4E-A1FF-353E8DF7F993}" type="pres">
      <dgm:prSet presAssocID="{1B9F7C3F-EB90-4223-8E73-128733F3E9ED}" presName="LevelOneTextNode" presStyleLbl="node0" presStyleIdx="0" presStyleCnt="1" custScaleX="182248" custScaleY="160931" custLinFactNeighborX="-375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E8E0DA-97E6-45B5-975A-BE7985A43052}" type="pres">
      <dgm:prSet presAssocID="{1B9F7C3F-EB90-4223-8E73-128733F3E9ED}" presName="level2hierChild" presStyleCnt="0"/>
      <dgm:spPr/>
    </dgm:pt>
    <dgm:pt modelId="{F37BA1CC-C72D-4963-BA31-6F92E974473B}" type="pres">
      <dgm:prSet presAssocID="{2545CB7E-5AB2-44A1-838C-B1B4966C4C65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D9D87394-4B6C-46AD-8BE5-7D633C0B6B47}" type="pres">
      <dgm:prSet presAssocID="{2545CB7E-5AB2-44A1-838C-B1B4966C4C6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607B128-7E69-47C0-A4A0-8E4A0FBC101D}" type="pres">
      <dgm:prSet presAssocID="{7A5F286F-A6AB-4834-BCDE-B03E0EC56EFE}" presName="root2" presStyleCnt="0"/>
      <dgm:spPr/>
    </dgm:pt>
    <dgm:pt modelId="{7EA52814-2952-4D21-99DB-0369F78B2769}" type="pres">
      <dgm:prSet presAssocID="{7A5F286F-A6AB-4834-BCDE-B03E0EC56EFE}" presName="LevelTwoTextNode" presStyleLbl="node2" presStyleIdx="0" presStyleCnt="4" custScaleX="319711" custLinFactNeighborX="16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4A9FC8-C4CC-4511-A6FF-153FBA85819C}" type="pres">
      <dgm:prSet presAssocID="{7A5F286F-A6AB-4834-BCDE-B03E0EC56EFE}" presName="level3hierChild" presStyleCnt="0"/>
      <dgm:spPr/>
    </dgm:pt>
    <dgm:pt modelId="{26C989D1-7950-42FB-A38B-7648900FF4D1}" type="pres">
      <dgm:prSet presAssocID="{5AC60C59-1BA5-4657-AA7E-A7BF19E4C019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93DE9448-E778-4DD1-9E6C-5E7B9FBCEC55}" type="pres">
      <dgm:prSet presAssocID="{5AC60C59-1BA5-4657-AA7E-A7BF19E4C01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3AF69B9-B149-496F-87E1-66941CBD8008}" type="pres">
      <dgm:prSet presAssocID="{B0600CC3-5ECF-4741-A39C-B5AD6FB680CF}" presName="root2" presStyleCnt="0"/>
      <dgm:spPr/>
    </dgm:pt>
    <dgm:pt modelId="{C4CABEA8-DA20-4017-8C99-8F8ECCC5E80E}" type="pres">
      <dgm:prSet presAssocID="{B0600CC3-5ECF-4741-A39C-B5AD6FB680CF}" presName="LevelTwoTextNode" presStyleLbl="node2" presStyleIdx="1" presStyleCnt="4" custScaleX="320651" custLinFactNeighborX="1081" custLinFactNeighborY="23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CC318-B28A-4D52-A3DB-421EDEBD33CC}" type="pres">
      <dgm:prSet presAssocID="{B0600CC3-5ECF-4741-A39C-B5AD6FB680CF}" presName="level3hierChild" presStyleCnt="0"/>
      <dgm:spPr/>
    </dgm:pt>
    <dgm:pt modelId="{FB2D90AE-BA3E-4762-8B3A-A37A37F58258}" type="pres">
      <dgm:prSet presAssocID="{52ADD0F5-7B9F-48B5-865F-2EAB2551E51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1C892AD-1725-45B5-BA16-89D25345D047}" type="pres">
      <dgm:prSet presAssocID="{52ADD0F5-7B9F-48B5-865F-2EAB2551E51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56B0C03-333A-4FA9-B96A-91262176A0EF}" type="pres">
      <dgm:prSet presAssocID="{3A5564DE-50D4-4CF9-BEA6-CD87402F24AC}" presName="root2" presStyleCnt="0"/>
      <dgm:spPr/>
    </dgm:pt>
    <dgm:pt modelId="{F3ED1483-673C-48FF-B964-D6C16A61A85E}" type="pres">
      <dgm:prSet presAssocID="{3A5564DE-50D4-4CF9-BEA6-CD87402F24AC}" presName="LevelTwoTextNode" presStyleLbl="node2" presStyleIdx="2" presStyleCnt="4" custScaleX="324088" custLinFactNeighborX="-1408" custLinFactNeighborY="21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1F3A68-63D1-48C5-931F-A9BDF5F79C61}" type="pres">
      <dgm:prSet presAssocID="{3A5564DE-50D4-4CF9-BEA6-CD87402F24AC}" presName="level3hierChild" presStyleCnt="0"/>
      <dgm:spPr/>
    </dgm:pt>
    <dgm:pt modelId="{0D7AFB6B-CDFC-49B1-BC05-68EC9041DFF4}" type="pres">
      <dgm:prSet presAssocID="{09138917-1F4F-4367-85C0-0F5865B3E9C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D0036830-0B9E-4447-B319-2D7EFD14ACC8}" type="pres">
      <dgm:prSet presAssocID="{09138917-1F4F-4367-85C0-0F5865B3E9C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8D14728A-D7E7-43D9-A416-6098E7422E23}" type="pres">
      <dgm:prSet presAssocID="{C577E157-78D0-4944-BD01-A21029B59F82}" presName="root2" presStyleCnt="0"/>
      <dgm:spPr/>
    </dgm:pt>
    <dgm:pt modelId="{5822D6CB-EEB3-4841-8EEC-53450BD64FE7}" type="pres">
      <dgm:prSet presAssocID="{C577E157-78D0-4944-BD01-A21029B59F82}" presName="LevelTwoTextNode" presStyleLbl="node2" presStyleIdx="3" presStyleCnt="4" custScaleX="3240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D251C1-5810-4960-A588-2F33B2D22F8A}" type="pres">
      <dgm:prSet presAssocID="{C577E157-78D0-4944-BD01-A21029B59F82}" presName="level3hierChild" presStyleCnt="0"/>
      <dgm:spPr/>
    </dgm:pt>
  </dgm:ptLst>
  <dgm:cxnLst>
    <dgm:cxn modelId="{3AA8D02E-E97B-4606-B08F-F5EB483801EE}" srcId="{1B9F7C3F-EB90-4223-8E73-128733F3E9ED}" destId="{C577E157-78D0-4944-BD01-A21029B59F82}" srcOrd="3" destOrd="0" parTransId="{09138917-1F4F-4367-85C0-0F5865B3E9CA}" sibTransId="{E113CA2D-DBA9-496F-BC77-E25656EAB84F}"/>
    <dgm:cxn modelId="{D4B12311-ADD0-475A-84AE-C1E5EC975958}" type="presOf" srcId="{2545CB7E-5AB2-44A1-838C-B1B4966C4C65}" destId="{D9D87394-4B6C-46AD-8BE5-7D633C0B6B47}" srcOrd="1" destOrd="0" presId="urn:microsoft.com/office/officeart/2005/8/layout/hierarchy2#1"/>
    <dgm:cxn modelId="{D567ABEB-AEAD-420C-AAAF-06CE1BA12980}" type="presOf" srcId="{C577E157-78D0-4944-BD01-A21029B59F82}" destId="{5822D6CB-EEB3-4841-8EEC-53450BD64FE7}" srcOrd="0" destOrd="0" presId="urn:microsoft.com/office/officeart/2005/8/layout/hierarchy2#1"/>
    <dgm:cxn modelId="{F7939B1B-4564-41F7-BD92-817C8A828799}" type="presOf" srcId="{2545CB7E-5AB2-44A1-838C-B1B4966C4C65}" destId="{F37BA1CC-C72D-4963-BA31-6F92E974473B}" srcOrd="0" destOrd="0" presId="urn:microsoft.com/office/officeart/2005/8/layout/hierarchy2#1"/>
    <dgm:cxn modelId="{5F4E4B48-E8B1-44F5-AAE3-7EFEF737F4E7}" srcId="{1B9F7C3F-EB90-4223-8E73-128733F3E9ED}" destId="{B0600CC3-5ECF-4741-A39C-B5AD6FB680CF}" srcOrd="1" destOrd="0" parTransId="{5AC60C59-1BA5-4657-AA7E-A7BF19E4C019}" sibTransId="{931E182E-83A7-4738-9301-D6EC23B19A0B}"/>
    <dgm:cxn modelId="{552996AA-372E-4ACA-8176-3BB986259036}" type="presOf" srcId="{1B9F7C3F-EB90-4223-8E73-128733F3E9ED}" destId="{1AE55E8A-CF4D-4E4E-A1FF-353E8DF7F993}" srcOrd="0" destOrd="0" presId="urn:microsoft.com/office/officeart/2005/8/layout/hierarchy2#1"/>
    <dgm:cxn modelId="{67C10786-A7CF-44C0-ACD2-C65C07BEC103}" type="presOf" srcId="{881EA345-1723-4A57-9BF4-BC4B39BAA4D7}" destId="{4DA47FA7-5567-441D-A7E9-57983205E05B}" srcOrd="0" destOrd="0" presId="urn:microsoft.com/office/officeart/2005/8/layout/hierarchy2#1"/>
    <dgm:cxn modelId="{5127DB8D-344C-482B-9960-49883A67F4BB}" type="presOf" srcId="{7A5F286F-A6AB-4834-BCDE-B03E0EC56EFE}" destId="{7EA52814-2952-4D21-99DB-0369F78B2769}" srcOrd="0" destOrd="0" presId="urn:microsoft.com/office/officeart/2005/8/layout/hierarchy2#1"/>
    <dgm:cxn modelId="{499E3128-1916-4F55-AB99-2EBE1CC0D7CC}" type="presOf" srcId="{3A5564DE-50D4-4CF9-BEA6-CD87402F24AC}" destId="{F3ED1483-673C-48FF-B964-D6C16A61A85E}" srcOrd="0" destOrd="0" presId="urn:microsoft.com/office/officeart/2005/8/layout/hierarchy2#1"/>
    <dgm:cxn modelId="{61D1B543-F2FB-4577-9666-7408F183C49F}" srcId="{1B9F7C3F-EB90-4223-8E73-128733F3E9ED}" destId="{3A5564DE-50D4-4CF9-BEA6-CD87402F24AC}" srcOrd="2" destOrd="0" parTransId="{52ADD0F5-7B9F-48B5-865F-2EAB2551E51C}" sibTransId="{712D1A3D-3AFD-4D8F-AEFB-7BDA7F1E2494}"/>
    <dgm:cxn modelId="{A8D61958-7104-4364-BF22-1D2C72BF2530}" type="presOf" srcId="{52ADD0F5-7B9F-48B5-865F-2EAB2551E51C}" destId="{FB2D90AE-BA3E-4762-8B3A-A37A37F58258}" srcOrd="0" destOrd="0" presId="urn:microsoft.com/office/officeart/2005/8/layout/hierarchy2#1"/>
    <dgm:cxn modelId="{C48865BE-0793-4E37-BE4C-1143EC2146E1}" type="presOf" srcId="{5AC60C59-1BA5-4657-AA7E-A7BF19E4C019}" destId="{93DE9448-E778-4DD1-9E6C-5E7B9FBCEC55}" srcOrd="1" destOrd="0" presId="urn:microsoft.com/office/officeart/2005/8/layout/hierarchy2#1"/>
    <dgm:cxn modelId="{C19E5044-642A-418F-B1E8-5AFC4E4E5B1D}" type="presOf" srcId="{B0600CC3-5ECF-4741-A39C-B5AD6FB680CF}" destId="{C4CABEA8-DA20-4017-8C99-8F8ECCC5E80E}" srcOrd="0" destOrd="0" presId="urn:microsoft.com/office/officeart/2005/8/layout/hierarchy2#1"/>
    <dgm:cxn modelId="{D90780BE-2611-44DC-ADA0-CA5408801683}" srcId="{881EA345-1723-4A57-9BF4-BC4B39BAA4D7}" destId="{1B9F7C3F-EB90-4223-8E73-128733F3E9ED}" srcOrd="0" destOrd="0" parTransId="{D1CC72FD-BC06-4EBF-9977-10C300B1C960}" sibTransId="{650171B1-7F3F-4EEA-8BD5-AED38C37F0B2}"/>
    <dgm:cxn modelId="{892B486D-1D43-4648-9F06-3033FF165553}" srcId="{1B9F7C3F-EB90-4223-8E73-128733F3E9ED}" destId="{7A5F286F-A6AB-4834-BCDE-B03E0EC56EFE}" srcOrd="0" destOrd="0" parTransId="{2545CB7E-5AB2-44A1-838C-B1B4966C4C65}" sibTransId="{E6C70757-04BE-4434-AF06-3D4535330F9D}"/>
    <dgm:cxn modelId="{BEFE09B4-0A3D-4FB1-83FD-BD99463B445E}" type="presOf" srcId="{09138917-1F4F-4367-85C0-0F5865B3E9CA}" destId="{0D7AFB6B-CDFC-49B1-BC05-68EC9041DFF4}" srcOrd="0" destOrd="0" presId="urn:microsoft.com/office/officeart/2005/8/layout/hierarchy2#1"/>
    <dgm:cxn modelId="{D876254D-5945-4364-96FD-0C134CFA8194}" type="presOf" srcId="{09138917-1F4F-4367-85C0-0F5865B3E9CA}" destId="{D0036830-0B9E-4447-B319-2D7EFD14ACC8}" srcOrd="1" destOrd="0" presId="urn:microsoft.com/office/officeart/2005/8/layout/hierarchy2#1"/>
    <dgm:cxn modelId="{09C9FFBE-50AB-4416-B00A-983227E1698F}" type="presOf" srcId="{52ADD0F5-7B9F-48B5-865F-2EAB2551E51C}" destId="{01C892AD-1725-45B5-BA16-89D25345D047}" srcOrd="1" destOrd="0" presId="urn:microsoft.com/office/officeart/2005/8/layout/hierarchy2#1"/>
    <dgm:cxn modelId="{ACB30A84-8F66-4B2A-A775-004803E131EB}" type="presOf" srcId="{5AC60C59-1BA5-4657-AA7E-A7BF19E4C019}" destId="{26C989D1-7950-42FB-A38B-7648900FF4D1}" srcOrd="0" destOrd="0" presId="urn:microsoft.com/office/officeart/2005/8/layout/hierarchy2#1"/>
    <dgm:cxn modelId="{4DAFA69F-BF72-4A76-A126-B752450A6D5B}" type="presParOf" srcId="{4DA47FA7-5567-441D-A7E9-57983205E05B}" destId="{57B2FB0D-1D71-4833-8CAC-9E125C89ED8E}" srcOrd="0" destOrd="0" presId="urn:microsoft.com/office/officeart/2005/8/layout/hierarchy2#1"/>
    <dgm:cxn modelId="{4F8AE3C0-9563-4FD6-88D2-AAE50198A26D}" type="presParOf" srcId="{57B2FB0D-1D71-4833-8CAC-9E125C89ED8E}" destId="{1AE55E8A-CF4D-4E4E-A1FF-353E8DF7F993}" srcOrd="0" destOrd="0" presId="urn:microsoft.com/office/officeart/2005/8/layout/hierarchy2#1"/>
    <dgm:cxn modelId="{5CC87D5B-D9EE-4221-BE49-6DC18F54F91A}" type="presParOf" srcId="{57B2FB0D-1D71-4833-8CAC-9E125C89ED8E}" destId="{ACE8E0DA-97E6-45B5-975A-BE7985A43052}" srcOrd="1" destOrd="0" presId="urn:microsoft.com/office/officeart/2005/8/layout/hierarchy2#1"/>
    <dgm:cxn modelId="{25491094-7F38-4995-AEE3-218E392E74AF}" type="presParOf" srcId="{ACE8E0DA-97E6-45B5-975A-BE7985A43052}" destId="{F37BA1CC-C72D-4963-BA31-6F92E974473B}" srcOrd="0" destOrd="0" presId="urn:microsoft.com/office/officeart/2005/8/layout/hierarchy2#1"/>
    <dgm:cxn modelId="{33F3EEF2-E3CB-4318-A9AC-9B527FC0E735}" type="presParOf" srcId="{F37BA1CC-C72D-4963-BA31-6F92E974473B}" destId="{D9D87394-4B6C-46AD-8BE5-7D633C0B6B47}" srcOrd="0" destOrd="0" presId="urn:microsoft.com/office/officeart/2005/8/layout/hierarchy2#1"/>
    <dgm:cxn modelId="{BB50298B-7766-4B45-8897-FF91A4DE3ADA}" type="presParOf" srcId="{ACE8E0DA-97E6-45B5-975A-BE7985A43052}" destId="{D607B128-7E69-47C0-A4A0-8E4A0FBC101D}" srcOrd="1" destOrd="0" presId="urn:microsoft.com/office/officeart/2005/8/layout/hierarchy2#1"/>
    <dgm:cxn modelId="{72CDE7CC-C8E3-4203-B7A0-B8BC7AB26015}" type="presParOf" srcId="{D607B128-7E69-47C0-A4A0-8E4A0FBC101D}" destId="{7EA52814-2952-4D21-99DB-0369F78B2769}" srcOrd="0" destOrd="0" presId="urn:microsoft.com/office/officeart/2005/8/layout/hierarchy2#1"/>
    <dgm:cxn modelId="{7847F9B7-82B5-4C91-8FED-AA42D37C1489}" type="presParOf" srcId="{D607B128-7E69-47C0-A4A0-8E4A0FBC101D}" destId="{524A9FC8-C4CC-4511-A6FF-153FBA85819C}" srcOrd="1" destOrd="0" presId="urn:microsoft.com/office/officeart/2005/8/layout/hierarchy2#1"/>
    <dgm:cxn modelId="{3FA49E4F-BD63-469F-9754-CF5D13E91355}" type="presParOf" srcId="{ACE8E0DA-97E6-45B5-975A-BE7985A43052}" destId="{26C989D1-7950-42FB-A38B-7648900FF4D1}" srcOrd="2" destOrd="0" presId="urn:microsoft.com/office/officeart/2005/8/layout/hierarchy2#1"/>
    <dgm:cxn modelId="{B1A386EE-F01C-4FD8-88C4-809CC49CE158}" type="presParOf" srcId="{26C989D1-7950-42FB-A38B-7648900FF4D1}" destId="{93DE9448-E778-4DD1-9E6C-5E7B9FBCEC55}" srcOrd="0" destOrd="0" presId="urn:microsoft.com/office/officeart/2005/8/layout/hierarchy2#1"/>
    <dgm:cxn modelId="{1A64F100-A176-4F63-A1C7-8E3F0EF2AF55}" type="presParOf" srcId="{ACE8E0DA-97E6-45B5-975A-BE7985A43052}" destId="{93AF69B9-B149-496F-87E1-66941CBD8008}" srcOrd="3" destOrd="0" presId="urn:microsoft.com/office/officeart/2005/8/layout/hierarchy2#1"/>
    <dgm:cxn modelId="{8D037F65-156A-46BA-ACDC-9D82C07AC81B}" type="presParOf" srcId="{93AF69B9-B149-496F-87E1-66941CBD8008}" destId="{C4CABEA8-DA20-4017-8C99-8F8ECCC5E80E}" srcOrd="0" destOrd="0" presId="urn:microsoft.com/office/officeart/2005/8/layout/hierarchy2#1"/>
    <dgm:cxn modelId="{C0E4E095-FE94-47AC-9DA9-1C921393E58B}" type="presParOf" srcId="{93AF69B9-B149-496F-87E1-66941CBD8008}" destId="{1CDCC318-B28A-4D52-A3DB-421EDEBD33CC}" srcOrd="1" destOrd="0" presId="urn:microsoft.com/office/officeart/2005/8/layout/hierarchy2#1"/>
    <dgm:cxn modelId="{4AF3B92E-4598-4C06-8A58-EB30F112CBBC}" type="presParOf" srcId="{ACE8E0DA-97E6-45B5-975A-BE7985A43052}" destId="{FB2D90AE-BA3E-4762-8B3A-A37A37F58258}" srcOrd="4" destOrd="0" presId="urn:microsoft.com/office/officeart/2005/8/layout/hierarchy2#1"/>
    <dgm:cxn modelId="{213D7CB2-2E1D-43BF-B766-C0BF411E0E6D}" type="presParOf" srcId="{FB2D90AE-BA3E-4762-8B3A-A37A37F58258}" destId="{01C892AD-1725-45B5-BA16-89D25345D047}" srcOrd="0" destOrd="0" presId="urn:microsoft.com/office/officeart/2005/8/layout/hierarchy2#1"/>
    <dgm:cxn modelId="{6616FFA0-0D3D-4FE8-BD9C-6D16FE38F153}" type="presParOf" srcId="{ACE8E0DA-97E6-45B5-975A-BE7985A43052}" destId="{856B0C03-333A-4FA9-B96A-91262176A0EF}" srcOrd="5" destOrd="0" presId="urn:microsoft.com/office/officeart/2005/8/layout/hierarchy2#1"/>
    <dgm:cxn modelId="{8B29F476-65E7-47CF-8A45-E328D949F275}" type="presParOf" srcId="{856B0C03-333A-4FA9-B96A-91262176A0EF}" destId="{F3ED1483-673C-48FF-B964-D6C16A61A85E}" srcOrd="0" destOrd="0" presId="urn:microsoft.com/office/officeart/2005/8/layout/hierarchy2#1"/>
    <dgm:cxn modelId="{369210F3-133B-4902-87C5-C71963BAD626}" type="presParOf" srcId="{856B0C03-333A-4FA9-B96A-91262176A0EF}" destId="{AE1F3A68-63D1-48C5-931F-A9BDF5F79C61}" srcOrd="1" destOrd="0" presId="urn:microsoft.com/office/officeart/2005/8/layout/hierarchy2#1"/>
    <dgm:cxn modelId="{5975E2D6-FB45-419D-B88C-B69E674442B0}" type="presParOf" srcId="{ACE8E0DA-97E6-45B5-975A-BE7985A43052}" destId="{0D7AFB6B-CDFC-49B1-BC05-68EC9041DFF4}" srcOrd="6" destOrd="0" presId="urn:microsoft.com/office/officeart/2005/8/layout/hierarchy2#1"/>
    <dgm:cxn modelId="{D36AE29B-F812-468A-AFD8-CE840EF37AA9}" type="presParOf" srcId="{0D7AFB6B-CDFC-49B1-BC05-68EC9041DFF4}" destId="{D0036830-0B9E-4447-B319-2D7EFD14ACC8}" srcOrd="0" destOrd="0" presId="urn:microsoft.com/office/officeart/2005/8/layout/hierarchy2#1"/>
    <dgm:cxn modelId="{2ADEC4B7-CA4A-45B9-A14E-5D31BEAC4592}" type="presParOf" srcId="{ACE8E0DA-97E6-45B5-975A-BE7985A43052}" destId="{8D14728A-D7E7-43D9-A416-6098E7422E23}" srcOrd="7" destOrd="0" presId="urn:microsoft.com/office/officeart/2005/8/layout/hierarchy2#1"/>
    <dgm:cxn modelId="{2F88A336-F992-4E80-A0B2-91E8CEC88E63}" type="presParOf" srcId="{8D14728A-D7E7-43D9-A416-6098E7422E23}" destId="{5822D6CB-EEB3-4841-8EEC-53450BD64FE7}" srcOrd="0" destOrd="0" presId="urn:microsoft.com/office/officeart/2005/8/layout/hierarchy2#1"/>
    <dgm:cxn modelId="{C4014625-BBD3-439E-88DE-E0A2B9FC5B47}" type="presParOf" srcId="{8D14728A-D7E7-43D9-A416-6098E7422E23}" destId="{20D251C1-5810-4960-A588-2F33B2D22F8A}" srcOrd="1" destOrd="0" presId="urn:microsoft.com/office/officeart/2005/8/layout/hierarchy2#1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19800" cy="4552950"/>
        <a:chOff x="0" y="0"/>
        <a:chExt cx="7619800" cy="4552950"/>
      </a:xfrm>
    </dsp:grpSpPr>
    <dsp:sp modelId="{1AE55E8A-CF4D-4E4E-A1FF-353E8DF7F993}">
      <dsp:nvSpPr>
        <dsp:cNvPr id="3" name="圆角矩形 2"/>
        <dsp:cNvSpPr/>
      </dsp:nvSpPr>
      <dsp:spPr bwMode="white">
        <a:xfrm>
          <a:off x="0" y="1715345"/>
          <a:ext cx="2541830" cy="112226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/>
          <a:lightRig rig="threePt" dir="t"/>
        </a:scene3d>
        <a:sp3d>
          <a:bevelT prst="convex"/>
        </a:sp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>
              <a:solidFill>
                <a:schemeClr val="bg1"/>
              </a:solidFill>
            </a:rPr>
            <a:t>本章主要内容</a:t>
          </a:r>
        </a:p>
      </dsp:txBody>
      <dsp:txXfrm>
        <a:off x="0" y="1715345"/>
        <a:ext cx="2541830" cy="1122260"/>
      </dsp:txXfrm>
    </dsp:sp>
    <dsp:sp modelId="{F37BA1CC-C72D-4963-BA31-6F92E974473B}">
      <dsp:nvSpPr>
        <dsp:cNvPr id="4" name="任意多边形 3"/>
        <dsp:cNvSpPr/>
      </dsp:nvSpPr>
      <dsp:spPr bwMode="white">
        <a:xfrm>
          <a:off x="2164195" y="1661222"/>
          <a:ext cx="1335609" cy="27570"/>
        </a:xfrm>
        <a:custGeom>
          <a:avLst/>
          <a:gdLst/>
          <a:ahLst/>
          <a:cxnLst/>
          <a:pathLst>
            <a:path w="2103" h="43">
              <a:moveTo>
                <a:pt x="595" y="969"/>
              </a:moveTo>
              <a:lnTo>
                <a:pt x="1509" y="-925"/>
              </a:lnTo>
            </a:path>
          </a:pathLst>
        </a:custGeom>
        <a:ln>
          <a:solidFill>
            <a:srgbClr val="92D050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164195" y="1661222"/>
        <a:ext cx="1335609" cy="27570"/>
      </dsp:txXfrm>
    </dsp:sp>
    <dsp:sp modelId="{7EA52814-2952-4D21-99DB-0369F78B2769}">
      <dsp:nvSpPr>
        <dsp:cNvPr id="5" name="圆角矩形 4"/>
        <dsp:cNvSpPr/>
      </dsp:nvSpPr>
      <dsp:spPr bwMode="white">
        <a:xfrm>
          <a:off x="3122169" y="724861"/>
          <a:ext cx="4459040" cy="69735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/>
            <a:t>  目的</a:t>
          </a:r>
          <a:endParaRPr lang="zh-CN" altLang="en-US" sz="2400" dirty="0"/>
        </a:p>
      </dsp:txBody>
      <dsp:txXfrm>
        <a:off x="3122169" y="724861"/>
        <a:ext cx="4459040" cy="697355"/>
      </dsp:txXfrm>
    </dsp:sp>
    <dsp:sp modelId="{26C989D1-7950-42FB-A38B-7648900FF4D1}">
      <dsp:nvSpPr>
        <dsp:cNvPr id="6" name="任意多边形 5"/>
        <dsp:cNvSpPr/>
      </dsp:nvSpPr>
      <dsp:spPr bwMode="white">
        <a:xfrm>
          <a:off x="2483270" y="2070384"/>
          <a:ext cx="690080" cy="27570"/>
        </a:xfrm>
        <a:custGeom>
          <a:avLst/>
          <a:gdLst/>
          <a:ahLst/>
          <a:cxnLst/>
          <a:pathLst>
            <a:path w="1087" h="43">
              <a:moveTo>
                <a:pt x="92" y="325"/>
              </a:moveTo>
              <a:lnTo>
                <a:pt x="995" y="-281"/>
              </a:lnTo>
            </a:path>
          </a:pathLst>
        </a:custGeom>
        <a:ln>
          <a:solidFill>
            <a:srgbClr val="92D050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483270" y="2070384"/>
        <a:ext cx="690080" cy="27570"/>
      </dsp:txXfrm>
    </dsp:sp>
    <dsp:sp modelId="{C4CABEA8-DA20-4017-8C99-8F8ECCC5E80E}">
      <dsp:nvSpPr>
        <dsp:cNvPr id="7" name="圆角矩形 6"/>
        <dsp:cNvSpPr/>
      </dsp:nvSpPr>
      <dsp:spPr bwMode="white">
        <a:xfrm>
          <a:off x="3114791" y="1543186"/>
          <a:ext cx="4472150" cy="69735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zh-CN" altLang="en-US" sz="2400" dirty="0" smtClean="0"/>
            <a:t>  要求</a:t>
          </a:r>
        </a:p>
      </dsp:txBody>
      <dsp:txXfrm>
        <a:off x="3114791" y="1543186"/>
        <a:ext cx="4472150" cy="697355"/>
      </dsp:txXfrm>
    </dsp:sp>
    <dsp:sp modelId="{FB2D90AE-BA3E-4762-8B3A-A37A37F58258}">
      <dsp:nvSpPr>
        <dsp:cNvPr id="8" name="任意多边形 7"/>
        <dsp:cNvSpPr/>
      </dsp:nvSpPr>
      <dsp:spPr bwMode="white">
        <a:xfrm>
          <a:off x="2470868" y="2470610"/>
          <a:ext cx="680170" cy="27570"/>
        </a:xfrm>
        <a:custGeom>
          <a:avLst/>
          <a:gdLst/>
          <a:ahLst/>
          <a:cxnLst/>
          <a:pathLst>
            <a:path w="1071" h="43">
              <a:moveTo>
                <a:pt x="112" y="-306"/>
              </a:moveTo>
              <a:lnTo>
                <a:pt x="959" y="349"/>
              </a:lnTo>
            </a:path>
          </a:pathLst>
        </a:custGeom>
        <a:ln>
          <a:solidFill>
            <a:srgbClr val="92D050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470868" y="2470610"/>
        <a:ext cx="680170" cy="27570"/>
      </dsp:txXfrm>
    </dsp:sp>
    <dsp:sp modelId="{F3ED1483-673C-48FF-B964-D6C16A61A85E}">
      <dsp:nvSpPr>
        <dsp:cNvPr id="9" name="圆角矩形 8"/>
        <dsp:cNvSpPr/>
      </dsp:nvSpPr>
      <dsp:spPr bwMode="white">
        <a:xfrm>
          <a:off x="3080076" y="2343637"/>
          <a:ext cx="4520086" cy="69735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/>
            <a:t>  题目</a:t>
          </a:r>
        </a:p>
      </dsp:txBody>
      <dsp:txXfrm>
        <a:off x="3080076" y="2343637"/>
        <a:ext cx="4520086" cy="697355"/>
      </dsp:txXfrm>
    </dsp:sp>
    <dsp:sp modelId="{0D7AFB6B-CDFC-49B1-BC05-68EC9041DFF4}">
      <dsp:nvSpPr>
        <dsp:cNvPr id="10" name="任意多边形 9"/>
        <dsp:cNvSpPr/>
      </dsp:nvSpPr>
      <dsp:spPr bwMode="white">
        <a:xfrm>
          <a:off x="2157769" y="2864159"/>
          <a:ext cx="1326006" cy="27570"/>
        </a:xfrm>
        <a:custGeom>
          <a:avLst/>
          <a:gdLst/>
          <a:ahLst/>
          <a:cxnLst/>
          <a:pathLst>
            <a:path w="2088" h="43">
              <a:moveTo>
                <a:pt x="605" y="-925"/>
              </a:moveTo>
              <a:lnTo>
                <a:pt x="1483" y="969"/>
              </a:lnTo>
            </a:path>
          </a:pathLst>
        </a:custGeom>
        <a:ln>
          <a:solidFill>
            <a:srgbClr val="92D050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157769" y="2864159"/>
        <a:ext cx="1326006" cy="27570"/>
      </dsp:txXfrm>
    </dsp:sp>
    <dsp:sp modelId="{5822D6CB-EEB3-4841-8EEC-53450BD64FE7}">
      <dsp:nvSpPr>
        <dsp:cNvPr id="11" name="圆角矩形 10"/>
        <dsp:cNvSpPr/>
      </dsp:nvSpPr>
      <dsp:spPr bwMode="white">
        <a:xfrm>
          <a:off x="3099714" y="3130735"/>
          <a:ext cx="4520086" cy="69735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 smtClean="0"/>
            <a:t>  验收</a:t>
          </a:r>
        </a:p>
      </dsp:txBody>
      <dsp:txXfrm>
        <a:off x="3099714" y="3130735"/>
        <a:ext cx="4520086" cy="69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6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3B59B0-D729-4120-85A1-10427ABB850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请班长和学习委员把握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请班长和学习委员把握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请班长和学习委员把握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请班长和学习委员把握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请班长和学习委员把握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434975" y="3175"/>
            <a:ext cx="8015288" cy="5140325"/>
            <a:chOff x="0" y="0"/>
            <a:chExt cx="5049" cy="4310"/>
          </a:xfrm>
        </p:grpSpPr>
        <p:sp>
          <p:nvSpPr>
            <p:cNvPr id="3121" name="Line 3"/>
            <p:cNvSpPr/>
            <p:nvPr/>
          </p:nvSpPr>
          <p:spPr>
            <a:xfrm>
              <a:off x="320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2" name="Line 4"/>
            <p:cNvSpPr/>
            <p:nvPr/>
          </p:nvSpPr>
          <p:spPr>
            <a:xfrm>
              <a:off x="365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3" name="Line 5"/>
            <p:cNvSpPr/>
            <p:nvPr/>
          </p:nvSpPr>
          <p:spPr>
            <a:xfrm>
              <a:off x="412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4" name="Line 6"/>
            <p:cNvSpPr/>
            <p:nvPr/>
          </p:nvSpPr>
          <p:spPr>
            <a:xfrm>
              <a:off x="457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5" name="Line 7"/>
            <p:cNvSpPr/>
            <p:nvPr/>
          </p:nvSpPr>
          <p:spPr>
            <a:xfrm>
              <a:off x="5028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6" name="Line 8"/>
            <p:cNvSpPr/>
            <p:nvPr/>
          </p:nvSpPr>
          <p:spPr>
            <a:xfrm>
              <a:off x="137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7" name="Line 9"/>
            <p:cNvSpPr/>
            <p:nvPr/>
          </p:nvSpPr>
          <p:spPr>
            <a:xfrm>
              <a:off x="182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8" name="Line 10"/>
            <p:cNvSpPr/>
            <p:nvPr/>
          </p:nvSpPr>
          <p:spPr>
            <a:xfrm>
              <a:off x="229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9" name="Line 11"/>
            <p:cNvSpPr/>
            <p:nvPr/>
          </p:nvSpPr>
          <p:spPr>
            <a:xfrm>
              <a:off x="274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0" name="Line 12"/>
            <p:cNvSpPr/>
            <p:nvPr/>
          </p:nvSpPr>
          <p:spPr>
            <a:xfrm>
              <a:off x="0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1" name="Line 13"/>
            <p:cNvSpPr/>
            <p:nvPr/>
          </p:nvSpPr>
          <p:spPr>
            <a:xfrm>
              <a:off x="46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2" name="Line 14"/>
            <p:cNvSpPr/>
            <p:nvPr/>
          </p:nvSpPr>
          <p:spPr>
            <a:xfrm>
              <a:off x="91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0" y="1346200"/>
            <a:ext cx="9144000" cy="187801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5553075" y="4183063"/>
            <a:ext cx="712788" cy="482600"/>
          </a:xfrm>
          <a:prstGeom prst="rect">
            <a:avLst/>
          </a:prstGeom>
          <a:solidFill>
            <a:schemeClr val="accent2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70072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626903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447088" y="4191000"/>
            <a:ext cx="696913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6511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0527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336708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4818063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917700" y="3706813"/>
            <a:ext cx="725488" cy="47783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541963" y="3232150"/>
            <a:ext cx="725488" cy="47783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996113" y="3225800"/>
            <a:ext cx="725488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8435975" y="3225800"/>
            <a:ext cx="703263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4105275" y="3232150"/>
            <a:ext cx="725488" cy="477838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720013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3371850" y="4665663"/>
            <a:ext cx="728663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4826000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1920875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93" name="Group 33"/>
          <p:cNvGrpSpPr/>
          <p:nvPr/>
        </p:nvGrpSpPr>
        <p:grpSpPr>
          <a:xfrm>
            <a:off x="0" y="400050"/>
            <a:ext cx="9144000" cy="4267200"/>
            <a:chOff x="0" y="0"/>
            <a:chExt cx="5760" cy="3584"/>
          </a:xfrm>
        </p:grpSpPr>
        <p:sp>
          <p:nvSpPr>
            <p:cNvPr id="3114" name="Line 34"/>
            <p:cNvSpPr/>
            <p:nvPr/>
          </p:nvSpPr>
          <p:spPr>
            <a:xfrm flipH="1">
              <a:off x="0" y="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5" name="Line 35"/>
            <p:cNvSpPr/>
            <p:nvPr/>
          </p:nvSpPr>
          <p:spPr>
            <a:xfrm flipH="1">
              <a:off x="0" y="39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6" name="Line 36"/>
            <p:cNvSpPr/>
            <p:nvPr/>
          </p:nvSpPr>
          <p:spPr>
            <a:xfrm flipH="1">
              <a:off x="0" y="78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Line 37"/>
            <p:cNvSpPr/>
            <p:nvPr/>
          </p:nvSpPr>
          <p:spPr>
            <a:xfrm flipH="1">
              <a:off x="0" y="2371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Line 38"/>
            <p:cNvSpPr/>
            <p:nvPr/>
          </p:nvSpPr>
          <p:spPr>
            <a:xfrm flipH="1">
              <a:off x="0" y="2775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9" name="Line 39"/>
            <p:cNvSpPr/>
            <p:nvPr/>
          </p:nvSpPr>
          <p:spPr>
            <a:xfrm flipH="1">
              <a:off x="0" y="318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0" name="Line 40"/>
            <p:cNvSpPr/>
            <p:nvPr/>
          </p:nvSpPr>
          <p:spPr>
            <a:xfrm flipH="1">
              <a:off x="0" y="3584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0" y="346075"/>
            <a:ext cx="109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LOGO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" name="Rectangle 42"/>
          <p:cNvSpPr>
            <a:spLocks noChangeArrowheads="1"/>
          </p:cNvSpPr>
          <p:nvPr/>
        </p:nvSpPr>
        <p:spPr bwMode="auto">
          <a:xfrm>
            <a:off x="55245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697865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Rectangle 44"/>
          <p:cNvSpPr>
            <a:spLocks noChangeArrowheads="1"/>
          </p:cNvSpPr>
          <p:nvPr/>
        </p:nvSpPr>
        <p:spPr bwMode="auto">
          <a:xfrm>
            <a:off x="7691438" y="3175"/>
            <a:ext cx="725488" cy="392113"/>
          </a:xfrm>
          <a:prstGeom prst="rect">
            <a:avLst/>
          </a:prstGeom>
          <a:solidFill>
            <a:schemeClr val="folHlink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40767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4789488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446088" y="860425"/>
            <a:ext cx="725488" cy="474663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Rectangle 48"/>
          <p:cNvSpPr>
            <a:spLocks noChangeArrowheads="1"/>
          </p:cNvSpPr>
          <p:nvPr/>
        </p:nvSpPr>
        <p:spPr bwMode="auto">
          <a:xfrm>
            <a:off x="1889125" y="3175"/>
            <a:ext cx="725488" cy="392113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625157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Rectangle 50"/>
          <p:cNvSpPr>
            <a:spLocks noChangeArrowheads="1"/>
          </p:cNvSpPr>
          <p:nvPr/>
        </p:nvSpPr>
        <p:spPr bwMode="auto">
          <a:xfrm>
            <a:off x="7691438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334962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4800600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1889125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438150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1143000" y="400050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25781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7" name="Rectangle 59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700088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08" name="Rectangle 60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343150"/>
            <a:ext cx="6400800" cy="514350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8" name="Rectangle 57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4800600"/>
            <a:ext cx="2133600" cy="241300"/>
          </a:xfrm>
          <a:prstGeom prst="rect">
            <a:avLst/>
          </a:prstGeom>
        </p:spPr>
        <p:txBody>
          <a:bodyPr/>
          <a:lstStyle>
            <a:lvl1pPr algn="r" eaLnBrk="1" hangingPunct="1">
              <a:buFontTx/>
              <a:buNone/>
              <a:defRPr>
                <a:latin typeface="+mj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9" name="Rectangle 5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4800600"/>
            <a:ext cx="2133600" cy="2413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D676D2-C5C7-4E84-BCCA-5DD19B358F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E89114-40F7-4A8D-8446-DC3E23F42ED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7169"/>
            <a:ext cx="2057400" cy="438745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7169"/>
            <a:ext cx="6019800" cy="438745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412B74-32A9-4C78-901B-5C17CE0FAC0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169"/>
            <a:ext cx="8229600" cy="59293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971551"/>
            <a:ext cx="8229600" cy="362307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C9BDCF-5DEC-467C-B185-12DE4A81872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>
          <a:xfrm>
            <a:off x="434975" y="3175"/>
            <a:ext cx="8015288" cy="5140325"/>
            <a:chOff x="0" y="0"/>
            <a:chExt cx="5049" cy="4310"/>
          </a:xfrm>
        </p:grpSpPr>
        <p:sp>
          <p:nvSpPr>
            <p:cNvPr id="15409" name="Line 3"/>
            <p:cNvSpPr/>
            <p:nvPr/>
          </p:nvSpPr>
          <p:spPr>
            <a:xfrm>
              <a:off x="320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0" name="Line 4"/>
            <p:cNvSpPr/>
            <p:nvPr/>
          </p:nvSpPr>
          <p:spPr>
            <a:xfrm>
              <a:off x="365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1" name="Line 5"/>
            <p:cNvSpPr/>
            <p:nvPr/>
          </p:nvSpPr>
          <p:spPr>
            <a:xfrm>
              <a:off x="412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2" name="Line 6"/>
            <p:cNvSpPr/>
            <p:nvPr/>
          </p:nvSpPr>
          <p:spPr>
            <a:xfrm>
              <a:off x="457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3" name="Line 7"/>
            <p:cNvSpPr/>
            <p:nvPr/>
          </p:nvSpPr>
          <p:spPr>
            <a:xfrm>
              <a:off x="5028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4" name="Line 8"/>
            <p:cNvSpPr/>
            <p:nvPr/>
          </p:nvSpPr>
          <p:spPr>
            <a:xfrm>
              <a:off x="137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5" name="Line 9"/>
            <p:cNvSpPr/>
            <p:nvPr/>
          </p:nvSpPr>
          <p:spPr>
            <a:xfrm>
              <a:off x="182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6" name="Line 10"/>
            <p:cNvSpPr/>
            <p:nvPr/>
          </p:nvSpPr>
          <p:spPr>
            <a:xfrm>
              <a:off x="229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7" name="Line 11"/>
            <p:cNvSpPr/>
            <p:nvPr/>
          </p:nvSpPr>
          <p:spPr>
            <a:xfrm>
              <a:off x="274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8" name="Line 12"/>
            <p:cNvSpPr/>
            <p:nvPr/>
          </p:nvSpPr>
          <p:spPr>
            <a:xfrm>
              <a:off x="0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9" name="Line 13"/>
            <p:cNvSpPr/>
            <p:nvPr/>
          </p:nvSpPr>
          <p:spPr>
            <a:xfrm>
              <a:off x="46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0" name="Line 14"/>
            <p:cNvSpPr/>
            <p:nvPr/>
          </p:nvSpPr>
          <p:spPr>
            <a:xfrm>
              <a:off x="91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0" y="1346200"/>
            <a:ext cx="9144000" cy="187801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5553075" y="4183063"/>
            <a:ext cx="712788" cy="482600"/>
          </a:xfrm>
          <a:prstGeom prst="rect">
            <a:avLst/>
          </a:prstGeom>
          <a:solidFill>
            <a:schemeClr val="accent2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70072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626903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447088" y="4191000"/>
            <a:ext cx="696913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6511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0527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336708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4818063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917700" y="3706813"/>
            <a:ext cx="725488" cy="47783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541963" y="3232150"/>
            <a:ext cx="725488" cy="47783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996113" y="3225800"/>
            <a:ext cx="725488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8435975" y="3225800"/>
            <a:ext cx="703263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4105275" y="3232150"/>
            <a:ext cx="725488" cy="477838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720013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3371850" y="4665663"/>
            <a:ext cx="728663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4826000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1920875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381" name="Group 33"/>
          <p:cNvGrpSpPr/>
          <p:nvPr/>
        </p:nvGrpSpPr>
        <p:grpSpPr>
          <a:xfrm>
            <a:off x="0" y="400050"/>
            <a:ext cx="9144000" cy="4267200"/>
            <a:chOff x="0" y="0"/>
            <a:chExt cx="5760" cy="3584"/>
          </a:xfrm>
        </p:grpSpPr>
        <p:sp>
          <p:nvSpPr>
            <p:cNvPr id="15402" name="Line 34"/>
            <p:cNvSpPr/>
            <p:nvPr/>
          </p:nvSpPr>
          <p:spPr>
            <a:xfrm flipH="1">
              <a:off x="0" y="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3" name="Line 35"/>
            <p:cNvSpPr/>
            <p:nvPr/>
          </p:nvSpPr>
          <p:spPr>
            <a:xfrm flipH="1">
              <a:off x="0" y="39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4" name="Line 36"/>
            <p:cNvSpPr/>
            <p:nvPr/>
          </p:nvSpPr>
          <p:spPr>
            <a:xfrm flipH="1">
              <a:off x="0" y="78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5" name="Line 37"/>
            <p:cNvSpPr/>
            <p:nvPr/>
          </p:nvSpPr>
          <p:spPr>
            <a:xfrm flipH="1">
              <a:off x="0" y="2371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6" name="Line 38"/>
            <p:cNvSpPr/>
            <p:nvPr/>
          </p:nvSpPr>
          <p:spPr>
            <a:xfrm flipH="1">
              <a:off x="0" y="2775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7" name="Line 39"/>
            <p:cNvSpPr/>
            <p:nvPr/>
          </p:nvSpPr>
          <p:spPr>
            <a:xfrm flipH="1">
              <a:off x="0" y="318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Line 40"/>
            <p:cNvSpPr/>
            <p:nvPr/>
          </p:nvSpPr>
          <p:spPr>
            <a:xfrm flipH="1">
              <a:off x="0" y="3584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0" y="346075"/>
            <a:ext cx="109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LOGO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" name="Rectangle 42"/>
          <p:cNvSpPr>
            <a:spLocks noChangeArrowheads="1"/>
          </p:cNvSpPr>
          <p:nvPr/>
        </p:nvSpPr>
        <p:spPr bwMode="auto">
          <a:xfrm>
            <a:off x="55245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697865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Rectangle 44"/>
          <p:cNvSpPr>
            <a:spLocks noChangeArrowheads="1"/>
          </p:cNvSpPr>
          <p:nvPr/>
        </p:nvSpPr>
        <p:spPr bwMode="auto">
          <a:xfrm>
            <a:off x="7691438" y="3175"/>
            <a:ext cx="725488" cy="392113"/>
          </a:xfrm>
          <a:prstGeom prst="rect">
            <a:avLst/>
          </a:prstGeom>
          <a:solidFill>
            <a:schemeClr val="folHlink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40767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4789488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446088" y="860425"/>
            <a:ext cx="725488" cy="474663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Rectangle 48"/>
          <p:cNvSpPr>
            <a:spLocks noChangeArrowheads="1"/>
          </p:cNvSpPr>
          <p:nvPr/>
        </p:nvSpPr>
        <p:spPr bwMode="auto">
          <a:xfrm>
            <a:off x="1889125" y="3175"/>
            <a:ext cx="725488" cy="392113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625157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Rectangle 50"/>
          <p:cNvSpPr>
            <a:spLocks noChangeArrowheads="1"/>
          </p:cNvSpPr>
          <p:nvPr/>
        </p:nvSpPr>
        <p:spPr bwMode="auto">
          <a:xfrm>
            <a:off x="7691438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334962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4800600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1889125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438150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1143000" y="400050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25781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7" name="Rectangle 59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700088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08" name="Rectangle 60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343150"/>
            <a:ext cx="6400800" cy="514350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8" name="Rectangle 57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4800600"/>
            <a:ext cx="2133600" cy="241300"/>
          </a:xfrm>
          <a:prstGeom prst="rect">
            <a:avLst/>
          </a:prstGeom>
        </p:spPr>
        <p:txBody>
          <a:bodyPr/>
          <a:lstStyle>
            <a:lvl1pPr algn="r" eaLnBrk="1" hangingPunct="1">
              <a:buFontTx/>
              <a:buNone/>
              <a:defRPr>
                <a:latin typeface="+mj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9" name="Rectangle 5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4800600"/>
            <a:ext cx="2133600" cy="2413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3D6A96-D9F4-46AE-9942-10ED04F36D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3" name="Picture 5" descr="c:\Users\Administrator\Desktop\20121206光盘封面\院徽副本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209550"/>
            <a:ext cx="457200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81000" y="4857750"/>
            <a:ext cx="5643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HTTP://DLS.ZZU.EDU.CN       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郑州大学远程教育学院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59213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366385-10F6-4BDE-A002-55ED4D4C8D0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06CE8A-0CF9-46FB-9B77-7578B04051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A7DEE7-C910-4C2B-869F-2DB71E982ED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6F64D6-AECF-4ACB-A443-DF96507F6D5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ABBF8F-742F-492B-9606-3A6008FB9B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8C954D-9F3A-4CE2-9A5C-07203DD3DA3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5" name="Picture 5" descr="c:\Users\Administrator\Desktop\20121206光盘封面\院徽副本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209550"/>
            <a:ext cx="457200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81000" y="4857750"/>
            <a:ext cx="5643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HTTP://DLS.ZZU.EDU.CN       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郑州大学远程教育学院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59213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8978AD-AE00-4B39-B2D1-C752D632206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B910C6-18C1-420F-985C-74F5D989C7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DDD6E7-7AEA-483C-8C1A-64DC0A50123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8BC5E9-ACE6-4AD5-AFA6-BB6FF5DFBD8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7169"/>
            <a:ext cx="2057400" cy="438745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7169"/>
            <a:ext cx="6019800" cy="438745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F72BB8-5FFE-489D-AF4A-F0962B74ACF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169"/>
            <a:ext cx="8229600" cy="59293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971551"/>
            <a:ext cx="8229600" cy="362307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F9A5D0-2BBF-4025-91B7-E43AAB4895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434975" y="3175"/>
            <a:ext cx="8015288" cy="5140325"/>
            <a:chOff x="0" y="0"/>
            <a:chExt cx="5049" cy="4310"/>
          </a:xfrm>
        </p:grpSpPr>
        <p:sp>
          <p:nvSpPr>
            <p:cNvPr id="3121" name="Line 3"/>
            <p:cNvSpPr/>
            <p:nvPr/>
          </p:nvSpPr>
          <p:spPr>
            <a:xfrm>
              <a:off x="320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2" name="Line 4"/>
            <p:cNvSpPr/>
            <p:nvPr/>
          </p:nvSpPr>
          <p:spPr>
            <a:xfrm>
              <a:off x="3655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3" name="Line 5"/>
            <p:cNvSpPr/>
            <p:nvPr/>
          </p:nvSpPr>
          <p:spPr>
            <a:xfrm>
              <a:off x="412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4" name="Line 6"/>
            <p:cNvSpPr/>
            <p:nvPr/>
          </p:nvSpPr>
          <p:spPr>
            <a:xfrm>
              <a:off x="4571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5" name="Line 7"/>
            <p:cNvSpPr/>
            <p:nvPr/>
          </p:nvSpPr>
          <p:spPr>
            <a:xfrm>
              <a:off x="5028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6" name="Line 8"/>
            <p:cNvSpPr/>
            <p:nvPr/>
          </p:nvSpPr>
          <p:spPr>
            <a:xfrm>
              <a:off x="137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7" name="Line 9"/>
            <p:cNvSpPr/>
            <p:nvPr/>
          </p:nvSpPr>
          <p:spPr>
            <a:xfrm>
              <a:off x="1827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8" name="Line 10"/>
            <p:cNvSpPr/>
            <p:nvPr/>
          </p:nvSpPr>
          <p:spPr>
            <a:xfrm>
              <a:off x="229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9" name="Line 11"/>
            <p:cNvSpPr/>
            <p:nvPr/>
          </p:nvSpPr>
          <p:spPr>
            <a:xfrm>
              <a:off x="2743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0" name="Line 12"/>
            <p:cNvSpPr/>
            <p:nvPr/>
          </p:nvSpPr>
          <p:spPr>
            <a:xfrm>
              <a:off x="0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1" name="Line 13"/>
            <p:cNvSpPr/>
            <p:nvPr/>
          </p:nvSpPr>
          <p:spPr>
            <a:xfrm>
              <a:off x="46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2" name="Line 14"/>
            <p:cNvSpPr/>
            <p:nvPr/>
          </p:nvSpPr>
          <p:spPr>
            <a:xfrm>
              <a:off x="916" y="0"/>
              <a:ext cx="21" cy="4310"/>
            </a:xfrm>
            <a:prstGeom prst="line">
              <a:avLst/>
            </a:prstGeom>
            <a:ln w="9525" cap="flat" cmpd="sng">
              <a:solidFill>
                <a:srgbClr val="DDDDDD">
                  <a:alpha val="50195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0" y="1346200"/>
            <a:ext cx="9144000" cy="187801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5553075" y="4183063"/>
            <a:ext cx="712788" cy="482600"/>
          </a:xfrm>
          <a:prstGeom prst="rect">
            <a:avLst/>
          </a:prstGeom>
          <a:solidFill>
            <a:schemeClr val="accent2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70072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626903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447088" y="4191000"/>
            <a:ext cx="696913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65112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05275" y="4191000"/>
            <a:ext cx="725488" cy="476250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3367088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4818063" y="3706813"/>
            <a:ext cx="725488" cy="47783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917700" y="3706813"/>
            <a:ext cx="725488" cy="47783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541963" y="3232150"/>
            <a:ext cx="725488" cy="47783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996113" y="3225800"/>
            <a:ext cx="725488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8435975" y="3225800"/>
            <a:ext cx="703263" cy="484188"/>
          </a:xfrm>
          <a:prstGeom prst="rect">
            <a:avLst/>
          </a:prstGeom>
          <a:solidFill>
            <a:schemeClr val="accent2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4105275" y="3232150"/>
            <a:ext cx="725488" cy="477838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720013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3371850" y="4665663"/>
            <a:ext cx="728663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4826000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1920875" y="4665663"/>
            <a:ext cx="725488" cy="47783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93" name="Group 33"/>
          <p:cNvGrpSpPr/>
          <p:nvPr/>
        </p:nvGrpSpPr>
        <p:grpSpPr>
          <a:xfrm>
            <a:off x="0" y="400050"/>
            <a:ext cx="9144000" cy="4267200"/>
            <a:chOff x="0" y="0"/>
            <a:chExt cx="5760" cy="3584"/>
          </a:xfrm>
        </p:grpSpPr>
        <p:sp>
          <p:nvSpPr>
            <p:cNvPr id="3114" name="Line 34"/>
            <p:cNvSpPr/>
            <p:nvPr/>
          </p:nvSpPr>
          <p:spPr>
            <a:xfrm flipH="1">
              <a:off x="0" y="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5" name="Line 35"/>
            <p:cNvSpPr/>
            <p:nvPr/>
          </p:nvSpPr>
          <p:spPr>
            <a:xfrm flipH="1">
              <a:off x="0" y="39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6" name="Line 36"/>
            <p:cNvSpPr/>
            <p:nvPr/>
          </p:nvSpPr>
          <p:spPr>
            <a:xfrm flipH="1">
              <a:off x="0" y="787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Line 37"/>
            <p:cNvSpPr/>
            <p:nvPr/>
          </p:nvSpPr>
          <p:spPr>
            <a:xfrm flipH="1">
              <a:off x="0" y="2371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Line 38"/>
            <p:cNvSpPr/>
            <p:nvPr/>
          </p:nvSpPr>
          <p:spPr>
            <a:xfrm flipH="1">
              <a:off x="0" y="2775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9" name="Line 39"/>
            <p:cNvSpPr/>
            <p:nvPr/>
          </p:nvSpPr>
          <p:spPr>
            <a:xfrm flipH="1">
              <a:off x="0" y="3180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0" name="Line 40"/>
            <p:cNvSpPr/>
            <p:nvPr/>
          </p:nvSpPr>
          <p:spPr>
            <a:xfrm flipH="1">
              <a:off x="0" y="3584"/>
              <a:ext cx="5760" cy="0"/>
            </a:xfrm>
            <a:prstGeom prst="line">
              <a:avLst/>
            </a:prstGeom>
            <a:ln w="952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0" y="346075"/>
            <a:ext cx="109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LOGO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3" name="Rectangle 42"/>
          <p:cNvSpPr>
            <a:spLocks noChangeArrowheads="1"/>
          </p:cNvSpPr>
          <p:nvPr/>
        </p:nvSpPr>
        <p:spPr bwMode="auto">
          <a:xfrm>
            <a:off x="55245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697865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Rectangle 44"/>
          <p:cNvSpPr>
            <a:spLocks noChangeArrowheads="1"/>
          </p:cNvSpPr>
          <p:nvPr/>
        </p:nvSpPr>
        <p:spPr bwMode="auto">
          <a:xfrm>
            <a:off x="7691438" y="3175"/>
            <a:ext cx="725488" cy="392113"/>
          </a:xfrm>
          <a:prstGeom prst="rect">
            <a:avLst/>
          </a:prstGeom>
          <a:solidFill>
            <a:schemeClr val="folHlink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40767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4789488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446088" y="860425"/>
            <a:ext cx="725488" cy="474663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Rectangle 48"/>
          <p:cNvSpPr>
            <a:spLocks noChangeArrowheads="1"/>
          </p:cNvSpPr>
          <p:nvPr/>
        </p:nvSpPr>
        <p:spPr bwMode="auto">
          <a:xfrm>
            <a:off x="1889125" y="3175"/>
            <a:ext cx="725488" cy="392113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625157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Rectangle 50"/>
          <p:cNvSpPr>
            <a:spLocks noChangeArrowheads="1"/>
          </p:cNvSpPr>
          <p:nvPr/>
        </p:nvSpPr>
        <p:spPr bwMode="auto">
          <a:xfrm>
            <a:off x="7691438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3349625" y="874713"/>
            <a:ext cx="725488" cy="474663"/>
          </a:xfrm>
          <a:prstGeom prst="rect">
            <a:avLst/>
          </a:prstGeom>
          <a:solidFill>
            <a:srgbClr val="DDDDDD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4800600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1889125" y="874713"/>
            <a:ext cx="725488" cy="474663"/>
          </a:xfrm>
          <a:prstGeom prst="rect">
            <a:avLst/>
          </a:prstGeom>
          <a:solidFill>
            <a:schemeClr val="folHlink">
              <a:alpha val="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438150" y="3175"/>
            <a:ext cx="725488" cy="392113"/>
          </a:xfrm>
          <a:prstGeom prst="rect">
            <a:avLst/>
          </a:prstGeom>
          <a:solidFill>
            <a:srgbClr val="DDDDDD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1143000" y="400050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2578100" y="401638"/>
            <a:ext cx="725488" cy="47466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7" name="Rectangle 59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772400" cy="700088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08" name="Rectangle 60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343150"/>
            <a:ext cx="6400800" cy="514350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8" name="Rectangle 57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4800600"/>
            <a:ext cx="2133600" cy="241300"/>
          </a:xfrm>
          <a:prstGeom prst="rect">
            <a:avLst/>
          </a:prstGeom>
        </p:spPr>
        <p:txBody>
          <a:bodyPr/>
          <a:lstStyle>
            <a:lvl1pPr algn="r" eaLnBrk="1" hangingPunct="1">
              <a:buFontTx/>
              <a:buNone/>
              <a:defRPr>
                <a:latin typeface="+mj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9" name="Rectangle 5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4800600"/>
            <a:ext cx="2133600" cy="2413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D676D2-C5C7-4E84-BCCA-5DD19B358F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5" name="Picture 5" descr="c:\Users\Administrator\Desktop\20121206光盘封面\院徽副本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209550"/>
            <a:ext cx="457200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81000" y="4857750"/>
            <a:ext cx="5643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HTTP://DLS.ZZU.EDU.CN       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郑州大学远程教育学院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59213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8978AD-AE00-4B39-B2D1-C752D632206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CAF8EC-E11B-49D9-8194-1766330EA4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09D96E-820A-4337-A56F-8DBD0CE77ED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F28BE-4BC1-467C-A40E-58B20F6BA8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CAF8EC-E11B-49D9-8194-1766330EA4C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3FD0C5-1BDB-4F2A-B3B4-80C4D3349FB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0CFF5B-6ACF-4324-A325-282FFB0549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D6D9E3-E78C-454D-A869-41971B14A4B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FD84C9-8D0E-4A2C-AAC0-83A1FF476A2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E89114-40F7-4A8D-8446-DC3E23F42ED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7169"/>
            <a:ext cx="2057400" cy="438745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7169"/>
            <a:ext cx="6019800" cy="438745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412B74-32A9-4C78-901B-5C17CE0FAC0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169"/>
            <a:ext cx="8229600" cy="59293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971551"/>
            <a:ext cx="8229600" cy="362307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C9BDCF-5DEC-467C-B185-12DE4A81872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623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09D96E-820A-4337-A56F-8DBD0CE77ED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3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F28BE-4BC1-467C-A40E-58B20F6BA8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3FD0C5-1BDB-4F2A-B3B4-80C4D3349FB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0CFF5B-6ACF-4324-A325-282FFB0549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D6D9E3-E78C-454D-A869-41971B14A4B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4851400"/>
            <a:ext cx="2133600" cy="225425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FD84C9-8D0E-4A2C-AAC0-83A1FF476A2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2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86AC25-56C9-4CEE-89A6-F0619A0D27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613525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62952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7113588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6264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575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56007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5083175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6097588" y="4079875"/>
            <a:ext cx="509588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4068763" y="4079875"/>
            <a:ext cx="509588" cy="355600"/>
          </a:xfrm>
          <a:prstGeom prst="rect">
            <a:avLst/>
          </a:prstGeom>
          <a:solidFill>
            <a:schemeClr val="accent2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6605588" y="3729038"/>
            <a:ext cx="506413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7623175" y="3729038"/>
            <a:ext cx="506413" cy="355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9" name="Rectangle 17"/>
          <p:cNvSpPr>
            <a:spLocks noChangeArrowheads="1"/>
          </p:cNvSpPr>
          <p:nvPr/>
        </p:nvSpPr>
        <p:spPr bwMode="auto">
          <a:xfrm>
            <a:off x="8628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0" name="Rectangle 18"/>
          <p:cNvSpPr>
            <a:spLocks noChangeArrowheads="1"/>
          </p:cNvSpPr>
          <p:nvPr/>
        </p:nvSpPr>
        <p:spPr bwMode="auto">
          <a:xfrm>
            <a:off x="56007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8128000" y="4789488"/>
            <a:ext cx="506413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5091113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6105525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4" name="Rectangle 22"/>
          <p:cNvSpPr>
            <a:spLocks noChangeArrowheads="1"/>
          </p:cNvSpPr>
          <p:nvPr/>
        </p:nvSpPr>
        <p:spPr bwMode="auto">
          <a:xfrm>
            <a:off x="4068763" y="4789488"/>
            <a:ext cx="509588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5" name="Rectangle 23"/>
          <p:cNvSpPr>
            <a:spLocks noChangeArrowheads="1"/>
          </p:cNvSpPr>
          <p:nvPr/>
        </p:nvSpPr>
        <p:spPr bwMode="auto">
          <a:xfrm>
            <a:off x="8113713" y="4079875"/>
            <a:ext cx="506413" cy="355600"/>
          </a:xfrm>
          <a:prstGeom prst="rect">
            <a:avLst/>
          </a:prstGeom>
          <a:solidFill>
            <a:schemeClr val="folHlink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6" name="Rectangle 24"/>
          <p:cNvSpPr>
            <a:spLocks noChangeArrowheads="1"/>
          </p:cNvSpPr>
          <p:nvPr/>
        </p:nvSpPr>
        <p:spPr bwMode="auto">
          <a:xfrm>
            <a:off x="4575175" y="3724275"/>
            <a:ext cx="506413" cy="352425"/>
          </a:xfrm>
          <a:prstGeom prst="rect">
            <a:avLst/>
          </a:prstGeom>
          <a:solidFill>
            <a:srgbClr val="DDDDDD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7" name="Rectangle 25"/>
          <p:cNvSpPr>
            <a:spLocks noChangeArrowheads="1"/>
          </p:cNvSpPr>
          <p:nvPr/>
        </p:nvSpPr>
        <p:spPr bwMode="auto">
          <a:xfrm>
            <a:off x="7113588" y="4789488"/>
            <a:ext cx="508000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" name="Rectangle 26"/>
          <p:cNvSpPr>
            <a:spLocks noChangeArrowheads="1"/>
          </p:cNvSpPr>
          <p:nvPr/>
        </p:nvSpPr>
        <p:spPr bwMode="auto">
          <a:xfrm>
            <a:off x="3556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9" name="Rectangle 27"/>
          <p:cNvSpPr>
            <a:spLocks noChangeArrowheads="1"/>
          </p:cNvSpPr>
          <p:nvPr/>
        </p:nvSpPr>
        <p:spPr bwMode="auto">
          <a:xfrm>
            <a:off x="3038475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0" name="Rectangle 28"/>
          <p:cNvSpPr>
            <a:spLocks noChangeArrowheads="1"/>
          </p:cNvSpPr>
          <p:nvPr/>
        </p:nvSpPr>
        <p:spPr bwMode="auto">
          <a:xfrm>
            <a:off x="35560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1" name="Rectangle 29"/>
          <p:cNvSpPr>
            <a:spLocks noChangeArrowheads="1"/>
          </p:cNvSpPr>
          <p:nvPr/>
        </p:nvSpPr>
        <p:spPr bwMode="auto">
          <a:xfrm>
            <a:off x="3046413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2" name="Rectangle 30"/>
          <p:cNvSpPr>
            <a:spLocks noChangeArrowheads="1"/>
          </p:cNvSpPr>
          <p:nvPr/>
        </p:nvSpPr>
        <p:spPr bwMode="auto">
          <a:xfrm>
            <a:off x="1524000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3" name="Rectangle 31"/>
          <p:cNvSpPr>
            <a:spLocks noChangeArrowheads="1"/>
          </p:cNvSpPr>
          <p:nvPr/>
        </p:nvSpPr>
        <p:spPr bwMode="auto">
          <a:xfrm>
            <a:off x="2540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4" name="Rectangle 32"/>
          <p:cNvSpPr>
            <a:spLocks noChangeArrowheads="1"/>
          </p:cNvSpPr>
          <p:nvPr/>
        </p:nvSpPr>
        <p:spPr bwMode="auto">
          <a:xfrm>
            <a:off x="20240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5" name="Rectangle 33"/>
          <p:cNvSpPr>
            <a:spLocks noChangeArrowheads="1"/>
          </p:cNvSpPr>
          <p:nvPr/>
        </p:nvSpPr>
        <p:spPr bwMode="auto">
          <a:xfrm>
            <a:off x="511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6" name="Rectangle 34"/>
          <p:cNvSpPr>
            <a:spLocks noChangeArrowheads="1"/>
          </p:cNvSpPr>
          <p:nvPr/>
        </p:nvSpPr>
        <p:spPr bwMode="auto">
          <a:xfrm>
            <a:off x="47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7" name="Rectangle 35"/>
          <p:cNvSpPr>
            <a:spLocks noChangeArrowheads="1"/>
          </p:cNvSpPr>
          <p:nvPr/>
        </p:nvSpPr>
        <p:spPr bwMode="auto">
          <a:xfrm>
            <a:off x="1008063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8" name="Rectangle 36"/>
          <p:cNvSpPr>
            <a:spLocks noChangeArrowheads="1"/>
          </p:cNvSpPr>
          <p:nvPr/>
        </p:nvSpPr>
        <p:spPr bwMode="auto">
          <a:xfrm>
            <a:off x="1514475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9" name="Rectangle 37"/>
          <p:cNvSpPr>
            <a:spLocks noChangeArrowheads="1"/>
          </p:cNvSpPr>
          <p:nvPr/>
        </p:nvSpPr>
        <p:spPr bwMode="auto">
          <a:xfrm>
            <a:off x="2532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0" name="Rectangle 38"/>
          <p:cNvSpPr>
            <a:spLocks noChangeArrowheads="1"/>
          </p:cNvSpPr>
          <p:nvPr/>
        </p:nvSpPr>
        <p:spPr bwMode="auto">
          <a:xfrm>
            <a:off x="511175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1" name="Rectangle 39"/>
          <p:cNvSpPr>
            <a:spLocks noChangeArrowheads="1"/>
          </p:cNvSpPr>
          <p:nvPr/>
        </p:nvSpPr>
        <p:spPr bwMode="auto">
          <a:xfrm>
            <a:off x="127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2" name="Rectangle 40"/>
          <p:cNvSpPr>
            <a:spLocks noChangeArrowheads="1"/>
          </p:cNvSpPr>
          <p:nvPr/>
        </p:nvSpPr>
        <p:spPr bwMode="auto">
          <a:xfrm>
            <a:off x="10160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3" name="Rectangle 41"/>
          <p:cNvSpPr>
            <a:spLocks noChangeArrowheads="1"/>
          </p:cNvSpPr>
          <p:nvPr/>
        </p:nvSpPr>
        <p:spPr bwMode="auto">
          <a:xfrm>
            <a:off x="2024063" y="4789488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3681413"/>
            <a:ext cx="9144000" cy="1108075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65" name="Rectangle 43"/>
          <p:cNvSpPr>
            <a:spLocks noGrp="1"/>
          </p:cNvSpPr>
          <p:nvPr>
            <p:ph type="title"/>
          </p:nvPr>
        </p:nvSpPr>
        <p:spPr>
          <a:xfrm>
            <a:off x="544513" y="180975"/>
            <a:ext cx="8229600" cy="592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44"/>
          <p:cNvSpPr>
            <a:spLocks noGrp="1"/>
          </p:cNvSpPr>
          <p:nvPr>
            <p:ph type="body"/>
          </p:nvPr>
        </p:nvSpPr>
        <p:spPr>
          <a:xfrm>
            <a:off x="457200" y="971550"/>
            <a:ext cx="8229600" cy="362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2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C6E6C-3664-474B-A01B-380C969A8A7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6613525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62952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7113588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86264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4575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56007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5083175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6097588" y="4079875"/>
            <a:ext cx="509588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4068763" y="4079875"/>
            <a:ext cx="509588" cy="355600"/>
          </a:xfrm>
          <a:prstGeom prst="rect">
            <a:avLst/>
          </a:prstGeom>
          <a:solidFill>
            <a:schemeClr val="accent2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6605588" y="3729038"/>
            <a:ext cx="506413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7623175" y="3729038"/>
            <a:ext cx="506413" cy="355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8628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56007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5" name="Rectangle 19"/>
          <p:cNvSpPr>
            <a:spLocks noChangeArrowheads="1"/>
          </p:cNvSpPr>
          <p:nvPr/>
        </p:nvSpPr>
        <p:spPr bwMode="auto">
          <a:xfrm>
            <a:off x="8128000" y="4789488"/>
            <a:ext cx="506413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6" name="Rectangle 20"/>
          <p:cNvSpPr>
            <a:spLocks noChangeArrowheads="1"/>
          </p:cNvSpPr>
          <p:nvPr/>
        </p:nvSpPr>
        <p:spPr bwMode="auto">
          <a:xfrm>
            <a:off x="5091113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7" name="Rectangle 21"/>
          <p:cNvSpPr>
            <a:spLocks noChangeArrowheads="1"/>
          </p:cNvSpPr>
          <p:nvPr/>
        </p:nvSpPr>
        <p:spPr bwMode="auto">
          <a:xfrm>
            <a:off x="6105525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8" name="Rectangle 22"/>
          <p:cNvSpPr>
            <a:spLocks noChangeArrowheads="1"/>
          </p:cNvSpPr>
          <p:nvPr/>
        </p:nvSpPr>
        <p:spPr bwMode="auto">
          <a:xfrm>
            <a:off x="4068763" y="4789488"/>
            <a:ext cx="509588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>
            <a:off x="8113713" y="4079875"/>
            <a:ext cx="506413" cy="355600"/>
          </a:xfrm>
          <a:prstGeom prst="rect">
            <a:avLst/>
          </a:prstGeom>
          <a:solidFill>
            <a:schemeClr val="folHlink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0" name="Rectangle 24"/>
          <p:cNvSpPr>
            <a:spLocks noChangeArrowheads="1"/>
          </p:cNvSpPr>
          <p:nvPr/>
        </p:nvSpPr>
        <p:spPr bwMode="auto">
          <a:xfrm>
            <a:off x="4575175" y="3724275"/>
            <a:ext cx="506413" cy="352425"/>
          </a:xfrm>
          <a:prstGeom prst="rect">
            <a:avLst/>
          </a:prstGeom>
          <a:solidFill>
            <a:srgbClr val="DDDDDD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1" name="Rectangle 25"/>
          <p:cNvSpPr>
            <a:spLocks noChangeArrowheads="1"/>
          </p:cNvSpPr>
          <p:nvPr/>
        </p:nvSpPr>
        <p:spPr bwMode="auto">
          <a:xfrm>
            <a:off x="7113588" y="4789488"/>
            <a:ext cx="508000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2" name="Rectangle 26"/>
          <p:cNvSpPr>
            <a:spLocks noChangeArrowheads="1"/>
          </p:cNvSpPr>
          <p:nvPr/>
        </p:nvSpPr>
        <p:spPr bwMode="auto">
          <a:xfrm>
            <a:off x="3556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3" name="Rectangle 27"/>
          <p:cNvSpPr>
            <a:spLocks noChangeArrowheads="1"/>
          </p:cNvSpPr>
          <p:nvPr/>
        </p:nvSpPr>
        <p:spPr bwMode="auto">
          <a:xfrm>
            <a:off x="3038475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4" name="Rectangle 28"/>
          <p:cNvSpPr>
            <a:spLocks noChangeArrowheads="1"/>
          </p:cNvSpPr>
          <p:nvPr/>
        </p:nvSpPr>
        <p:spPr bwMode="auto">
          <a:xfrm>
            <a:off x="35560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5" name="Rectangle 29"/>
          <p:cNvSpPr>
            <a:spLocks noChangeArrowheads="1"/>
          </p:cNvSpPr>
          <p:nvPr/>
        </p:nvSpPr>
        <p:spPr bwMode="auto">
          <a:xfrm>
            <a:off x="3046413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6" name="Rectangle 30"/>
          <p:cNvSpPr>
            <a:spLocks noChangeArrowheads="1"/>
          </p:cNvSpPr>
          <p:nvPr/>
        </p:nvSpPr>
        <p:spPr bwMode="auto">
          <a:xfrm>
            <a:off x="1524000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7" name="Rectangle 31"/>
          <p:cNvSpPr>
            <a:spLocks noChangeArrowheads="1"/>
          </p:cNvSpPr>
          <p:nvPr/>
        </p:nvSpPr>
        <p:spPr bwMode="auto">
          <a:xfrm>
            <a:off x="2540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8" name="Rectangle 32"/>
          <p:cNvSpPr>
            <a:spLocks noChangeArrowheads="1"/>
          </p:cNvSpPr>
          <p:nvPr/>
        </p:nvSpPr>
        <p:spPr bwMode="auto">
          <a:xfrm>
            <a:off x="20240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9" name="Rectangle 33"/>
          <p:cNvSpPr>
            <a:spLocks noChangeArrowheads="1"/>
          </p:cNvSpPr>
          <p:nvPr/>
        </p:nvSpPr>
        <p:spPr bwMode="auto">
          <a:xfrm>
            <a:off x="511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0" name="Rectangle 34"/>
          <p:cNvSpPr>
            <a:spLocks noChangeArrowheads="1"/>
          </p:cNvSpPr>
          <p:nvPr/>
        </p:nvSpPr>
        <p:spPr bwMode="auto">
          <a:xfrm>
            <a:off x="47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1" name="Rectangle 35"/>
          <p:cNvSpPr>
            <a:spLocks noChangeArrowheads="1"/>
          </p:cNvSpPr>
          <p:nvPr/>
        </p:nvSpPr>
        <p:spPr bwMode="auto">
          <a:xfrm>
            <a:off x="1008063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2" name="Rectangle 36"/>
          <p:cNvSpPr>
            <a:spLocks noChangeArrowheads="1"/>
          </p:cNvSpPr>
          <p:nvPr/>
        </p:nvSpPr>
        <p:spPr bwMode="auto">
          <a:xfrm>
            <a:off x="1514475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3" name="Rectangle 37"/>
          <p:cNvSpPr>
            <a:spLocks noChangeArrowheads="1"/>
          </p:cNvSpPr>
          <p:nvPr/>
        </p:nvSpPr>
        <p:spPr bwMode="auto">
          <a:xfrm>
            <a:off x="2532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4" name="Rectangle 38"/>
          <p:cNvSpPr>
            <a:spLocks noChangeArrowheads="1"/>
          </p:cNvSpPr>
          <p:nvPr/>
        </p:nvSpPr>
        <p:spPr bwMode="auto">
          <a:xfrm>
            <a:off x="511175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5" name="Rectangle 39"/>
          <p:cNvSpPr>
            <a:spLocks noChangeArrowheads="1"/>
          </p:cNvSpPr>
          <p:nvPr/>
        </p:nvSpPr>
        <p:spPr bwMode="auto">
          <a:xfrm>
            <a:off x="127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6" name="Rectangle 40"/>
          <p:cNvSpPr>
            <a:spLocks noChangeArrowheads="1"/>
          </p:cNvSpPr>
          <p:nvPr/>
        </p:nvSpPr>
        <p:spPr bwMode="auto">
          <a:xfrm>
            <a:off x="10160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7" name="Rectangle 41"/>
          <p:cNvSpPr>
            <a:spLocks noChangeArrowheads="1"/>
          </p:cNvSpPr>
          <p:nvPr/>
        </p:nvSpPr>
        <p:spPr bwMode="auto">
          <a:xfrm>
            <a:off x="2024063" y="4789488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3681413"/>
            <a:ext cx="9144000" cy="1108075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89" name="Rectangle 43"/>
          <p:cNvSpPr>
            <a:spLocks noGrp="1"/>
          </p:cNvSpPr>
          <p:nvPr>
            <p:ph type="title"/>
          </p:nvPr>
        </p:nvSpPr>
        <p:spPr>
          <a:xfrm>
            <a:off x="544513" y="180975"/>
            <a:ext cx="8229600" cy="592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90" name="Rectangle 44"/>
          <p:cNvSpPr>
            <a:spLocks noGrp="1"/>
          </p:cNvSpPr>
          <p:nvPr>
            <p:ph type="body"/>
          </p:nvPr>
        </p:nvSpPr>
        <p:spPr>
          <a:xfrm>
            <a:off x="457200" y="971550"/>
            <a:ext cx="8229600" cy="362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1400"/>
            <a:ext cx="2895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2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1400"/>
            <a:ext cx="21336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86AC25-56C9-4CEE-89A6-F0619A0D27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613525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62952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7113588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6264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575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56007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5083175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6097588" y="4079875"/>
            <a:ext cx="509588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4068763" y="4079875"/>
            <a:ext cx="509588" cy="355600"/>
          </a:xfrm>
          <a:prstGeom prst="rect">
            <a:avLst/>
          </a:prstGeom>
          <a:solidFill>
            <a:schemeClr val="accent2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6605588" y="3729038"/>
            <a:ext cx="506413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7623175" y="3729038"/>
            <a:ext cx="506413" cy="355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9" name="Rectangle 17"/>
          <p:cNvSpPr>
            <a:spLocks noChangeArrowheads="1"/>
          </p:cNvSpPr>
          <p:nvPr/>
        </p:nvSpPr>
        <p:spPr bwMode="auto">
          <a:xfrm>
            <a:off x="8628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0" name="Rectangle 18"/>
          <p:cNvSpPr>
            <a:spLocks noChangeArrowheads="1"/>
          </p:cNvSpPr>
          <p:nvPr/>
        </p:nvSpPr>
        <p:spPr bwMode="auto">
          <a:xfrm>
            <a:off x="56007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8128000" y="4789488"/>
            <a:ext cx="506413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5091113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6105525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4" name="Rectangle 22"/>
          <p:cNvSpPr>
            <a:spLocks noChangeArrowheads="1"/>
          </p:cNvSpPr>
          <p:nvPr/>
        </p:nvSpPr>
        <p:spPr bwMode="auto">
          <a:xfrm>
            <a:off x="4068763" y="4789488"/>
            <a:ext cx="509588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5" name="Rectangle 23"/>
          <p:cNvSpPr>
            <a:spLocks noChangeArrowheads="1"/>
          </p:cNvSpPr>
          <p:nvPr/>
        </p:nvSpPr>
        <p:spPr bwMode="auto">
          <a:xfrm>
            <a:off x="8113713" y="4079875"/>
            <a:ext cx="506413" cy="355600"/>
          </a:xfrm>
          <a:prstGeom prst="rect">
            <a:avLst/>
          </a:prstGeom>
          <a:solidFill>
            <a:schemeClr val="folHlink">
              <a:alpha val="9804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6" name="Rectangle 24"/>
          <p:cNvSpPr>
            <a:spLocks noChangeArrowheads="1"/>
          </p:cNvSpPr>
          <p:nvPr/>
        </p:nvSpPr>
        <p:spPr bwMode="auto">
          <a:xfrm>
            <a:off x="4575175" y="3724275"/>
            <a:ext cx="506413" cy="352425"/>
          </a:xfrm>
          <a:prstGeom prst="rect">
            <a:avLst/>
          </a:prstGeom>
          <a:solidFill>
            <a:srgbClr val="DDDDDD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7" name="Rectangle 25"/>
          <p:cNvSpPr>
            <a:spLocks noChangeArrowheads="1"/>
          </p:cNvSpPr>
          <p:nvPr/>
        </p:nvSpPr>
        <p:spPr bwMode="auto">
          <a:xfrm>
            <a:off x="7113588" y="4789488"/>
            <a:ext cx="508000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" name="Rectangle 26"/>
          <p:cNvSpPr>
            <a:spLocks noChangeArrowheads="1"/>
          </p:cNvSpPr>
          <p:nvPr/>
        </p:nvSpPr>
        <p:spPr bwMode="auto">
          <a:xfrm>
            <a:off x="3556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9" name="Rectangle 27"/>
          <p:cNvSpPr>
            <a:spLocks noChangeArrowheads="1"/>
          </p:cNvSpPr>
          <p:nvPr/>
        </p:nvSpPr>
        <p:spPr bwMode="auto">
          <a:xfrm>
            <a:off x="3038475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0" name="Rectangle 28"/>
          <p:cNvSpPr>
            <a:spLocks noChangeArrowheads="1"/>
          </p:cNvSpPr>
          <p:nvPr/>
        </p:nvSpPr>
        <p:spPr bwMode="auto">
          <a:xfrm>
            <a:off x="3556000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1" name="Rectangle 29"/>
          <p:cNvSpPr>
            <a:spLocks noChangeArrowheads="1"/>
          </p:cNvSpPr>
          <p:nvPr/>
        </p:nvSpPr>
        <p:spPr bwMode="auto">
          <a:xfrm>
            <a:off x="3046413" y="4789488"/>
            <a:ext cx="508000" cy="354013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2" name="Rectangle 30"/>
          <p:cNvSpPr>
            <a:spLocks noChangeArrowheads="1"/>
          </p:cNvSpPr>
          <p:nvPr/>
        </p:nvSpPr>
        <p:spPr bwMode="auto">
          <a:xfrm>
            <a:off x="1524000" y="4438650"/>
            <a:ext cx="506413" cy="35242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3" name="Rectangle 31"/>
          <p:cNvSpPr>
            <a:spLocks noChangeArrowheads="1"/>
          </p:cNvSpPr>
          <p:nvPr/>
        </p:nvSpPr>
        <p:spPr bwMode="auto">
          <a:xfrm>
            <a:off x="2540000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4" name="Rectangle 32"/>
          <p:cNvSpPr>
            <a:spLocks noChangeArrowheads="1"/>
          </p:cNvSpPr>
          <p:nvPr/>
        </p:nvSpPr>
        <p:spPr bwMode="auto">
          <a:xfrm>
            <a:off x="20240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5" name="Rectangle 33"/>
          <p:cNvSpPr>
            <a:spLocks noChangeArrowheads="1"/>
          </p:cNvSpPr>
          <p:nvPr/>
        </p:nvSpPr>
        <p:spPr bwMode="auto">
          <a:xfrm>
            <a:off x="511175" y="4438650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6" name="Rectangle 34"/>
          <p:cNvSpPr>
            <a:spLocks noChangeArrowheads="1"/>
          </p:cNvSpPr>
          <p:nvPr/>
        </p:nvSpPr>
        <p:spPr bwMode="auto">
          <a:xfrm>
            <a:off x="4763" y="4079875"/>
            <a:ext cx="506413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7" name="Rectangle 35"/>
          <p:cNvSpPr>
            <a:spLocks noChangeArrowheads="1"/>
          </p:cNvSpPr>
          <p:nvPr/>
        </p:nvSpPr>
        <p:spPr bwMode="auto">
          <a:xfrm>
            <a:off x="1008063" y="4079875"/>
            <a:ext cx="508000" cy="355600"/>
          </a:xfrm>
          <a:prstGeom prst="rect">
            <a:avLst/>
          </a:prstGeom>
          <a:solidFill>
            <a:srgbClr val="DDDDDD">
              <a:alpha val="9804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8" name="Rectangle 36"/>
          <p:cNvSpPr>
            <a:spLocks noChangeArrowheads="1"/>
          </p:cNvSpPr>
          <p:nvPr/>
        </p:nvSpPr>
        <p:spPr bwMode="auto">
          <a:xfrm>
            <a:off x="1514475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9" name="Rectangle 37"/>
          <p:cNvSpPr>
            <a:spLocks noChangeArrowheads="1"/>
          </p:cNvSpPr>
          <p:nvPr/>
        </p:nvSpPr>
        <p:spPr bwMode="auto">
          <a:xfrm>
            <a:off x="2532063" y="3729038"/>
            <a:ext cx="508000" cy="355600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0" name="Rectangle 38"/>
          <p:cNvSpPr>
            <a:spLocks noChangeArrowheads="1"/>
          </p:cNvSpPr>
          <p:nvPr/>
        </p:nvSpPr>
        <p:spPr bwMode="auto">
          <a:xfrm>
            <a:off x="511175" y="3729038"/>
            <a:ext cx="506413" cy="355600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1" name="Rectangle 39"/>
          <p:cNvSpPr>
            <a:spLocks noChangeArrowheads="1"/>
          </p:cNvSpPr>
          <p:nvPr/>
        </p:nvSpPr>
        <p:spPr bwMode="auto">
          <a:xfrm>
            <a:off x="127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2" name="Rectangle 40"/>
          <p:cNvSpPr>
            <a:spLocks noChangeArrowheads="1"/>
          </p:cNvSpPr>
          <p:nvPr/>
        </p:nvSpPr>
        <p:spPr bwMode="auto">
          <a:xfrm>
            <a:off x="1016000" y="4789488"/>
            <a:ext cx="508000" cy="3540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3" name="Rectangle 41"/>
          <p:cNvSpPr>
            <a:spLocks noChangeArrowheads="1"/>
          </p:cNvSpPr>
          <p:nvPr/>
        </p:nvSpPr>
        <p:spPr bwMode="auto">
          <a:xfrm>
            <a:off x="2024063" y="4789488"/>
            <a:ext cx="506413" cy="352425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8823"/>
              </a:srgbClr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3681413"/>
            <a:ext cx="9144000" cy="1108075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65" name="Rectangle 43"/>
          <p:cNvSpPr>
            <a:spLocks noGrp="1"/>
          </p:cNvSpPr>
          <p:nvPr>
            <p:ph type="title"/>
          </p:nvPr>
        </p:nvSpPr>
        <p:spPr>
          <a:xfrm>
            <a:off x="544513" y="180975"/>
            <a:ext cx="8229600" cy="592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44"/>
          <p:cNvSpPr>
            <a:spLocks noGrp="1"/>
          </p:cNvSpPr>
          <p:nvPr>
            <p:ph type="body"/>
          </p:nvPr>
        </p:nvSpPr>
        <p:spPr>
          <a:xfrm>
            <a:off x="457200" y="971550"/>
            <a:ext cx="8229600" cy="3622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/>
          </p:cNvSpPr>
          <p:nvPr>
            <p:ph type="ctrTitle"/>
          </p:nvPr>
        </p:nvSpPr>
        <p:spPr>
          <a:xfrm>
            <a:off x="838200" y="1885315"/>
            <a:ext cx="7772400" cy="700088"/>
          </a:xfrm>
        </p:spPr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数据库课程设计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WordArt 2"/>
          <p:cNvSpPr>
            <a:spLocks noTextEdit="1"/>
          </p:cNvSpPr>
          <p:nvPr/>
        </p:nvSpPr>
        <p:spPr>
          <a:xfrm>
            <a:off x="2133600" y="1504950"/>
            <a:ext cx="46482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63500" dir="3187806" algn="ctr" rotWithShape="0">
                  <a:schemeClr val="bg2">
                    <a:alpha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subTitle" idx="1"/>
          </p:nvPr>
        </p:nvSpPr>
        <p:spPr>
          <a:xfrm>
            <a:off x="2286000" y="3181350"/>
            <a:ext cx="4419600" cy="4572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dirty="0">
                <a:latin typeface="+mn-lt"/>
                <a:ea typeface="+mn-ea"/>
                <a:cs typeface="+mn-cs"/>
              </a:rPr>
              <a:t>Your company  slogan in here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图示 7"/>
          <p:cNvGraphicFramePr/>
          <p:nvPr/>
        </p:nvGraphicFramePr>
        <p:xfrm>
          <a:off x="762100" y="209612"/>
          <a:ext cx="7619800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3008313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目的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47750"/>
            <a:ext cx="8077200" cy="32448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 对理论学习的应用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提升对理论知识的理解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提高学生的动手能力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训练学生的文档写作能力</a:t>
            </a: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0724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85800" y="217488"/>
            <a:ext cx="4419600" cy="538162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要求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文本占位符 3"/>
          <p:cNvSpPr>
            <a:spLocks noGrp="1"/>
          </p:cNvSpPr>
          <p:nvPr>
            <p:ph type="body" sz="half" idx="2"/>
          </p:nvPr>
        </p:nvSpPr>
        <p:spPr>
          <a:xfrm>
            <a:off x="76200" y="895350"/>
            <a:ext cx="8763000" cy="342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学习一个开发语言，例如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c#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学习使用一个数据库管理系统，例如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openGauss</a:t>
            </a:r>
            <a:r>
              <a:rPr kumimoji="0" lang="zh-CN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GreatDB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将数据库和前台开发工具连接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提示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：系统使用可参考“学习强国”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---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慕课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--“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理工农医”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--“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数据库技术与应用”相关视频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748" name="等腰三角形 4"/>
          <p:cNvSpPr/>
          <p:nvPr/>
        </p:nvSpPr>
        <p:spPr>
          <a:xfrm rot="-235333">
            <a:off x="236538" y="1476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/>
        </p:nvSpPr>
        <p:spPr bwMode="auto">
          <a:xfrm>
            <a:off x="76200" y="1619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3008313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题目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276350"/>
            <a:ext cx="8077200" cy="22542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学生自主查找题目，具有创新性， 加分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可以使用老师提供的题目，不加分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注意：题目重复率不能太高，不能超过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人选一个题目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2772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3008313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验收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895350"/>
            <a:ext cx="8343900" cy="3048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 课程设计的验收，主要是演示所设计的软件和数据库的设计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</a:rPr>
              <a:t> ER</a:t>
            </a:r>
            <a:r>
              <a:rPr lang="zh-CN" altLang="en-US" sz="2200" dirty="0">
                <a:latin typeface="+mn-lt"/>
                <a:ea typeface="+mn-ea"/>
              </a:rPr>
              <a:t>图讲解</a:t>
            </a:r>
            <a:endParaRPr lang="en-US" altLang="zh-CN" sz="2200" dirty="0">
              <a:latin typeface="+mn-lt"/>
              <a:ea typeface="+mn-ea"/>
            </a:endParaRPr>
          </a:p>
          <a:p>
            <a:pPr lvl="1"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zh-CN" altLang="en-US" sz="2200" dirty="0">
                <a:latin typeface="+mn-lt"/>
                <a:ea typeface="+mn-ea"/>
              </a:rPr>
              <a:t>增删改查</a:t>
            </a:r>
            <a:endParaRPr lang="en-US" altLang="zh-CN" sz="2200" dirty="0">
              <a:latin typeface="+mn-lt"/>
              <a:ea typeface="+mn-ea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最终提交的材料包括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zh-CN" altLang="en-US" sz="2200" dirty="0">
                <a:latin typeface="+mn-lt"/>
                <a:ea typeface="+mn-ea"/>
              </a:rPr>
              <a:t>课程设计报告书（纸质版、电子版）</a:t>
            </a:r>
            <a:endParaRPr lang="en-US" altLang="zh-CN" sz="2200" dirty="0">
              <a:latin typeface="+mn-lt"/>
              <a:ea typeface="+mn-ea"/>
            </a:endParaRPr>
          </a:p>
          <a:p>
            <a:pPr lvl="1"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zh-CN" altLang="en-US" sz="2200" dirty="0">
                <a:latin typeface="+mn-lt"/>
                <a:ea typeface="+mn-ea"/>
              </a:rPr>
              <a:t>项目的电子版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34820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5403850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注意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898525"/>
            <a:ext cx="8077200" cy="3188335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上机在计算中心的机房：计算机类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班在计算中心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机房；计算机类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4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班在计算中心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机房、计算机类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6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班在计算中心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机房、计算机类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7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8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班在计算中心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4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机房、计算机类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9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10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班在计算中心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机房</a:t>
            </a:r>
            <a:endParaRPr lang="zh-CN" altLang="en-US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时间：上午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8.30-12.00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，下午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2.30-6.00</a:t>
            </a:r>
            <a:endParaRPr lang="zh-CN" altLang="en-US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可以使用</a:t>
            </a:r>
            <a:r>
              <a:rPr lang="zh-CN" altLang="en-US" sz="2400" dirty="0">
                <a:sym typeface="+mn-ea"/>
              </a:rPr>
              <a:t>计算中心机房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的电源和网络，但是走的时候必须给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恢复原样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5403850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注意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276350"/>
            <a:ext cx="8077200" cy="3188335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小学期只进行课程设计，系统开学后前两周验收，开学后大家将分专业，分完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专业后大家才知道在哪个老师处验收</a:t>
            </a:r>
            <a:endParaRPr lang="zh-CN" altLang="en-US" sz="24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课程设计报告书也是开学后再交，我们先验收系统，报告书不着急，大家一定要排版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规整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92150" y="114300"/>
            <a:ext cx="5403850" cy="538163"/>
          </a:xfrm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注意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文本占位符 3"/>
          <p:cNvSpPr>
            <a:spLocks noGrp="1"/>
          </p:cNvSpPr>
          <p:nvPr>
            <p:ph type="body" sz="half" idx="2"/>
          </p:nvPr>
        </p:nvSpPr>
        <p:spPr>
          <a:xfrm>
            <a:off x="304800" y="821055"/>
            <a:ext cx="8582025" cy="37560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报告书一定要排版好，</a:t>
            </a:r>
            <a:r>
              <a:rPr lang="en-US" altLang="zh-CN" sz="2200" dirty="0">
                <a:latin typeface="+mn-lt"/>
                <a:ea typeface="+mn-ea"/>
                <a:cs typeface="+mn-cs"/>
              </a:rPr>
              <a:t>1.25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倍行间距，首行缩进两个汉字，图和表都需要有编号，图的编号和名字在图的下面，表的编号和名字在表的上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面，且均在正文中引用</a:t>
            </a:r>
            <a:endParaRPr lang="zh-CN" altLang="en-US" sz="22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  <a:cs typeface="+mn-cs"/>
              </a:rPr>
              <a:t> ER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图一定要抽象正确，且按书上的要求画正确，不要使用软件画</a:t>
            </a:r>
            <a:r>
              <a:rPr lang="en-US" altLang="zh-CN" sz="2200" dirty="0">
                <a:latin typeface="+mn-lt"/>
                <a:ea typeface="+mn-ea"/>
                <a:cs typeface="+mn-cs"/>
              </a:rPr>
              <a:t>ER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图</a:t>
            </a:r>
            <a:endParaRPr lang="zh-CN" altLang="en-US" sz="22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数据库设计各个步骤的结果一定要写正确，例如需求分析的结果是数据流图和数据字典，概念结构设计的结果是全局</a:t>
            </a:r>
            <a:r>
              <a:rPr lang="en-US" altLang="zh-CN" sz="2200" dirty="0">
                <a:latin typeface="+mn-lt"/>
                <a:ea typeface="+mn-ea"/>
                <a:cs typeface="+mn-cs"/>
              </a:rPr>
              <a:t>ER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图等</a:t>
            </a:r>
            <a:endParaRPr lang="zh-CN" altLang="en-US" sz="2200" dirty="0">
              <a:latin typeface="+mn-lt"/>
              <a:ea typeface="+mn-ea"/>
              <a:cs typeface="+mn-cs"/>
            </a:endParaRPr>
          </a:p>
          <a:p>
            <a:pPr>
              <a:lnSpc>
                <a:spcPct val="125000"/>
              </a:lnSpc>
              <a:buClr>
                <a:srgbClr val="92D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不要因为课程设计报告书排版不好、概念不清等问题</a:t>
            </a:r>
            <a:r>
              <a:rPr lang="zh-CN" altLang="en-US" sz="2200" dirty="0">
                <a:latin typeface="+mn-lt"/>
                <a:ea typeface="+mn-ea"/>
                <a:cs typeface="+mn-cs"/>
              </a:rPr>
              <a:t>扣分</a:t>
            </a:r>
            <a:endParaRPr lang="zh-CN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等腰三角形 5"/>
          <p:cNvSpPr/>
          <p:nvPr/>
        </p:nvSpPr>
        <p:spPr>
          <a:xfrm rot="-235333">
            <a:off x="236538" y="71438"/>
            <a:ext cx="441325" cy="45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76200" y="85725"/>
            <a:ext cx="533400" cy="457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全屏显示(16:9)</PresentationFormat>
  <Paragraphs>54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Default Design</vt:lpstr>
      <vt:lpstr>1_Default Design</vt:lpstr>
      <vt:lpstr>2_Default Design</vt:lpstr>
      <vt:lpstr>数据库课程设计</vt:lpstr>
      <vt:lpstr>PowerPoint 演示文稿</vt:lpstr>
      <vt:lpstr>目的</vt:lpstr>
      <vt:lpstr>要求</vt:lpstr>
      <vt:lpstr>题目</vt:lpstr>
      <vt:lpstr>验收</vt:lpstr>
      <vt:lpstr>注意</vt:lpstr>
      <vt:lpstr>注意</vt:lpstr>
      <vt:lpstr>注意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Gcy</cp:lastModifiedBy>
  <cp:revision>161</cp:revision>
  <dcterms:created xsi:type="dcterms:W3CDTF">2007-12-26T02:32:00Z</dcterms:created>
  <dcterms:modified xsi:type="dcterms:W3CDTF">2025-06-29T04:13:42Z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B82A4617843743B486BE6A1C8127F171_13</vt:lpwstr>
  </property>
</Properties>
</file>