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28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4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84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1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49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2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471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6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8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2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84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4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6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6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762184FB-85B9-4A0E-8869-27B460B4D8ED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9B4B0CA0-0319-4D01-A82A-75C776BE2F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Pothole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Using Machine Learning</a:t>
            </a:r>
          </a:p>
          <a:p>
            <a:pPr algn="r"/>
            <a:r>
              <a:rPr lang="en-US" dirty="0"/>
              <a:t>Viren Baria (9867144297)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the roads with potholes are classified correctly. </a:t>
            </a:r>
          </a:p>
          <a:p>
            <a:r>
              <a:rPr lang="en-US" dirty="0"/>
              <a:t>Some images without potholes(plain road) are incorrectly classified as potholes road.</a:t>
            </a:r>
          </a:p>
          <a:p>
            <a:r>
              <a:rPr lang="en-US" dirty="0"/>
              <a:t>This occurs due to low training data, which can be overcame by using huge dataset.</a:t>
            </a:r>
            <a:endParaRPr lang="en-US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DF93-A03F-4D57-9C64-3159BAF1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classified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9EC8AA-648B-4350-9047-48059FF68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534" y="2075680"/>
            <a:ext cx="2514600" cy="22236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CC0DB-3B11-45EF-A6AF-DF6E41E85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206" y="4419600"/>
            <a:ext cx="2514600" cy="22236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2BBC02-9214-4FC1-B0B2-1A29713D4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2015412"/>
            <a:ext cx="2417890" cy="2223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3B0DBD-A171-4B2D-A340-9FFBFBFE1C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1" y="4299299"/>
            <a:ext cx="2417890" cy="234392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0DCD878-F109-4662-BEFD-B8F8B6C82212}"/>
              </a:ext>
            </a:extLst>
          </p:cNvPr>
          <p:cNvSpPr/>
          <p:nvPr/>
        </p:nvSpPr>
        <p:spPr>
          <a:xfrm>
            <a:off x="7315200" y="2351782"/>
            <a:ext cx="162955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Plain Road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A8590B-CBC9-4641-8571-B461ABF8C9ED}"/>
              </a:ext>
            </a:extLst>
          </p:cNvPr>
          <p:cNvSpPr/>
          <p:nvPr/>
        </p:nvSpPr>
        <p:spPr>
          <a:xfrm>
            <a:off x="215322" y="2351782"/>
            <a:ext cx="1629558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Pothole Road</a:t>
            </a:r>
          </a:p>
        </p:txBody>
      </p:sp>
    </p:spTree>
    <p:extLst>
      <p:ext uri="{BB962C8B-B14F-4D97-AF65-F5344CB8AC3E}">
        <p14:creationId xmlns:p14="http://schemas.microsoft.com/office/powerpoint/2010/main" val="1576312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82F3-F1AB-4EA3-99D7-2C3A1803F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Incorrectly classified images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859885A-5D41-44E5-9822-D794376654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50" y="2362200"/>
            <a:ext cx="3965750" cy="3683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C44AA-C2B8-4454-8E9A-06F98EF41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362200"/>
            <a:ext cx="3824112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34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Pothole are one of the causes of traffic and road accidents.</a:t>
            </a:r>
          </a:p>
          <a:p>
            <a:r>
              <a:rPr lang="en-US" dirty="0"/>
              <a:t>The lack of concentration by the driver for fraction of time can cause an accident, if the driver fails to notice the pothole. </a:t>
            </a:r>
          </a:p>
          <a:p>
            <a:r>
              <a:rPr lang="en-US" dirty="0"/>
              <a:t>The potholes can be detected and reported to the concerned authority about its location.</a:t>
            </a:r>
          </a:p>
          <a:p>
            <a:r>
              <a:rPr lang="en-US" dirty="0"/>
              <a:t>Pothole Detection System built using Machine learning helps us to detect the potholes on the road.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used a very small set of images (56) that I downloaded from Google.</a:t>
            </a:r>
          </a:p>
          <a:p>
            <a:r>
              <a:rPr lang="en-US" dirty="0"/>
              <a:t>I stored the downloaded images in two folders, “train”(40) and “test”(16).</a:t>
            </a:r>
          </a:p>
          <a:p>
            <a:r>
              <a:rPr lang="en-US" dirty="0"/>
              <a:t>Both these folders consist of images in labeled folder “Plain” and “Pothole”.</a:t>
            </a:r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 from the train and test directories are imported using OpenCV library.</a:t>
            </a:r>
          </a:p>
          <a:p>
            <a:r>
              <a:rPr lang="en-US" dirty="0"/>
              <a:t>Further we performed the basic processing functions on the images.</a:t>
            </a:r>
          </a:p>
          <a:p>
            <a:r>
              <a:rPr lang="en-US" dirty="0"/>
              <a:t>Since the downloaded images were in different dimensions, they were resized into (256 * 256) pixels.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Labeling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images(x) were assigned labels(y) for classification. </a:t>
            </a:r>
          </a:p>
          <a:p>
            <a:r>
              <a:rPr lang="en-US" dirty="0"/>
              <a:t>The images with potholes were labeled as “Pothole”.</a:t>
            </a:r>
          </a:p>
          <a:p>
            <a:r>
              <a:rPr lang="en-US" dirty="0"/>
              <a:t> The images without any potholes were labeled as “Plain”.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E6F422-E545-49D5-8766-DBC1BB9C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254500"/>
            <a:ext cx="5659284" cy="24707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Train, Validation and Test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training dataset is further divided into two sets, “train”(x_train, y_train) and “valid”(</a:t>
            </a:r>
            <a:r>
              <a:rPr lang="en-US" dirty="0" err="1"/>
              <a:t>x_valid</a:t>
            </a:r>
            <a:r>
              <a:rPr lang="en-US" dirty="0"/>
              <a:t>, </a:t>
            </a:r>
            <a:r>
              <a:rPr lang="en-US" dirty="0" err="1"/>
              <a:t>y_valid</a:t>
            </a:r>
            <a:r>
              <a:rPr lang="en-US" dirty="0"/>
              <a:t>).</a:t>
            </a:r>
          </a:p>
          <a:p>
            <a:r>
              <a:rPr lang="en-US" dirty="0"/>
              <a:t>The training data is randomly shuffled and </a:t>
            </a:r>
            <a:r>
              <a:rPr lang="en-US" dirty="0" err="1"/>
              <a:t>splitted</a:t>
            </a:r>
            <a:r>
              <a:rPr lang="en-US" dirty="0"/>
              <a:t> in the ratio (0.75:0.25).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2997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We used a pre-trained model on </a:t>
            </a:r>
            <a:r>
              <a:rPr lang="en-US" dirty="0" err="1"/>
              <a:t>ImageNet</a:t>
            </a:r>
            <a:r>
              <a:rPr lang="en-US" dirty="0"/>
              <a:t> dataset “</a:t>
            </a:r>
            <a:r>
              <a:rPr lang="en-US" dirty="0" err="1"/>
              <a:t>ResNet</a:t>
            </a:r>
            <a:r>
              <a:rPr lang="en-US" dirty="0"/>
              <a:t>”. The </a:t>
            </a:r>
            <a:r>
              <a:rPr lang="en-US" dirty="0" err="1"/>
              <a:t>ResNet</a:t>
            </a:r>
            <a:r>
              <a:rPr lang="en-US" dirty="0"/>
              <a:t> is used as base model.</a:t>
            </a:r>
          </a:p>
          <a:p>
            <a:r>
              <a:rPr lang="en-US" dirty="0" err="1"/>
              <a:t>ResNet</a:t>
            </a:r>
            <a:r>
              <a:rPr lang="en-US" dirty="0"/>
              <a:t> acts as initial layer whose weights are saved and are available publicly. These pre-trained image models helps in reducing training time and improves accuracy. </a:t>
            </a:r>
          </a:p>
          <a:p>
            <a:r>
              <a:rPr lang="en-US" dirty="0"/>
              <a:t>Accuracy beyond human ability is obtained by learning images with 154 layers. </a:t>
            </a:r>
            <a:r>
              <a:rPr lang="en-US" dirty="0" err="1"/>
              <a:t>Resnet</a:t>
            </a:r>
            <a:r>
              <a:rPr lang="en-US" dirty="0"/>
              <a:t> achieved an error rate of 3.57% with the </a:t>
            </a:r>
            <a:r>
              <a:rPr lang="en-US" dirty="0" err="1"/>
              <a:t>ImageNet</a:t>
            </a:r>
            <a:r>
              <a:rPr lang="en-US" dirty="0"/>
              <a:t> test set and won the first place in ILSVRC 2015 classification task. </a:t>
            </a:r>
          </a:p>
          <a:p>
            <a:r>
              <a:rPr lang="en-US" dirty="0"/>
              <a:t>After using </a:t>
            </a:r>
            <a:r>
              <a:rPr lang="en-US" dirty="0" err="1"/>
              <a:t>Resnet</a:t>
            </a:r>
            <a:r>
              <a:rPr lang="en-US" dirty="0"/>
              <a:t>, we apply our normal CNN and fit the data.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C0572C-85D1-488C-A778-8B3402620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82" y="5410200"/>
            <a:ext cx="7517618" cy="14446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trained model is save for future uses. </a:t>
            </a:r>
          </a:p>
          <a:p>
            <a:r>
              <a:rPr lang="en-US" dirty="0"/>
              <a:t>The accuracy and loss graphs of the training and validation data is plotted.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CBEA9A-8025-4E67-8456-05BECDCF3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41" y="3691811"/>
            <a:ext cx="4194059" cy="2933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B33ED8-BE53-4B31-93AA-A60F76DA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693366"/>
            <a:ext cx="4194059" cy="29521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test folder consists of 16 images, 8 each with potholes(“Pothole”) and without potholes(“Plain”).</a:t>
            </a:r>
          </a:p>
          <a:p>
            <a:r>
              <a:rPr lang="en-US" dirty="0"/>
              <a:t>The trained model is applied on the test images to predict the outcome of the images.</a:t>
            </a:r>
          </a:p>
          <a:p>
            <a:r>
              <a:rPr lang="en-US" dirty="0"/>
              <a:t>If the image consists of potholes it is classified as “Pothole Road”.</a:t>
            </a:r>
          </a:p>
          <a:p>
            <a:r>
              <a:rPr lang="en-US" dirty="0"/>
              <a:t>If the image consists no potholes it is classified as “Plain Road”.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273</TotalTime>
  <Words>523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Pothole Detection</vt:lpstr>
      <vt:lpstr>Introduction</vt:lpstr>
      <vt:lpstr>DataSet</vt:lpstr>
      <vt:lpstr>Image Preprocessing</vt:lpstr>
      <vt:lpstr>Labeling the data</vt:lpstr>
      <vt:lpstr>Train, Validation and Test Data</vt:lpstr>
      <vt:lpstr>Training the Model</vt:lpstr>
      <vt:lpstr>Performance of the Model</vt:lpstr>
      <vt:lpstr>Testing the Model</vt:lpstr>
      <vt:lpstr>Results</vt:lpstr>
      <vt:lpstr>Correctly classified images</vt:lpstr>
      <vt:lpstr>Incorrectly classified images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Pothole Detection</dc:title>
  <dc:creator>TOSHIBA</dc:creator>
  <cp:lastModifiedBy>Viren Baria</cp:lastModifiedBy>
  <cp:revision>4</cp:revision>
  <dcterms:created xsi:type="dcterms:W3CDTF">2019-11-30T14:49:14Z</dcterms:created>
  <dcterms:modified xsi:type="dcterms:W3CDTF">2019-11-30T19:37:38Z</dcterms:modified>
</cp:coreProperties>
</file>