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62" r:id="rId2"/>
    <p:sldId id="258" r:id="rId3"/>
    <p:sldId id="263" r:id="rId4"/>
    <p:sldId id="265" r:id="rId5"/>
    <p:sldId id="266" r:id="rId6"/>
    <p:sldId id="267" r:id="rId7"/>
    <p:sldId id="268" r:id="rId8"/>
    <p:sldId id="270" r:id="rId9"/>
    <p:sldId id="269" r:id="rId10"/>
    <p:sldId id="271" r:id="rId11"/>
    <p:sldId id="272" r:id="rId12"/>
    <p:sldId id="273" r:id="rId13"/>
    <p:sldId id="264" r:id="rId14"/>
    <p:sldId id="274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21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248" autoAdjust="0"/>
    <p:restoredTop sz="94637" autoAdjust="0"/>
  </p:normalViewPr>
  <p:slideViewPr>
    <p:cSldViewPr showGuides="1">
      <p:cViewPr varScale="1">
        <p:scale>
          <a:sx n="73" d="100"/>
          <a:sy n="73" d="100"/>
        </p:scale>
        <p:origin x="-354" y="-102"/>
      </p:cViewPr>
      <p:guideLst>
        <p:guide orient="horz" pos="2160"/>
        <p:guide orient="horz" pos="1008"/>
        <p:guide orient="horz" pos="3888"/>
        <p:guide orient="horz" pos="321"/>
        <p:guide pos="3839"/>
        <p:guide pos="1007"/>
        <p:guide pos="7173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3264" y="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99025" y="6356351"/>
            <a:ext cx="12188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F81D24A-EF38-4949-81EA-C39AA50871C5}" type="datetime1">
              <a:rPr lang="en-US" smtClean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14708" y="6356351"/>
            <a:ext cx="397406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85571" y="6356351"/>
            <a:ext cx="6094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624706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A895-DC24-4A80-9E4B-77E8C98B8261}" type="datetime1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760120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491E-4104-40E9-885C-6629BDFE1DBB}" type="datetime1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150147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F328-D78C-4AE3-9BD5-6819CFE7241A}" type="datetime1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507649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algn="l">
              <a:defRPr sz="5400" b="1" cap="none" spc="0" baseline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E783FD6-3C14-4BAD-B096-2ECF8D7D1C88}" type="datetime1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72441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5541-7853-4DCC-906F-39CE0BB88B8E}" type="datetime1">
              <a:rPr lang="en-US" smtClean="0"/>
              <a:pPr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328575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90FE-2B5A-46A8-B4F6-76CB6FDA68AC}" type="datetime1">
              <a:rPr lang="en-US" smtClean="0"/>
              <a:pPr/>
              <a:t>10/10/2018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199911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2738-2C3A-4E5B-A4DB-9708318E767B}" type="datetime1">
              <a:rPr lang="en-US" smtClean="0"/>
              <a:pPr/>
              <a:t>10/10/2018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383352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9EB1C49-F74B-47FE-8050-CE9AAF0717AC}" type="datetime1">
              <a:rPr lang="en-US" smtClean="0"/>
              <a:pPr/>
              <a:t>10/10/2018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044660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767358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2411" y="482600"/>
            <a:ext cx="6043825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767358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57B2-B504-486D-85D3-4C584AEF2C6C}" type="datetime1">
              <a:rPr lang="en-US" smtClean="0"/>
              <a:pPr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293330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110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75529" y="0"/>
            <a:ext cx="73132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1" cap="none" spc="0" baseline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75C8C5-A9A9-4B3A-B134-0E3A713D185C}" type="datetime1">
              <a:rPr lang="en-US" smtClean="0"/>
              <a:pPr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7826059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604" y="-9144"/>
            <a:ext cx="12178221" cy="6878638"/>
            <a:chOff x="10604" y="-9144"/>
            <a:chExt cx="12178221" cy="6878638"/>
          </a:xfrm>
        </p:grpSpPr>
        <p:sp>
          <p:nvSpPr>
            <p:cNvPr id="7" name="Rectangle 6"/>
            <p:cNvSpPr/>
            <p:nvPr/>
          </p:nvSpPr>
          <p:spPr>
            <a:xfrm>
              <a:off x="11884104" y="0"/>
              <a:ext cx="304721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lvl="0" algn="ctr"/>
              <a:endParaRPr/>
            </a:p>
          </p:txBody>
        </p:sp>
        <p:grpSp>
          <p:nvGrpSpPr>
            <p:cNvPr id="10" name="Group 9"/>
            <p:cNvGrpSpPr/>
            <p:nvPr/>
          </p:nvGrpSpPr>
          <p:grpSpPr>
            <a:xfrm flipV="1">
              <a:off x="10604" y="-9144"/>
              <a:ext cx="1951038" cy="6878638"/>
              <a:chOff x="-4636" y="-9144"/>
              <a:chExt cx="1951038" cy="6878638"/>
            </a:xfrm>
            <a:solidFill>
              <a:schemeClr val="bg2"/>
            </a:solidFill>
          </p:grpSpPr>
          <p:sp>
            <p:nvSpPr>
              <p:cNvPr id="17" name="Freeform 4"/>
              <p:cNvSpPr>
                <a:spLocks/>
              </p:cNvSpPr>
              <p:nvPr/>
            </p:nvSpPr>
            <p:spPr bwMode="grayWhite">
              <a:xfrm>
                <a:off x="135064" y="143256"/>
                <a:ext cx="709613" cy="825500"/>
              </a:xfrm>
              <a:custGeom>
                <a:avLst/>
                <a:gdLst>
                  <a:gd name="T0" fmla="*/ 254 w 447"/>
                  <a:gd name="T1" fmla="*/ 495 h 520"/>
                  <a:gd name="T2" fmla="*/ 245 w 447"/>
                  <a:gd name="T3" fmla="*/ 454 h 520"/>
                  <a:gd name="T4" fmla="*/ 230 w 447"/>
                  <a:gd name="T5" fmla="*/ 417 h 520"/>
                  <a:gd name="T6" fmla="*/ 193 w 447"/>
                  <a:gd name="T7" fmla="*/ 402 h 520"/>
                  <a:gd name="T8" fmla="*/ 150 w 447"/>
                  <a:gd name="T9" fmla="*/ 412 h 520"/>
                  <a:gd name="T10" fmla="*/ 112 w 447"/>
                  <a:gd name="T11" fmla="*/ 417 h 520"/>
                  <a:gd name="T12" fmla="*/ 93 w 447"/>
                  <a:gd name="T13" fmla="*/ 399 h 520"/>
                  <a:gd name="T14" fmla="*/ 81 w 447"/>
                  <a:gd name="T15" fmla="*/ 370 h 520"/>
                  <a:gd name="T16" fmla="*/ 75 w 447"/>
                  <a:gd name="T17" fmla="*/ 339 h 520"/>
                  <a:gd name="T18" fmla="*/ 76 w 447"/>
                  <a:gd name="T19" fmla="*/ 309 h 520"/>
                  <a:gd name="T20" fmla="*/ 106 w 447"/>
                  <a:gd name="T21" fmla="*/ 300 h 520"/>
                  <a:gd name="T22" fmla="*/ 146 w 447"/>
                  <a:gd name="T23" fmla="*/ 307 h 520"/>
                  <a:gd name="T24" fmla="*/ 175 w 447"/>
                  <a:gd name="T25" fmla="*/ 294 h 520"/>
                  <a:gd name="T26" fmla="*/ 186 w 447"/>
                  <a:gd name="T27" fmla="*/ 273 h 520"/>
                  <a:gd name="T28" fmla="*/ 189 w 447"/>
                  <a:gd name="T29" fmla="*/ 246 h 520"/>
                  <a:gd name="T30" fmla="*/ 188 w 447"/>
                  <a:gd name="T31" fmla="*/ 219 h 520"/>
                  <a:gd name="T32" fmla="*/ 178 w 447"/>
                  <a:gd name="T33" fmla="*/ 191 h 520"/>
                  <a:gd name="T34" fmla="*/ 153 w 447"/>
                  <a:gd name="T35" fmla="*/ 171 h 520"/>
                  <a:gd name="T36" fmla="*/ 123 w 447"/>
                  <a:gd name="T37" fmla="*/ 172 h 520"/>
                  <a:gd name="T38" fmla="*/ 93 w 447"/>
                  <a:gd name="T39" fmla="*/ 185 h 520"/>
                  <a:gd name="T40" fmla="*/ 64 w 447"/>
                  <a:gd name="T41" fmla="*/ 194 h 520"/>
                  <a:gd name="T42" fmla="*/ 34 w 447"/>
                  <a:gd name="T43" fmla="*/ 185 h 520"/>
                  <a:gd name="T44" fmla="*/ 19 w 447"/>
                  <a:gd name="T45" fmla="*/ 166 h 520"/>
                  <a:gd name="T46" fmla="*/ 9 w 447"/>
                  <a:gd name="T47" fmla="*/ 146 h 520"/>
                  <a:gd name="T48" fmla="*/ 2 w 447"/>
                  <a:gd name="T49" fmla="*/ 122 h 520"/>
                  <a:gd name="T50" fmla="*/ 0 w 447"/>
                  <a:gd name="T51" fmla="*/ 98 h 520"/>
                  <a:gd name="T52" fmla="*/ 387 w 447"/>
                  <a:gd name="T53" fmla="*/ 12 h 520"/>
                  <a:gd name="T54" fmla="*/ 399 w 447"/>
                  <a:gd name="T55" fmla="*/ 41 h 520"/>
                  <a:gd name="T56" fmla="*/ 406 w 447"/>
                  <a:gd name="T57" fmla="*/ 74 h 520"/>
                  <a:gd name="T58" fmla="*/ 411 w 447"/>
                  <a:gd name="T59" fmla="*/ 107 h 520"/>
                  <a:gd name="T60" fmla="*/ 396 w 447"/>
                  <a:gd name="T61" fmla="*/ 141 h 520"/>
                  <a:gd name="T62" fmla="*/ 375 w 447"/>
                  <a:gd name="T63" fmla="*/ 144 h 520"/>
                  <a:gd name="T64" fmla="*/ 354 w 447"/>
                  <a:gd name="T65" fmla="*/ 141 h 520"/>
                  <a:gd name="T66" fmla="*/ 332 w 447"/>
                  <a:gd name="T67" fmla="*/ 137 h 520"/>
                  <a:gd name="T68" fmla="*/ 307 w 447"/>
                  <a:gd name="T69" fmla="*/ 141 h 520"/>
                  <a:gd name="T70" fmla="*/ 286 w 447"/>
                  <a:gd name="T71" fmla="*/ 166 h 520"/>
                  <a:gd name="T72" fmla="*/ 285 w 447"/>
                  <a:gd name="T73" fmla="*/ 199 h 520"/>
                  <a:gd name="T74" fmla="*/ 289 w 447"/>
                  <a:gd name="T75" fmla="*/ 222 h 520"/>
                  <a:gd name="T76" fmla="*/ 295 w 447"/>
                  <a:gd name="T77" fmla="*/ 247 h 520"/>
                  <a:gd name="T78" fmla="*/ 308 w 447"/>
                  <a:gd name="T79" fmla="*/ 268 h 520"/>
                  <a:gd name="T80" fmla="*/ 332 w 447"/>
                  <a:gd name="T81" fmla="*/ 282 h 520"/>
                  <a:gd name="T82" fmla="*/ 357 w 447"/>
                  <a:gd name="T83" fmla="*/ 282 h 520"/>
                  <a:gd name="T84" fmla="*/ 379 w 447"/>
                  <a:gd name="T85" fmla="*/ 272 h 520"/>
                  <a:gd name="T86" fmla="*/ 402 w 447"/>
                  <a:gd name="T87" fmla="*/ 262 h 520"/>
                  <a:gd name="T88" fmla="*/ 426 w 447"/>
                  <a:gd name="T89" fmla="*/ 265 h 520"/>
                  <a:gd name="T90" fmla="*/ 436 w 447"/>
                  <a:gd name="T91" fmla="*/ 287 h 520"/>
                  <a:gd name="T92" fmla="*/ 442 w 447"/>
                  <a:gd name="T93" fmla="*/ 312 h 520"/>
                  <a:gd name="T94" fmla="*/ 444 w 447"/>
                  <a:gd name="T95" fmla="*/ 338 h 520"/>
                  <a:gd name="T96" fmla="*/ 436 w 447"/>
                  <a:gd name="T97" fmla="*/ 358 h 520"/>
                  <a:gd name="T98" fmla="*/ 397 w 447"/>
                  <a:gd name="T99" fmla="*/ 366 h 520"/>
                  <a:gd name="T100" fmla="*/ 363 w 447"/>
                  <a:gd name="T101" fmla="*/ 380 h 520"/>
                  <a:gd name="T102" fmla="*/ 347 w 447"/>
                  <a:gd name="T103" fmla="*/ 406 h 520"/>
                  <a:gd name="T104" fmla="*/ 353 w 447"/>
                  <a:gd name="T105" fmla="*/ 437 h 520"/>
                  <a:gd name="T106" fmla="*/ 372 w 447"/>
                  <a:gd name="T107" fmla="*/ 464 h 520"/>
                  <a:gd name="T108" fmla="*/ 369 w 447"/>
                  <a:gd name="T109" fmla="*/ 492 h 520"/>
                  <a:gd name="T110" fmla="*/ 347 w 447"/>
                  <a:gd name="T111" fmla="*/ 503 h 520"/>
                  <a:gd name="T112" fmla="*/ 323 w 447"/>
                  <a:gd name="T113" fmla="*/ 511 h 520"/>
                  <a:gd name="T114" fmla="*/ 298 w 447"/>
                  <a:gd name="T115" fmla="*/ 516 h 520"/>
                  <a:gd name="T116" fmla="*/ 272 w 447"/>
                  <a:gd name="T117" fmla="*/ 519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47" h="520">
                    <a:moveTo>
                      <a:pt x="272" y="519"/>
                    </a:moveTo>
                    <a:lnTo>
                      <a:pt x="265" y="512"/>
                    </a:lnTo>
                    <a:lnTo>
                      <a:pt x="259" y="505"/>
                    </a:lnTo>
                    <a:lnTo>
                      <a:pt x="254" y="495"/>
                    </a:lnTo>
                    <a:lnTo>
                      <a:pt x="252" y="486"/>
                    </a:lnTo>
                    <a:lnTo>
                      <a:pt x="248" y="475"/>
                    </a:lnTo>
                    <a:lnTo>
                      <a:pt x="246" y="465"/>
                    </a:lnTo>
                    <a:lnTo>
                      <a:pt x="245" y="454"/>
                    </a:lnTo>
                    <a:lnTo>
                      <a:pt x="242" y="444"/>
                    </a:lnTo>
                    <a:lnTo>
                      <a:pt x="239" y="434"/>
                    </a:lnTo>
                    <a:lnTo>
                      <a:pt x="235" y="425"/>
                    </a:lnTo>
                    <a:lnTo>
                      <a:pt x="230" y="417"/>
                    </a:lnTo>
                    <a:lnTo>
                      <a:pt x="223" y="411"/>
                    </a:lnTo>
                    <a:lnTo>
                      <a:pt x="215" y="406"/>
                    </a:lnTo>
                    <a:lnTo>
                      <a:pt x="205" y="403"/>
                    </a:lnTo>
                    <a:lnTo>
                      <a:pt x="193" y="402"/>
                    </a:lnTo>
                    <a:lnTo>
                      <a:pt x="177" y="403"/>
                    </a:lnTo>
                    <a:lnTo>
                      <a:pt x="168" y="407"/>
                    </a:lnTo>
                    <a:lnTo>
                      <a:pt x="159" y="410"/>
                    </a:lnTo>
                    <a:lnTo>
                      <a:pt x="150" y="412"/>
                    </a:lnTo>
                    <a:lnTo>
                      <a:pt x="140" y="415"/>
                    </a:lnTo>
                    <a:lnTo>
                      <a:pt x="131" y="416"/>
                    </a:lnTo>
                    <a:lnTo>
                      <a:pt x="122" y="417"/>
                    </a:lnTo>
                    <a:lnTo>
                      <a:pt x="112" y="417"/>
                    </a:lnTo>
                    <a:lnTo>
                      <a:pt x="102" y="417"/>
                    </a:lnTo>
                    <a:lnTo>
                      <a:pt x="99" y="412"/>
                    </a:lnTo>
                    <a:lnTo>
                      <a:pt x="96" y="406"/>
                    </a:lnTo>
                    <a:lnTo>
                      <a:pt x="93" y="399"/>
                    </a:lnTo>
                    <a:lnTo>
                      <a:pt x="90" y="393"/>
                    </a:lnTo>
                    <a:lnTo>
                      <a:pt x="87" y="385"/>
                    </a:lnTo>
                    <a:lnTo>
                      <a:pt x="84" y="378"/>
                    </a:lnTo>
                    <a:lnTo>
                      <a:pt x="81" y="370"/>
                    </a:lnTo>
                    <a:lnTo>
                      <a:pt x="79" y="362"/>
                    </a:lnTo>
                    <a:lnTo>
                      <a:pt x="78" y="355"/>
                    </a:lnTo>
                    <a:lnTo>
                      <a:pt x="76" y="347"/>
                    </a:lnTo>
                    <a:lnTo>
                      <a:pt x="75" y="339"/>
                    </a:lnTo>
                    <a:lnTo>
                      <a:pt x="74" y="332"/>
                    </a:lnTo>
                    <a:lnTo>
                      <a:pt x="74" y="324"/>
                    </a:lnTo>
                    <a:lnTo>
                      <a:pt x="75" y="316"/>
                    </a:lnTo>
                    <a:lnTo>
                      <a:pt x="76" y="309"/>
                    </a:lnTo>
                    <a:lnTo>
                      <a:pt x="78" y="302"/>
                    </a:lnTo>
                    <a:lnTo>
                      <a:pt x="87" y="299"/>
                    </a:lnTo>
                    <a:lnTo>
                      <a:pt x="97" y="298"/>
                    </a:lnTo>
                    <a:lnTo>
                      <a:pt x="106" y="300"/>
                    </a:lnTo>
                    <a:lnTo>
                      <a:pt x="116" y="302"/>
                    </a:lnTo>
                    <a:lnTo>
                      <a:pt x="126" y="305"/>
                    </a:lnTo>
                    <a:lnTo>
                      <a:pt x="136" y="306"/>
                    </a:lnTo>
                    <a:lnTo>
                      <a:pt x="146" y="307"/>
                    </a:lnTo>
                    <a:lnTo>
                      <a:pt x="157" y="305"/>
                    </a:lnTo>
                    <a:lnTo>
                      <a:pt x="165" y="302"/>
                    </a:lnTo>
                    <a:lnTo>
                      <a:pt x="170" y="298"/>
                    </a:lnTo>
                    <a:lnTo>
                      <a:pt x="175" y="294"/>
                    </a:lnTo>
                    <a:lnTo>
                      <a:pt x="179" y="290"/>
                    </a:lnTo>
                    <a:lnTo>
                      <a:pt x="182" y="284"/>
                    </a:lnTo>
                    <a:lnTo>
                      <a:pt x="185" y="278"/>
                    </a:lnTo>
                    <a:lnTo>
                      <a:pt x="186" y="273"/>
                    </a:lnTo>
                    <a:lnTo>
                      <a:pt x="187" y="266"/>
                    </a:lnTo>
                    <a:lnTo>
                      <a:pt x="188" y="259"/>
                    </a:lnTo>
                    <a:lnTo>
                      <a:pt x="189" y="253"/>
                    </a:lnTo>
                    <a:lnTo>
                      <a:pt x="189" y="246"/>
                    </a:lnTo>
                    <a:lnTo>
                      <a:pt x="189" y="239"/>
                    </a:lnTo>
                    <a:lnTo>
                      <a:pt x="189" y="232"/>
                    </a:lnTo>
                    <a:lnTo>
                      <a:pt x="189" y="226"/>
                    </a:lnTo>
                    <a:lnTo>
                      <a:pt x="188" y="219"/>
                    </a:lnTo>
                    <a:lnTo>
                      <a:pt x="188" y="213"/>
                    </a:lnTo>
                    <a:lnTo>
                      <a:pt x="186" y="204"/>
                    </a:lnTo>
                    <a:lnTo>
                      <a:pt x="182" y="198"/>
                    </a:lnTo>
                    <a:lnTo>
                      <a:pt x="178" y="191"/>
                    </a:lnTo>
                    <a:lnTo>
                      <a:pt x="173" y="185"/>
                    </a:lnTo>
                    <a:lnTo>
                      <a:pt x="167" y="180"/>
                    </a:lnTo>
                    <a:lnTo>
                      <a:pt x="161" y="176"/>
                    </a:lnTo>
                    <a:lnTo>
                      <a:pt x="153" y="171"/>
                    </a:lnTo>
                    <a:lnTo>
                      <a:pt x="146" y="167"/>
                    </a:lnTo>
                    <a:lnTo>
                      <a:pt x="138" y="167"/>
                    </a:lnTo>
                    <a:lnTo>
                      <a:pt x="130" y="170"/>
                    </a:lnTo>
                    <a:lnTo>
                      <a:pt x="123" y="172"/>
                    </a:lnTo>
                    <a:lnTo>
                      <a:pt x="116" y="175"/>
                    </a:lnTo>
                    <a:lnTo>
                      <a:pt x="108" y="178"/>
                    </a:lnTo>
                    <a:lnTo>
                      <a:pt x="100" y="182"/>
                    </a:lnTo>
                    <a:lnTo>
                      <a:pt x="93" y="185"/>
                    </a:lnTo>
                    <a:lnTo>
                      <a:pt x="86" y="189"/>
                    </a:lnTo>
                    <a:lnTo>
                      <a:pt x="79" y="191"/>
                    </a:lnTo>
                    <a:lnTo>
                      <a:pt x="71" y="194"/>
                    </a:lnTo>
                    <a:lnTo>
                      <a:pt x="64" y="194"/>
                    </a:lnTo>
                    <a:lnTo>
                      <a:pt x="56" y="194"/>
                    </a:lnTo>
                    <a:lnTo>
                      <a:pt x="48" y="193"/>
                    </a:lnTo>
                    <a:lnTo>
                      <a:pt x="41" y="190"/>
                    </a:lnTo>
                    <a:lnTo>
                      <a:pt x="34" y="185"/>
                    </a:lnTo>
                    <a:lnTo>
                      <a:pt x="26" y="179"/>
                    </a:lnTo>
                    <a:lnTo>
                      <a:pt x="24" y="175"/>
                    </a:lnTo>
                    <a:lnTo>
                      <a:pt x="21" y="171"/>
                    </a:lnTo>
                    <a:lnTo>
                      <a:pt x="19" y="166"/>
                    </a:lnTo>
                    <a:lnTo>
                      <a:pt x="15" y="162"/>
                    </a:lnTo>
                    <a:lnTo>
                      <a:pt x="13" y="157"/>
                    </a:lnTo>
                    <a:lnTo>
                      <a:pt x="11" y="151"/>
                    </a:lnTo>
                    <a:lnTo>
                      <a:pt x="9" y="146"/>
                    </a:lnTo>
                    <a:lnTo>
                      <a:pt x="7" y="139"/>
                    </a:lnTo>
                    <a:lnTo>
                      <a:pt x="6" y="134"/>
                    </a:lnTo>
                    <a:lnTo>
                      <a:pt x="4" y="129"/>
                    </a:lnTo>
                    <a:lnTo>
                      <a:pt x="2" y="122"/>
                    </a:lnTo>
                    <a:lnTo>
                      <a:pt x="1" y="116"/>
                    </a:lnTo>
                    <a:lnTo>
                      <a:pt x="0" y="111"/>
                    </a:lnTo>
                    <a:lnTo>
                      <a:pt x="0" y="104"/>
                    </a:lnTo>
                    <a:lnTo>
                      <a:pt x="0" y="98"/>
                    </a:lnTo>
                    <a:lnTo>
                      <a:pt x="0" y="92"/>
                    </a:lnTo>
                    <a:lnTo>
                      <a:pt x="378" y="0"/>
                    </a:lnTo>
                    <a:lnTo>
                      <a:pt x="383" y="5"/>
                    </a:lnTo>
                    <a:lnTo>
                      <a:pt x="387" y="12"/>
                    </a:lnTo>
                    <a:lnTo>
                      <a:pt x="391" y="18"/>
                    </a:lnTo>
                    <a:lnTo>
                      <a:pt x="394" y="26"/>
                    </a:lnTo>
                    <a:lnTo>
                      <a:pt x="397" y="33"/>
                    </a:lnTo>
                    <a:lnTo>
                      <a:pt x="399" y="41"/>
                    </a:lnTo>
                    <a:lnTo>
                      <a:pt x="401" y="49"/>
                    </a:lnTo>
                    <a:lnTo>
                      <a:pt x="403" y="57"/>
                    </a:lnTo>
                    <a:lnTo>
                      <a:pt x="405" y="65"/>
                    </a:lnTo>
                    <a:lnTo>
                      <a:pt x="406" y="74"/>
                    </a:lnTo>
                    <a:lnTo>
                      <a:pt x="407" y="82"/>
                    </a:lnTo>
                    <a:lnTo>
                      <a:pt x="408" y="91"/>
                    </a:lnTo>
                    <a:lnTo>
                      <a:pt x="410" y="99"/>
                    </a:lnTo>
                    <a:lnTo>
                      <a:pt x="411" y="107"/>
                    </a:lnTo>
                    <a:lnTo>
                      <a:pt x="412" y="115"/>
                    </a:lnTo>
                    <a:lnTo>
                      <a:pt x="413" y="123"/>
                    </a:lnTo>
                    <a:lnTo>
                      <a:pt x="401" y="138"/>
                    </a:lnTo>
                    <a:lnTo>
                      <a:pt x="396" y="141"/>
                    </a:lnTo>
                    <a:lnTo>
                      <a:pt x="391" y="143"/>
                    </a:lnTo>
                    <a:lnTo>
                      <a:pt x="386" y="144"/>
                    </a:lnTo>
                    <a:lnTo>
                      <a:pt x="380" y="144"/>
                    </a:lnTo>
                    <a:lnTo>
                      <a:pt x="375" y="144"/>
                    </a:lnTo>
                    <a:lnTo>
                      <a:pt x="370" y="144"/>
                    </a:lnTo>
                    <a:lnTo>
                      <a:pt x="365" y="143"/>
                    </a:lnTo>
                    <a:lnTo>
                      <a:pt x="359" y="142"/>
                    </a:lnTo>
                    <a:lnTo>
                      <a:pt x="354" y="141"/>
                    </a:lnTo>
                    <a:lnTo>
                      <a:pt x="348" y="139"/>
                    </a:lnTo>
                    <a:lnTo>
                      <a:pt x="343" y="139"/>
                    </a:lnTo>
                    <a:lnTo>
                      <a:pt x="338" y="138"/>
                    </a:lnTo>
                    <a:lnTo>
                      <a:pt x="332" y="137"/>
                    </a:lnTo>
                    <a:lnTo>
                      <a:pt x="326" y="136"/>
                    </a:lnTo>
                    <a:lnTo>
                      <a:pt x="320" y="137"/>
                    </a:lnTo>
                    <a:lnTo>
                      <a:pt x="314" y="138"/>
                    </a:lnTo>
                    <a:lnTo>
                      <a:pt x="307" y="141"/>
                    </a:lnTo>
                    <a:lnTo>
                      <a:pt x="301" y="146"/>
                    </a:lnTo>
                    <a:lnTo>
                      <a:pt x="295" y="152"/>
                    </a:lnTo>
                    <a:lnTo>
                      <a:pt x="290" y="159"/>
                    </a:lnTo>
                    <a:lnTo>
                      <a:pt x="286" y="166"/>
                    </a:lnTo>
                    <a:lnTo>
                      <a:pt x="284" y="175"/>
                    </a:lnTo>
                    <a:lnTo>
                      <a:pt x="282" y="184"/>
                    </a:lnTo>
                    <a:lnTo>
                      <a:pt x="283" y="194"/>
                    </a:lnTo>
                    <a:lnTo>
                      <a:pt x="285" y="199"/>
                    </a:lnTo>
                    <a:lnTo>
                      <a:pt x="286" y="204"/>
                    </a:lnTo>
                    <a:lnTo>
                      <a:pt x="286" y="210"/>
                    </a:lnTo>
                    <a:lnTo>
                      <a:pt x="287" y="217"/>
                    </a:lnTo>
                    <a:lnTo>
                      <a:pt x="289" y="222"/>
                    </a:lnTo>
                    <a:lnTo>
                      <a:pt x="290" y="229"/>
                    </a:lnTo>
                    <a:lnTo>
                      <a:pt x="292" y="235"/>
                    </a:lnTo>
                    <a:lnTo>
                      <a:pt x="293" y="241"/>
                    </a:lnTo>
                    <a:lnTo>
                      <a:pt x="295" y="247"/>
                    </a:lnTo>
                    <a:lnTo>
                      <a:pt x="298" y="253"/>
                    </a:lnTo>
                    <a:lnTo>
                      <a:pt x="300" y="259"/>
                    </a:lnTo>
                    <a:lnTo>
                      <a:pt x="304" y="264"/>
                    </a:lnTo>
                    <a:lnTo>
                      <a:pt x="308" y="268"/>
                    </a:lnTo>
                    <a:lnTo>
                      <a:pt x="313" y="273"/>
                    </a:lnTo>
                    <a:lnTo>
                      <a:pt x="319" y="276"/>
                    </a:lnTo>
                    <a:lnTo>
                      <a:pt x="326" y="279"/>
                    </a:lnTo>
                    <a:lnTo>
                      <a:pt x="332" y="282"/>
                    </a:lnTo>
                    <a:lnTo>
                      <a:pt x="339" y="284"/>
                    </a:lnTo>
                    <a:lnTo>
                      <a:pt x="345" y="284"/>
                    </a:lnTo>
                    <a:lnTo>
                      <a:pt x="351" y="284"/>
                    </a:lnTo>
                    <a:lnTo>
                      <a:pt x="357" y="282"/>
                    </a:lnTo>
                    <a:lnTo>
                      <a:pt x="362" y="280"/>
                    </a:lnTo>
                    <a:lnTo>
                      <a:pt x="367" y="278"/>
                    </a:lnTo>
                    <a:lnTo>
                      <a:pt x="373" y="274"/>
                    </a:lnTo>
                    <a:lnTo>
                      <a:pt x="379" y="272"/>
                    </a:lnTo>
                    <a:lnTo>
                      <a:pt x="385" y="268"/>
                    </a:lnTo>
                    <a:lnTo>
                      <a:pt x="390" y="266"/>
                    </a:lnTo>
                    <a:lnTo>
                      <a:pt x="396" y="264"/>
                    </a:lnTo>
                    <a:lnTo>
                      <a:pt x="402" y="262"/>
                    </a:lnTo>
                    <a:lnTo>
                      <a:pt x="407" y="260"/>
                    </a:lnTo>
                    <a:lnTo>
                      <a:pt x="414" y="260"/>
                    </a:lnTo>
                    <a:lnTo>
                      <a:pt x="420" y="261"/>
                    </a:lnTo>
                    <a:lnTo>
                      <a:pt x="426" y="265"/>
                    </a:lnTo>
                    <a:lnTo>
                      <a:pt x="429" y="270"/>
                    </a:lnTo>
                    <a:lnTo>
                      <a:pt x="432" y="275"/>
                    </a:lnTo>
                    <a:lnTo>
                      <a:pt x="434" y="281"/>
                    </a:lnTo>
                    <a:lnTo>
                      <a:pt x="436" y="287"/>
                    </a:lnTo>
                    <a:lnTo>
                      <a:pt x="439" y="292"/>
                    </a:lnTo>
                    <a:lnTo>
                      <a:pt x="439" y="299"/>
                    </a:lnTo>
                    <a:lnTo>
                      <a:pt x="440" y="305"/>
                    </a:lnTo>
                    <a:lnTo>
                      <a:pt x="442" y="312"/>
                    </a:lnTo>
                    <a:lnTo>
                      <a:pt x="442" y="319"/>
                    </a:lnTo>
                    <a:lnTo>
                      <a:pt x="443" y="325"/>
                    </a:lnTo>
                    <a:lnTo>
                      <a:pt x="443" y="332"/>
                    </a:lnTo>
                    <a:lnTo>
                      <a:pt x="444" y="338"/>
                    </a:lnTo>
                    <a:lnTo>
                      <a:pt x="445" y="345"/>
                    </a:lnTo>
                    <a:lnTo>
                      <a:pt x="445" y="352"/>
                    </a:lnTo>
                    <a:lnTo>
                      <a:pt x="446" y="358"/>
                    </a:lnTo>
                    <a:lnTo>
                      <a:pt x="436" y="358"/>
                    </a:lnTo>
                    <a:lnTo>
                      <a:pt x="426" y="359"/>
                    </a:lnTo>
                    <a:lnTo>
                      <a:pt x="417" y="361"/>
                    </a:lnTo>
                    <a:lnTo>
                      <a:pt x="406" y="363"/>
                    </a:lnTo>
                    <a:lnTo>
                      <a:pt x="397" y="366"/>
                    </a:lnTo>
                    <a:lnTo>
                      <a:pt x="386" y="369"/>
                    </a:lnTo>
                    <a:lnTo>
                      <a:pt x="377" y="372"/>
                    </a:lnTo>
                    <a:lnTo>
                      <a:pt x="366" y="377"/>
                    </a:lnTo>
                    <a:lnTo>
                      <a:pt x="363" y="380"/>
                    </a:lnTo>
                    <a:lnTo>
                      <a:pt x="359" y="385"/>
                    </a:lnTo>
                    <a:lnTo>
                      <a:pt x="354" y="391"/>
                    </a:lnTo>
                    <a:lnTo>
                      <a:pt x="351" y="398"/>
                    </a:lnTo>
                    <a:lnTo>
                      <a:pt x="347" y="406"/>
                    </a:lnTo>
                    <a:lnTo>
                      <a:pt x="346" y="414"/>
                    </a:lnTo>
                    <a:lnTo>
                      <a:pt x="347" y="421"/>
                    </a:lnTo>
                    <a:lnTo>
                      <a:pt x="350" y="429"/>
                    </a:lnTo>
                    <a:lnTo>
                      <a:pt x="353" y="437"/>
                    </a:lnTo>
                    <a:lnTo>
                      <a:pt x="358" y="444"/>
                    </a:lnTo>
                    <a:lnTo>
                      <a:pt x="363" y="450"/>
                    </a:lnTo>
                    <a:lnTo>
                      <a:pt x="368" y="458"/>
                    </a:lnTo>
                    <a:lnTo>
                      <a:pt x="372" y="464"/>
                    </a:lnTo>
                    <a:lnTo>
                      <a:pt x="374" y="472"/>
                    </a:lnTo>
                    <a:lnTo>
                      <a:pt x="375" y="480"/>
                    </a:lnTo>
                    <a:lnTo>
                      <a:pt x="373" y="489"/>
                    </a:lnTo>
                    <a:lnTo>
                      <a:pt x="369" y="492"/>
                    </a:lnTo>
                    <a:lnTo>
                      <a:pt x="364" y="495"/>
                    </a:lnTo>
                    <a:lnTo>
                      <a:pt x="359" y="498"/>
                    </a:lnTo>
                    <a:lnTo>
                      <a:pt x="353" y="500"/>
                    </a:lnTo>
                    <a:lnTo>
                      <a:pt x="347" y="503"/>
                    </a:lnTo>
                    <a:lnTo>
                      <a:pt x="341" y="505"/>
                    </a:lnTo>
                    <a:lnTo>
                      <a:pt x="336" y="508"/>
                    </a:lnTo>
                    <a:lnTo>
                      <a:pt x="330" y="509"/>
                    </a:lnTo>
                    <a:lnTo>
                      <a:pt x="323" y="511"/>
                    </a:lnTo>
                    <a:lnTo>
                      <a:pt x="317" y="512"/>
                    </a:lnTo>
                    <a:lnTo>
                      <a:pt x="311" y="514"/>
                    </a:lnTo>
                    <a:lnTo>
                      <a:pt x="304" y="515"/>
                    </a:lnTo>
                    <a:lnTo>
                      <a:pt x="298" y="516"/>
                    </a:lnTo>
                    <a:lnTo>
                      <a:pt x="292" y="517"/>
                    </a:lnTo>
                    <a:lnTo>
                      <a:pt x="285" y="518"/>
                    </a:lnTo>
                    <a:lnTo>
                      <a:pt x="279" y="519"/>
                    </a:lnTo>
                    <a:lnTo>
                      <a:pt x="272" y="51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5"/>
              <p:cNvSpPr>
                <a:spLocks/>
              </p:cNvSpPr>
              <p:nvPr/>
            </p:nvSpPr>
            <p:spPr bwMode="grayWhite">
              <a:xfrm>
                <a:off x="42989" y="2829306"/>
                <a:ext cx="733425" cy="981075"/>
              </a:xfrm>
              <a:custGeom>
                <a:avLst/>
                <a:gdLst>
                  <a:gd name="T0" fmla="*/ 224 w 462"/>
                  <a:gd name="T1" fmla="*/ 439 h 618"/>
                  <a:gd name="T2" fmla="*/ 193 w 462"/>
                  <a:gd name="T3" fmla="*/ 434 h 618"/>
                  <a:gd name="T4" fmla="*/ 165 w 462"/>
                  <a:gd name="T5" fmla="*/ 436 h 618"/>
                  <a:gd name="T6" fmla="*/ 156 w 462"/>
                  <a:gd name="T7" fmla="*/ 444 h 618"/>
                  <a:gd name="T8" fmla="*/ 147 w 462"/>
                  <a:gd name="T9" fmla="*/ 461 h 618"/>
                  <a:gd name="T10" fmla="*/ 147 w 462"/>
                  <a:gd name="T11" fmla="*/ 487 h 618"/>
                  <a:gd name="T12" fmla="*/ 143 w 462"/>
                  <a:gd name="T13" fmla="*/ 513 h 618"/>
                  <a:gd name="T14" fmla="*/ 136 w 462"/>
                  <a:gd name="T15" fmla="*/ 537 h 618"/>
                  <a:gd name="T16" fmla="*/ 7 w 462"/>
                  <a:gd name="T17" fmla="*/ 549 h 618"/>
                  <a:gd name="T18" fmla="*/ 5 w 462"/>
                  <a:gd name="T19" fmla="*/ 510 h 618"/>
                  <a:gd name="T20" fmla="*/ 1 w 462"/>
                  <a:gd name="T21" fmla="*/ 472 h 618"/>
                  <a:gd name="T22" fmla="*/ 1 w 462"/>
                  <a:gd name="T23" fmla="*/ 433 h 618"/>
                  <a:gd name="T24" fmla="*/ 12 w 462"/>
                  <a:gd name="T25" fmla="*/ 392 h 618"/>
                  <a:gd name="T26" fmla="*/ 37 w 462"/>
                  <a:gd name="T27" fmla="*/ 383 h 618"/>
                  <a:gd name="T28" fmla="*/ 66 w 462"/>
                  <a:gd name="T29" fmla="*/ 389 h 618"/>
                  <a:gd name="T30" fmla="*/ 94 w 462"/>
                  <a:gd name="T31" fmla="*/ 403 h 618"/>
                  <a:gd name="T32" fmla="*/ 120 w 462"/>
                  <a:gd name="T33" fmla="*/ 417 h 618"/>
                  <a:gd name="T34" fmla="*/ 156 w 462"/>
                  <a:gd name="T35" fmla="*/ 399 h 618"/>
                  <a:gd name="T36" fmla="*/ 166 w 462"/>
                  <a:gd name="T37" fmla="*/ 363 h 618"/>
                  <a:gd name="T38" fmla="*/ 164 w 462"/>
                  <a:gd name="T39" fmla="*/ 321 h 618"/>
                  <a:gd name="T40" fmla="*/ 158 w 462"/>
                  <a:gd name="T41" fmla="*/ 280 h 618"/>
                  <a:gd name="T42" fmla="*/ 71 w 462"/>
                  <a:gd name="T43" fmla="*/ 135 h 618"/>
                  <a:gd name="T44" fmla="*/ 104 w 462"/>
                  <a:gd name="T45" fmla="*/ 141 h 618"/>
                  <a:gd name="T46" fmla="*/ 137 w 462"/>
                  <a:gd name="T47" fmla="*/ 147 h 618"/>
                  <a:gd name="T48" fmla="*/ 170 w 462"/>
                  <a:gd name="T49" fmla="*/ 144 h 618"/>
                  <a:gd name="T50" fmla="*/ 195 w 462"/>
                  <a:gd name="T51" fmla="*/ 128 h 618"/>
                  <a:gd name="T52" fmla="*/ 206 w 462"/>
                  <a:gd name="T53" fmla="*/ 114 h 618"/>
                  <a:gd name="T54" fmla="*/ 216 w 462"/>
                  <a:gd name="T55" fmla="*/ 92 h 618"/>
                  <a:gd name="T56" fmla="*/ 211 w 462"/>
                  <a:gd name="T57" fmla="*/ 69 h 618"/>
                  <a:gd name="T58" fmla="*/ 207 w 462"/>
                  <a:gd name="T59" fmla="*/ 47 h 618"/>
                  <a:gd name="T60" fmla="*/ 208 w 462"/>
                  <a:gd name="T61" fmla="*/ 24 h 618"/>
                  <a:gd name="T62" fmla="*/ 221 w 462"/>
                  <a:gd name="T63" fmla="*/ 2 h 618"/>
                  <a:gd name="T64" fmla="*/ 245 w 462"/>
                  <a:gd name="T65" fmla="*/ 0 h 618"/>
                  <a:gd name="T66" fmla="*/ 272 w 462"/>
                  <a:gd name="T67" fmla="*/ 5 h 618"/>
                  <a:gd name="T68" fmla="*/ 296 w 462"/>
                  <a:gd name="T69" fmla="*/ 17 h 618"/>
                  <a:gd name="T70" fmla="*/ 316 w 462"/>
                  <a:gd name="T71" fmla="*/ 38 h 618"/>
                  <a:gd name="T72" fmla="*/ 317 w 462"/>
                  <a:gd name="T73" fmla="*/ 66 h 618"/>
                  <a:gd name="T74" fmla="*/ 304 w 462"/>
                  <a:gd name="T75" fmla="*/ 94 h 618"/>
                  <a:gd name="T76" fmla="*/ 294 w 462"/>
                  <a:gd name="T77" fmla="*/ 125 h 618"/>
                  <a:gd name="T78" fmla="*/ 302 w 462"/>
                  <a:gd name="T79" fmla="*/ 158 h 618"/>
                  <a:gd name="T80" fmla="*/ 337 w 462"/>
                  <a:gd name="T81" fmla="*/ 181 h 618"/>
                  <a:gd name="T82" fmla="*/ 380 w 462"/>
                  <a:gd name="T83" fmla="*/ 188 h 618"/>
                  <a:gd name="T84" fmla="*/ 427 w 462"/>
                  <a:gd name="T85" fmla="*/ 190 h 618"/>
                  <a:gd name="T86" fmla="*/ 431 w 462"/>
                  <a:gd name="T87" fmla="*/ 329 h 618"/>
                  <a:gd name="T88" fmla="*/ 401 w 462"/>
                  <a:gd name="T89" fmla="*/ 338 h 618"/>
                  <a:gd name="T90" fmla="*/ 370 w 462"/>
                  <a:gd name="T91" fmla="*/ 331 h 618"/>
                  <a:gd name="T92" fmla="*/ 337 w 462"/>
                  <a:gd name="T93" fmla="*/ 319 h 618"/>
                  <a:gd name="T94" fmla="*/ 303 w 462"/>
                  <a:gd name="T95" fmla="*/ 316 h 618"/>
                  <a:gd name="T96" fmla="*/ 281 w 462"/>
                  <a:gd name="T97" fmla="*/ 333 h 618"/>
                  <a:gd name="T98" fmla="*/ 268 w 462"/>
                  <a:gd name="T99" fmla="*/ 361 h 618"/>
                  <a:gd name="T100" fmla="*/ 263 w 462"/>
                  <a:gd name="T101" fmla="*/ 393 h 618"/>
                  <a:gd name="T102" fmla="*/ 264 w 462"/>
                  <a:gd name="T103" fmla="*/ 427 h 618"/>
                  <a:gd name="T104" fmla="*/ 286 w 462"/>
                  <a:gd name="T105" fmla="*/ 457 h 618"/>
                  <a:gd name="T106" fmla="*/ 317 w 462"/>
                  <a:gd name="T107" fmla="*/ 464 h 618"/>
                  <a:gd name="T108" fmla="*/ 354 w 462"/>
                  <a:gd name="T109" fmla="*/ 463 h 618"/>
                  <a:gd name="T110" fmla="*/ 392 w 462"/>
                  <a:gd name="T111" fmla="*/ 473 h 618"/>
                  <a:gd name="T112" fmla="*/ 401 w 462"/>
                  <a:gd name="T113" fmla="*/ 509 h 618"/>
                  <a:gd name="T114" fmla="*/ 403 w 462"/>
                  <a:gd name="T115" fmla="*/ 547 h 618"/>
                  <a:gd name="T116" fmla="*/ 398 w 462"/>
                  <a:gd name="T117" fmla="*/ 583 h 618"/>
                  <a:gd name="T118" fmla="*/ 388 w 462"/>
                  <a:gd name="T119" fmla="*/ 617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62" h="618">
                    <a:moveTo>
                      <a:pt x="384" y="617"/>
                    </a:moveTo>
                    <a:lnTo>
                      <a:pt x="248" y="578"/>
                    </a:lnTo>
                    <a:lnTo>
                      <a:pt x="231" y="442"/>
                    </a:lnTo>
                    <a:lnTo>
                      <a:pt x="224" y="439"/>
                    </a:lnTo>
                    <a:lnTo>
                      <a:pt x="217" y="436"/>
                    </a:lnTo>
                    <a:lnTo>
                      <a:pt x="209" y="435"/>
                    </a:lnTo>
                    <a:lnTo>
                      <a:pt x="201" y="434"/>
                    </a:lnTo>
                    <a:lnTo>
                      <a:pt x="193" y="434"/>
                    </a:lnTo>
                    <a:lnTo>
                      <a:pt x="185" y="434"/>
                    </a:lnTo>
                    <a:lnTo>
                      <a:pt x="176" y="435"/>
                    </a:lnTo>
                    <a:lnTo>
                      <a:pt x="167" y="435"/>
                    </a:lnTo>
                    <a:lnTo>
                      <a:pt x="165" y="436"/>
                    </a:lnTo>
                    <a:lnTo>
                      <a:pt x="162" y="438"/>
                    </a:lnTo>
                    <a:lnTo>
                      <a:pt x="160" y="440"/>
                    </a:lnTo>
                    <a:lnTo>
                      <a:pt x="158" y="442"/>
                    </a:lnTo>
                    <a:lnTo>
                      <a:pt x="156" y="444"/>
                    </a:lnTo>
                    <a:lnTo>
                      <a:pt x="153" y="448"/>
                    </a:lnTo>
                    <a:lnTo>
                      <a:pt x="151" y="452"/>
                    </a:lnTo>
                    <a:lnTo>
                      <a:pt x="147" y="456"/>
                    </a:lnTo>
                    <a:lnTo>
                      <a:pt x="147" y="461"/>
                    </a:lnTo>
                    <a:lnTo>
                      <a:pt x="147" y="468"/>
                    </a:lnTo>
                    <a:lnTo>
                      <a:pt x="147" y="474"/>
                    </a:lnTo>
                    <a:lnTo>
                      <a:pt x="147" y="480"/>
                    </a:lnTo>
                    <a:lnTo>
                      <a:pt x="147" y="487"/>
                    </a:lnTo>
                    <a:lnTo>
                      <a:pt x="146" y="493"/>
                    </a:lnTo>
                    <a:lnTo>
                      <a:pt x="146" y="499"/>
                    </a:lnTo>
                    <a:lnTo>
                      <a:pt x="145" y="506"/>
                    </a:lnTo>
                    <a:lnTo>
                      <a:pt x="143" y="513"/>
                    </a:lnTo>
                    <a:lnTo>
                      <a:pt x="143" y="520"/>
                    </a:lnTo>
                    <a:lnTo>
                      <a:pt x="141" y="525"/>
                    </a:lnTo>
                    <a:lnTo>
                      <a:pt x="139" y="532"/>
                    </a:lnTo>
                    <a:lnTo>
                      <a:pt x="136" y="537"/>
                    </a:lnTo>
                    <a:lnTo>
                      <a:pt x="134" y="543"/>
                    </a:lnTo>
                    <a:lnTo>
                      <a:pt x="131" y="549"/>
                    </a:lnTo>
                    <a:lnTo>
                      <a:pt x="128" y="553"/>
                    </a:lnTo>
                    <a:lnTo>
                      <a:pt x="7" y="549"/>
                    </a:lnTo>
                    <a:lnTo>
                      <a:pt x="7" y="539"/>
                    </a:lnTo>
                    <a:lnTo>
                      <a:pt x="7" y="530"/>
                    </a:lnTo>
                    <a:lnTo>
                      <a:pt x="6" y="521"/>
                    </a:lnTo>
                    <a:lnTo>
                      <a:pt x="5" y="510"/>
                    </a:lnTo>
                    <a:lnTo>
                      <a:pt x="4" y="501"/>
                    </a:lnTo>
                    <a:lnTo>
                      <a:pt x="2" y="492"/>
                    </a:lnTo>
                    <a:lnTo>
                      <a:pt x="1" y="482"/>
                    </a:lnTo>
                    <a:lnTo>
                      <a:pt x="1" y="472"/>
                    </a:lnTo>
                    <a:lnTo>
                      <a:pt x="0" y="463"/>
                    </a:lnTo>
                    <a:lnTo>
                      <a:pt x="0" y="453"/>
                    </a:lnTo>
                    <a:lnTo>
                      <a:pt x="0" y="442"/>
                    </a:lnTo>
                    <a:lnTo>
                      <a:pt x="1" y="433"/>
                    </a:lnTo>
                    <a:lnTo>
                      <a:pt x="3" y="423"/>
                    </a:lnTo>
                    <a:lnTo>
                      <a:pt x="5" y="413"/>
                    </a:lnTo>
                    <a:lnTo>
                      <a:pt x="8" y="402"/>
                    </a:lnTo>
                    <a:lnTo>
                      <a:pt x="12" y="392"/>
                    </a:lnTo>
                    <a:lnTo>
                      <a:pt x="18" y="388"/>
                    </a:lnTo>
                    <a:lnTo>
                      <a:pt x="24" y="386"/>
                    </a:lnTo>
                    <a:lnTo>
                      <a:pt x="30" y="384"/>
                    </a:lnTo>
                    <a:lnTo>
                      <a:pt x="37" y="383"/>
                    </a:lnTo>
                    <a:lnTo>
                      <a:pt x="45" y="384"/>
                    </a:lnTo>
                    <a:lnTo>
                      <a:pt x="52" y="385"/>
                    </a:lnTo>
                    <a:lnTo>
                      <a:pt x="59" y="387"/>
                    </a:lnTo>
                    <a:lnTo>
                      <a:pt x="66" y="389"/>
                    </a:lnTo>
                    <a:lnTo>
                      <a:pt x="73" y="392"/>
                    </a:lnTo>
                    <a:lnTo>
                      <a:pt x="80" y="396"/>
                    </a:lnTo>
                    <a:lnTo>
                      <a:pt x="87" y="400"/>
                    </a:lnTo>
                    <a:lnTo>
                      <a:pt x="94" y="403"/>
                    </a:lnTo>
                    <a:lnTo>
                      <a:pt x="100" y="407"/>
                    </a:lnTo>
                    <a:lnTo>
                      <a:pt x="107" y="411"/>
                    </a:lnTo>
                    <a:lnTo>
                      <a:pt x="113" y="415"/>
                    </a:lnTo>
                    <a:lnTo>
                      <a:pt x="120" y="417"/>
                    </a:lnTo>
                    <a:lnTo>
                      <a:pt x="136" y="417"/>
                    </a:lnTo>
                    <a:lnTo>
                      <a:pt x="143" y="412"/>
                    </a:lnTo>
                    <a:lnTo>
                      <a:pt x="151" y="406"/>
                    </a:lnTo>
                    <a:lnTo>
                      <a:pt x="156" y="399"/>
                    </a:lnTo>
                    <a:lnTo>
                      <a:pt x="160" y="391"/>
                    </a:lnTo>
                    <a:lnTo>
                      <a:pt x="163" y="383"/>
                    </a:lnTo>
                    <a:lnTo>
                      <a:pt x="165" y="373"/>
                    </a:lnTo>
                    <a:lnTo>
                      <a:pt x="166" y="363"/>
                    </a:lnTo>
                    <a:lnTo>
                      <a:pt x="166" y="353"/>
                    </a:lnTo>
                    <a:lnTo>
                      <a:pt x="166" y="343"/>
                    </a:lnTo>
                    <a:lnTo>
                      <a:pt x="166" y="333"/>
                    </a:lnTo>
                    <a:lnTo>
                      <a:pt x="164" y="321"/>
                    </a:lnTo>
                    <a:lnTo>
                      <a:pt x="163" y="311"/>
                    </a:lnTo>
                    <a:lnTo>
                      <a:pt x="161" y="301"/>
                    </a:lnTo>
                    <a:lnTo>
                      <a:pt x="159" y="290"/>
                    </a:lnTo>
                    <a:lnTo>
                      <a:pt x="158" y="280"/>
                    </a:lnTo>
                    <a:lnTo>
                      <a:pt x="156" y="270"/>
                    </a:lnTo>
                    <a:lnTo>
                      <a:pt x="39" y="241"/>
                    </a:lnTo>
                    <a:lnTo>
                      <a:pt x="63" y="135"/>
                    </a:lnTo>
                    <a:lnTo>
                      <a:pt x="71" y="135"/>
                    </a:lnTo>
                    <a:lnTo>
                      <a:pt x="79" y="136"/>
                    </a:lnTo>
                    <a:lnTo>
                      <a:pt x="87" y="137"/>
                    </a:lnTo>
                    <a:lnTo>
                      <a:pt x="96" y="139"/>
                    </a:lnTo>
                    <a:lnTo>
                      <a:pt x="104" y="141"/>
                    </a:lnTo>
                    <a:lnTo>
                      <a:pt x="113" y="143"/>
                    </a:lnTo>
                    <a:lnTo>
                      <a:pt x="120" y="144"/>
                    </a:lnTo>
                    <a:lnTo>
                      <a:pt x="129" y="146"/>
                    </a:lnTo>
                    <a:lnTo>
                      <a:pt x="137" y="147"/>
                    </a:lnTo>
                    <a:lnTo>
                      <a:pt x="146" y="147"/>
                    </a:lnTo>
                    <a:lnTo>
                      <a:pt x="154" y="147"/>
                    </a:lnTo>
                    <a:lnTo>
                      <a:pt x="162" y="146"/>
                    </a:lnTo>
                    <a:lnTo>
                      <a:pt x="170" y="144"/>
                    </a:lnTo>
                    <a:lnTo>
                      <a:pt x="177" y="141"/>
                    </a:lnTo>
                    <a:lnTo>
                      <a:pt x="185" y="136"/>
                    </a:lnTo>
                    <a:lnTo>
                      <a:pt x="192" y="132"/>
                    </a:lnTo>
                    <a:lnTo>
                      <a:pt x="195" y="128"/>
                    </a:lnTo>
                    <a:lnTo>
                      <a:pt x="197" y="125"/>
                    </a:lnTo>
                    <a:lnTo>
                      <a:pt x="200" y="121"/>
                    </a:lnTo>
                    <a:lnTo>
                      <a:pt x="204" y="118"/>
                    </a:lnTo>
                    <a:lnTo>
                      <a:pt x="206" y="114"/>
                    </a:lnTo>
                    <a:lnTo>
                      <a:pt x="210" y="108"/>
                    </a:lnTo>
                    <a:lnTo>
                      <a:pt x="212" y="104"/>
                    </a:lnTo>
                    <a:lnTo>
                      <a:pt x="216" y="97"/>
                    </a:lnTo>
                    <a:lnTo>
                      <a:pt x="216" y="92"/>
                    </a:lnTo>
                    <a:lnTo>
                      <a:pt x="214" y="86"/>
                    </a:lnTo>
                    <a:lnTo>
                      <a:pt x="214" y="80"/>
                    </a:lnTo>
                    <a:lnTo>
                      <a:pt x="212" y="76"/>
                    </a:lnTo>
                    <a:lnTo>
                      <a:pt x="211" y="69"/>
                    </a:lnTo>
                    <a:lnTo>
                      <a:pt x="210" y="65"/>
                    </a:lnTo>
                    <a:lnTo>
                      <a:pt x="209" y="58"/>
                    </a:lnTo>
                    <a:lnTo>
                      <a:pt x="208" y="53"/>
                    </a:lnTo>
                    <a:lnTo>
                      <a:pt x="207" y="47"/>
                    </a:lnTo>
                    <a:lnTo>
                      <a:pt x="206" y="41"/>
                    </a:lnTo>
                    <a:lnTo>
                      <a:pt x="206" y="35"/>
                    </a:lnTo>
                    <a:lnTo>
                      <a:pt x="207" y="29"/>
                    </a:lnTo>
                    <a:lnTo>
                      <a:pt x="208" y="24"/>
                    </a:lnTo>
                    <a:lnTo>
                      <a:pt x="210" y="17"/>
                    </a:lnTo>
                    <a:lnTo>
                      <a:pt x="212" y="11"/>
                    </a:lnTo>
                    <a:lnTo>
                      <a:pt x="216" y="5"/>
                    </a:lnTo>
                    <a:lnTo>
                      <a:pt x="221" y="2"/>
                    </a:lnTo>
                    <a:lnTo>
                      <a:pt x="226" y="1"/>
                    </a:lnTo>
                    <a:lnTo>
                      <a:pt x="233" y="0"/>
                    </a:lnTo>
                    <a:lnTo>
                      <a:pt x="239" y="0"/>
                    </a:lnTo>
                    <a:lnTo>
                      <a:pt x="245" y="0"/>
                    </a:lnTo>
                    <a:lnTo>
                      <a:pt x="251" y="0"/>
                    </a:lnTo>
                    <a:lnTo>
                      <a:pt x="258" y="1"/>
                    </a:lnTo>
                    <a:lnTo>
                      <a:pt x="264" y="3"/>
                    </a:lnTo>
                    <a:lnTo>
                      <a:pt x="272" y="5"/>
                    </a:lnTo>
                    <a:lnTo>
                      <a:pt x="278" y="8"/>
                    </a:lnTo>
                    <a:lnTo>
                      <a:pt x="284" y="11"/>
                    </a:lnTo>
                    <a:lnTo>
                      <a:pt x="290" y="13"/>
                    </a:lnTo>
                    <a:lnTo>
                      <a:pt x="296" y="17"/>
                    </a:lnTo>
                    <a:lnTo>
                      <a:pt x="302" y="21"/>
                    </a:lnTo>
                    <a:lnTo>
                      <a:pt x="307" y="26"/>
                    </a:lnTo>
                    <a:lnTo>
                      <a:pt x="311" y="30"/>
                    </a:lnTo>
                    <a:lnTo>
                      <a:pt x="316" y="38"/>
                    </a:lnTo>
                    <a:lnTo>
                      <a:pt x="318" y="44"/>
                    </a:lnTo>
                    <a:lnTo>
                      <a:pt x="319" y="52"/>
                    </a:lnTo>
                    <a:lnTo>
                      <a:pt x="318" y="59"/>
                    </a:lnTo>
                    <a:lnTo>
                      <a:pt x="317" y="66"/>
                    </a:lnTo>
                    <a:lnTo>
                      <a:pt x="314" y="73"/>
                    </a:lnTo>
                    <a:lnTo>
                      <a:pt x="311" y="80"/>
                    </a:lnTo>
                    <a:lnTo>
                      <a:pt x="308" y="87"/>
                    </a:lnTo>
                    <a:lnTo>
                      <a:pt x="304" y="94"/>
                    </a:lnTo>
                    <a:lnTo>
                      <a:pt x="301" y="102"/>
                    </a:lnTo>
                    <a:lnTo>
                      <a:pt x="297" y="110"/>
                    </a:lnTo>
                    <a:lnTo>
                      <a:pt x="294" y="118"/>
                    </a:lnTo>
                    <a:lnTo>
                      <a:pt x="294" y="125"/>
                    </a:lnTo>
                    <a:lnTo>
                      <a:pt x="293" y="133"/>
                    </a:lnTo>
                    <a:lnTo>
                      <a:pt x="294" y="140"/>
                    </a:lnTo>
                    <a:lnTo>
                      <a:pt x="295" y="147"/>
                    </a:lnTo>
                    <a:lnTo>
                      <a:pt x="302" y="158"/>
                    </a:lnTo>
                    <a:lnTo>
                      <a:pt x="309" y="165"/>
                    </a:lnTo>
                    <a:lnTo>
                      <a:pt x="317" y="172"/>
                    </a:lnTo>
                    <a:lnTo>
                      <a:pt x="327" y="176"/>
                    </a:lnTo>
                    <a:lnTo>
                      <a:pt x="337" y="181"/>
                    </a:lnTo>
                    <a:lnTo>
                      <a:pt x="347" y="183"/>
                    </a:lnTo>
                    <a:lnTo>
                      <a:pt x="357" y="186"/>
                    </a:lnTo>
                    <a:lnTo>
                      <a:pt x="369" y="187"/>
                    </a:lnTo>
                    <a:lnTo>
                      <a:pt x="380" y="188"/>
                    </a:lnTo>
                    <a:lnTo>
                      <a:pt x="392" y="188"/>
                    </a:lnTo>
                    <a:lnTo>
                      <a:pt x="403" y="189"/>
                    </a:lnTo>
                    <a:lnTo>
                      <a:pt x="415" y="189"/>
                    </a:lnTo>
                    <a:lnTo>
                      <a:pt x="427" y="190"/>
                    </a:lnTo>
                    <a:lnTo>
                      <a:pt x="438" y="191"/>
                    </a:lnTo>
                    <a:lnTo>
                      <a:pt x="450" y="192"/>
                    </a:lnTo>
                    <a:lnTo>
                      <a:pt x="461" y="195"/>
                    </a:lnTo>
                    <a:lnTo>
                      <a:pt x="431" y="329"/>
                    </a:lnTo>
                    <a:lnTo>
                      <a:pt x="424" y="334"/>
                    </a:lnTo>
                    <a:lnTo>
                      <a:pt x="416" y="336"/>
                    </a:lnTo>
                    <a:lnTo>
                      <a:pt x="408" y="338"/>
                    </a:lnTo>
                    <a:lnTo>
                      <a:pt x="401" y="338"/>
                    </a:lnTo>
                    <a:lnTo>
                      <a:pt x="393" y="337"/>
                    </a:lnTo>
                    <a:lnTo>
                      <a:pt x="385" y="336"/>
                    </a:lnTo>
                    <a:lnTo>
                      <a:pt x="377" y="334"/>
                    </a:lnTo>
                    <a:lnTo>
                      <a:pt x="370" y="331"/>
                    </a:lnTo>
                    <a:lnTo>
                      <a:pt x="361" y="327"/>
                    </a:lnTo>
                    <a:lnTo>
                      <a:pt x="353" y="325"/>
                    </a:lnTo>
                    <a:lnTo>
                      <a:pt x="345" y="321"/>
                    </a:lnTo>
                    <a:lnTo>
                      <a:pt x="337" y="319"/>
                    </a:lnTo>
                    <a:lnTo>
                      <a:pt x="328" y="317"/>
                    </a:lnTo>
                    <a:lnTo>
                      <a:pt x="320" y="316"/>
                    </a:lnTo>
                    <a:lnTo>
                      <a:pt x="311" y="315"/>
                    </a:lnTo>
                    <a:lnTo>
                      <a:pt x="303" y="316"/>
                    </a:lnTo>
                    <a:lnTo>
                      <a:pt x="297" y="319"/>
                    </a:lnTo>
                    <a:lnTo>
                      <a:pt x="291" y="323"/>
                    </a:lnTo>
                    <a:lnTo>
                      <a:pt x="286" y="327"/>
                    </a:lnTo>
                    <a:lnTo>
                      <a:pt x="281" y="333"/>
                    </a:lnTo>
                    <a:lnTo>
                      <a:pt x="277" y="339"/>
                    </a:lnTo>
                    <a:lnTo>
                      <a:pt x="274" y="346"/>
                    </a:lnTo>
                    <a:lnTo>
                      <a:pt x="271" y="353"/>
                    </a:lnTo>
                    <a:lnTo>
                      <a:pt x="268" y="361"/>
                    </a:lnTo>
                    <a:lnTo>
                      <a:pt x="266" y="368"/>
                    </a:lnTo>
                    <a:lnTo>
                      <a:pt x="264" y="376"/>
                    </a:lnTo>
                    <a:lnTo>
                      <a:pt x="264" y="385"/>
                    </a:lnTo>
                    <a:lnTo>
                      <a:pt x="263" y="393"/>
                    </a:lnTo>
                    <a:lnTo>
                      <a:pt x="263" y="402"/>
                    </a:lnTo>
                    <a:lnTo>
                      <a:pt x="263" y="410"/>
                    </a:lnTo>
                    <a:lnTo>
                      <a:pt x="264" y="418"/>
                    </a:lnTo>
                    <a:lnTo>
                      <a:pt x="264" y="427"/>
                    </a:lnTo>
                    <a:lnTo>
                      <a:pt x="268" y="438"/>
                    </a:lnTo>
                    <a:lnTo>
                      <a:pt x="273" y="446"/>
                    </a:lnTo>
                    <a:lnTo>
                      <a:pt x="279" y="454"/>
                    </a:lnTo>
                    <a:lnTo>
                      <a:pt x="286" y="457"/>
                    </a:lnTo>
                    <a:lnTo>
                      <a:pt x="293" y="461"/>
                    </a:lnTo>
                    <a:lnTo>
                      <a:pt x="300" y="463"/>
                    </a:lnTo>
                    <a:lnTo>
                      <a:pt x="308" y="464"/>
                    </a:lnTo>
                    <a:lnTo>
                      <a:pt x="317" y="464"/>
                    </a:lnTo>
                    <a:lnTo>
                      <a:pt x="326" y="463"/>
                    </a:lnTo>
                    <a:lnTo>
                      <a:pt x="335" y="463"/>
                    </a:lnTo>
                    <a:lnTo>
                      <a:pt x="344" y="462"/>
                    </a:lnTo>
                    <a:lnTo>
                      <a:pt x="354" y="463"/>
                    </a:lnTo>
                    <a:lnTo>
                      <a:pt x="363" y="463"/>
                    </a:lnTo>
                    <a:lnTo>
                      <a:pt x="373" y="465"/>
                    </a:lnTo>
                    <a:lnTo>
                      <a:pt x="383" y="468"/>
                    </a:lnTo>
                    <a:lnTo>
                      <a:pt x="392" y="473"/>
                    </a:lnTo>
                    <a:lnTo>
                      <a:pt x="395" y="482"/>
                    </a:lnTo>
                    <a:lnTo>
                      <a:pt x="398" y="491"/>
                    </a:lnTo>
                    <a:lnTo>
                      <a:pt x="400" y="499"/>
                    </a:lnTo>
                    <a:lnTo>
                      <a:pt x="401" y="509"/>
                    </a:lnTo>
                    <a:lnTo>
                      <a:pt x="403" y="518"/>
                    </a:lnTo>
                    <a:lnTo>
                      <a:pt x="404" y="527"/>
                    </a:lnTo>
                    <a:lnTo>
                      <a:pt x="404" y="536"/>
                    </a:lnTo>
                    <a:lnTo>
                      <a:pt x="403" y="547"/>
                    </a:lnTo>
                    <a:lnTo>
                      <a:pt x="403" y="555"/>
                    </a:lnTo>
                    <a:lnTo>
                      <a:pt x="401" y="564"/>
                    </a:lnTo>
                    <a:lnTo>
                      <a:pt x="400" y="574"/>
                    </a:lnTo>
                    <a:lnTo>
                      <a:pt x="398" y="583"/>
                    </a:lnTo>
                    <a:lnTo>
                      <a:pt x="396" y="591"/>
                    </a:lnTo>
                    <a:lnTo>
                      <a:pt x="393" y="600"/>
                    </a:lnTo>
                    <a:lnTo>
                      <a:pt x="391" y="608"/>
                    </a:lnTo>
                    <a:lnTo>
                      <a:pt x="388" y="617"/>
                    </a:lnTo>
                    <a:lnTo>
                      <a:pt x="384" y="617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6"/>
              <p:cNvSpPr>
                <a:spLocks/>
              </p:cNvSpPr>
              <p:nvPr/>
            </p:nvSpPr>
            <p:spPr bwMode="grayWhite">
              <a:xfrm>
                <a:off x="89027" y="2084769"/>
                <a:ext cx="990600" cy="588963"/>
              </a:xfrm>
              <a:custGeom>
                <a:avLst/>
                <a:gdLst>
                  <a:gd name="T0" fmla="*/ 186 w 624"/>
                  <a:gd name="T1" fmla="*/ 342 h 371"/>
                  <a:gd name="T2" fmla="*/ 175 w 624"/>
                  <a:gd name="T3" fmla="*/ 308 h 371"/>
                  <a:gd name="T4" fmla="*/ 149 w 624"/>
                  <a:gd name="T5" fmla="*/ 280 h 371"/>
                  <a:gd name="T6" fmla="*/ 124 w 624"/>
                  <a:gd name="T7" fmla="*/ 270 h 371"/>
                  <a:gd name="T8" fmla="*/ 104 w 624"/>
                  <a:gd name="T9" fmla="*/ 269 h 371"/>
                  <a:gd name="T10" fmla="*/ 10 w 624"/>
                  <a:gd name="T11" fmla="*/ 290 h 371"/>
                  <a:gd name="T12" fmla="*/ 3 w 624"/>
                  <a:gd name="T13" fmla="*/ 264 h 371"/>
                  <a:gd name="T14" fmla="*/ 0 w 624"/>
                  <a:gd name="T15" fmla="*/ 236 h 371"/>
                  <a:gd name="T16" fmla="*/ 4 w 624"/>
                  <a:gd name="T17" fmla="*/ 214 h 371"/>
                  <a:gd name="T18" fmla="*/ 22 w 624"/>
                  <a:gd name="T19" fmla="*/ 200 h 371"/>
                  <a:gd name="T20" fmla="*/ 53 w 624"/>
                  <a:gd name="T21" fmla="*/ 200 h 371"/>
                  <a:gd name="T22" fmla="*/ 90 w 624"/>
                  <a:gd name="T23" fmla="*/ 208 h 371"/>
                  <a:gd name="T24" fmla="*/ 126 w 624"/>
                  <a:gd name="T25" fmla="*/ 190 h 371"/>
                  <a:gd name="T26" fmla="*/ 144 w 624"/>
                  <a:gd name="T27" fmla="*/ 33 h 371"/>
                  <a:gd name="T28" fmla="*/ 174 w 624"/>
                  <a:gd name="T29" fmla="*/ 28 h 371"/>
                  <a:gd name="T30" fmla="*/ 206 w 624"/>
                  <a:gd name="T31" fmla="*/ 31 h 371"/>
                  <a:gd name="T32" fmla="*/ 230 w 624"/>
                  <a:gd name="T33" fmla="*/ 57 h 371"/>
                  <a:gd name="T34" fmla="*/ 236 w 624"/>
                  <a:gd name="T35" fmla="*/ 99 h 371"/>
                  <a:gd name="T36" fmla="*/ 249 w 624"/>
                  <a:gd name="T37" fmla="*/ 138 h 371"/>
                  <a:gd name="T38" fmla="*/ 293 w 624"/>
                  <a:gd name="T39" fmla="*/ 159 h 371"/>
                  <a:gd name="T40" fmla="*/ 345 w 624"/>
                  <a:gd name="T41" fmla="*/ 148 h 371"/>
                  <a:gd name="T42" fmla="*/ 366 w 624"/>
                  <a:gd name="T43" fmla="*/ 119 h 371"/>
                  <a:gd name="T44" fmla="*/ 361 w 624"/>
                  <a:gd name="T45" fmla="*/ 91 h 371"/>
                  <a:gd name="T46" fmla="*/ 352 w 624"/>
                  <a:gd name="T47" fmla="*/ 62 h 371"/>
                  <a:gd name="T48" fmla="*/ 363 w 624"/>
                  <a:gd name="T49" fmla="*/ 34 h 371"/>
                  <a:gd name="T50" fmla="*/ 398 w 624"/>
                  <a:gd name="T51" fmla="*/ 17 h 371"/>
                  <a:gd name="T52" fmla="*/ 439 w 624"/>
                  <a:gd name="T53" fmla="*/ 7 h 371"/>
                  <a:gd name="T54" fmla="*/ 474 w 624"/>
                  <a:gd name="T55" fmla="*/ 5 h 371"/>
                  <a:gd name="T56" fmla="*/ 479 w 624"/>
                  <a:gd name="T57" fmla="*/ 37 h 371"/>
                  <a:gd name="T58" fmla="*/ 483 w 624"/>
                  <a:gd name="T59" fmla="*/ 70 h 371"/>
                  <a:gd name="T60" fmla="*/ 507 w 624"/>
                  <a:gd name="T61" fmla="*/ 97 h 371"/>
                  <a:gd name="T62" fmla="*/ 535 w 624"/>
                  <a:gd name="T63" fmla="*/ 101 h 371"/>
                  <a:gd name="T64" fmla="*/ 566 w 624"/>
                  <a:gd name="T65" fmla="*/ 94 h 371"/>
                  <a:gd name="T66" fmla="*/ 598 w 624"/>
                  <a:gd name="T67" fmla="*/ 94 h 371"/>
                  <a:gd name="T68" fmla="*/ 620 w 624"/>
                  <a:gd name="T69" fmla="*/ 125 h 371"/>
                  <a:gd name="T70" fmla="*/ 621 w 624"/>
                  <a:gd name="T71" fmla="*/ 162 h 371"/>
                  <a:gd name="T72" fmla="*/ 608 w 624"/>
                  <a:gd name="T73" fmla="*/ 178 h 371"/>
                  <a:gd name="T74" fmla="*/ 573 w 624"/>
                  <a:gd name="T75" fmla="*/ 183 h 371"/>
                  <a:gd name="T76" fmla="*/ 524 w 624"/>
                  <a:gd name="T77" fmla="*/ 186 h 371"/>
                  <a:gd name="T78" fmla="*/ 514 w 624"/>
                  <a:gd name="T79" fmla="*/ 197 h 371"/>
                  <a:gd name="T80" fmla="*/ 519 w 624"/>
                  <a:gd name="T81" fmla="*/ 333 h 371"/>
                  <a:gd name="T82" fmla="*/ 486 w 624"/>
                  <a:gd name="T83" fmla="*/ 342 h 371"/>
                  <a:gd name="T84" fmla="*/ 449 w 624"/>
                  <a:gd name="T85" fmla="*/ 344 h 371"/>
                  <a:gd name="T86" fmla="*/ 412 w 624"/>
                  <a:gd name="T87" fmla="*/ 338 h 371"/>
                  <a:gd name="T88" fmla="*/ 402 w 624"/>
                  <a:gd name="T89" fmla="*/ 311 h 371"/>
                  <a:gd name="T90" fmla="*/ 402 w 624"/>
                  <a:gd name="T91" fmla="*/ 283 h 371"/>
                  <a:gd name="T92" fmla="*/ 397 w 624"/>
                  <a:gd name="T93" fmla="*/ 254 h 371"/>
                  <a:gd name="T94" fmla="*/ 367 w 624"/>
                  <a:gd name="T95" fmla="*/ 236 h 371"/>
                  <a:gd name="T96" fmla="*/ 329 w 624"/>
                  <a:gd name="T97" fmla="*/ 237 h 371"/>
                  <a:gd name="T98" fmla="*/ 289 w 624"/>
                  <a:gd name="T99" fmla="*/ 248 h 371"/>
                  <a:gd name="T100" fmla="*/ 263 w 624"/>
                  <a:gd name="T101" fmla="*/ 264 h 371"/>
                  <a:gd name="T102" fmla="*/ 262 w 624"/>
                  <a:gd name="T103" fmla="*/ 293 h 371"/>
                  <a:gd name="T104" fmla="*/ 276 w 624"/>
                  <a:gd name="T105" fmla="*/ 322 h 371"/>
                  <a:gd name="T106" fmla="*/ 257 w 624"/>
                  <a:gd name="T107" fmla="*/ 360 h 371"/>
                  <a:gd name="T108" fmla="*/ 210 w 624"/>
                  <a:gd name="T109" fmla="*/ 364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24" h="371">
                    <a:moveTo>
                      <a:pt x="191" y="370"/>
                    </a:moveTo>
                    <a:lnTo>
                      <a:pt x="190" y="363"/>
                    </a:lnTo>
                    <a:lnTo>
                      <a:pt x="189" y="356"/>
                    </a:lnTo>
                    <a:lnTo>
                      <a:pt x="188" y="349"/>
                    </a:lnTo>
                    <a:lnTo>
                      <a:pt x="186" y="342"/>
                    </a:lnTo>
                    <a:lnTo>
                      <a:pt x="185" y="335"/>
                    </a:lnTo>
                    <a:lnTo>
                      <a:pt x="182" y="328"/>
                    </a:lnTo>
                    <a:lnTo>
                      <a:pt x="181" y="321"/>
                    </a:lnTo>
                    <a:lnTo>
                      <a:pt x="178" y="315"/>
                    </a:lnTo>
                    <a:lnTo>
                      <a:pt x="175" y="308"/>
                    </a:lnTo>
                    <a:lnTo>
                      <a:pt x="171" y="302"/>
                    </a:lnTo>
                    <a:lnTo>
                      <a:pt x="167" y="296"/>
                    </a:lnTo>
                    <a:lnTo>
                      <a:pt x="162" y="290"/>
                    </a:lnTo>
                    <a:lnTo>
                      <a:pt x="156" y="285"/>
                    </a:lnTo>
                    <a:lnTo>
                      <a:pt x="149" y="280"/>
                    </a:lnTo>
                    <a:lnTo>
                      <a:pt x="143" y="276"/>
                    </a:lnTo>
                    <a:lnTo>
                      <a:pt x="134" y="273"/>
                    </a:lnTo>
                    <a:lnTo>
                      <a:pt x="131" y="271"/>
                    </a:lnTo>
                    <a:lnTo>
                      <a:pt x="128" y="270"/>
                    </a:lnTo>
                    <a:lnTo>
                      <a:pt x="124" y="270"/>
                    </a:lnTo>
                    <a:lnTo>
                      <a:pt x="121" y="270"/>
                    </a:lnTo>
                    <a:lnTo>
                      <a:pt x="117" y="270"/>
                    </a:lnTo>
                    <a:lnTo>
                      <a:pt x="113" y="271"/>
                    </a:lnTo>
                    <a:lnTo>
                      <a:pt x="109" y="270"/>
                    </a:lnTo>
                    <a:lnTo>
                      <a:pt x="104" y="269"/>
                    </a:lnTo>
                    <a:lnTo>
                      <a:pt x="22" y="307"/>
                    </a:lnTo>
                    <a:lnTo>
                      <a:pt x="19" y="304"/>
                    </a:lnTo>
                    <a:lnTo>
                      <a:pt x="15" y="300"/>
                    </a:lnTo>
                    <a:lnTo>
                      <a:pt x="13" y="296"/>
                    </a:lnTo>
                    <a:lnTo>
                      <a:pt x="10" y="290"/>
                    </a:lnTo>
                    <a:lnTo>
                      <a:pt x="9" y="286"/>
                    </a:lnTo>
                    <a:lnTo>
                      <a:pt x="6" y="280"/>
                    </a:lnTo>
                    <a:lnTo>
                      <a:pt x="5" y="275"/>
                    </a:lnTo>
                    <a:lnTo>
                      <a:pt x="4" y="270"/>
                    </a:lnTo>
                    <a:lnTo>
                      <a:pt x="3" y="264"/>
                    </a:lnTo>
                    <a:lnTo>
                      <a:pt x="2" y="258"/>
                    </a:lnTo>
                    <a:lnTo>
                      <a:pt x="0" y="252"/>
                    </a:lnTo>
                    <a:lnTo>
                      <a:pt x="0" y="246"/>
                    </a:lnTo>
                    <a:lnTo>
                      <a:pt x="0" y="241"/>
                    </a:lnTo>
                    <a:lnTo>
                      <a:pt x="0" y="236"/>
                    </a:lnTo>
                    <a:lnTo>
                      <a:pt x="0" y="229"/>
                    </a:lnTo>
                    <a:lnTo>
                      <a:pt x="0" y="224"/>
                    </a:lnTo>
                    <a:lnTo>
                      <a:pt x="0" y="221"/>
                    </a:lnTo>
                    <a:lnTo>
                      <a:pt x="2" y="217"/>
                    </a:lnTo>
                    <a:lnTo>
                      <a:pt x="4" y="214"/>
                    </a:lnTo>
                    <a:lnTo>
                      <a:pt x="6" y="211"/>
                    </a:lnTo>
                    <a:lnTo>
                      <a:pt x="9" y="208"/>
                    </a:lnTo>
                    <a:lnTo>
                      <a:pt x="12" y="206"/>
                    </a:lnTo>
                    <a:lnTo>
                      <a:pt x="16" y="203"/>
                    </a:lnTo>
                    <a:lnTo>
                      <a:pt x="22" y="200"/>
                    </a:lnTo>
                    <a:lnTo>
                      <a:pt x="28" y="200"/>
                    </a:lnTo>
                    <a:lnTo>
                      <a:pt x="33" y="200"/>
                    </a:lnTo>
                    <a:lnTo>
                      <a:pt x="40" y="200"/>
                    </a:lnTo>
                    <a:lnTo>
                      <a:pt x="47" y="200"/>
                    </a:lnTo>
                    <a:lnTo>
                      <a:pt x="53" y="200"/>
                    </a:lnTo>
                    <a:lnTo>
                      <a:pt x="60" y="201"/>
                    </a:lnTo>
                    <a:lnTo>
                      <a:pt x="67" y="204"/>
                    </a:lnTo>
                    <a:lnTo>
                      <a:pt x="74" y="207"/>
                    </a:lnTo>
                    <a:lnTo>
                      <a:pt x="81" y="208"/>
                    </a:lnTo>
                    <a:lnTo>
                      <a:pt x="90" y="208"/>
                    </a:lnTo>
                    <a:lnTo>
                      <a:pt x="97" y="207"/>
                    </a:lnTo>
                    <a:lnTo>
                      <a:pt x="105" y="204"/>
                    </a:lnTo>
                    <a:lnTo>
                      <a:pt x="113" y="200"/>
                    </a:lnTo>
                    <a:lnTo>
                      <a:pt x="119" y="196"/>
                    </a:lnTo>
                    <a:lnTo>
                      <a:pt x="126" y="190"/>
                    </a:lnTo>
                    <a:lnTo>
                      <a:pt x="131" y="183"/>
                    </a:lnTo>
                    <a:lnTo>
                      <a:pt x="127" y="35"/>
                    </a:lnTo>
                    <a:lnTo>
                      <a:pt x="133" y="35"/>
                    </a:lnTo>
                    <a:lnTo>
                      <a:pt x="138" y="34"/>
                    </a:lnTo>
                    <a:lnTo>
                      <a:pt x="144" y="33"/>
                    </a:lnTo>
                    <a:lnTo>
                      <a:pt x="150" y="32"/>
                    </a:lnTo>
                    <a:lnTo>
                      <a:pt x="156" y="31"/>
                    </a:lnTo>
                    <a:lnTo>
                      <a:pt x="162" y="30"/>
                    </a:lnTo>
                    <a:lnTo>
                      <a:pt x="168" y="29"/>
                    </a:lnTo>
                    <a:lnTo>
                      <a:pt x="174" y="28"/>
                    </a:lnTo>
                    <a:lnTo>
                      <a:pt x="181" y="28"/>
                    </a:lnTo>
                    <a:lnTo>
                      <a:pt x="186" y="28"/>
                    </a:lnTo>
                    <a:lnTo>
                      <a:pt x="193" y="28"/>
                    </a:lnTo>
                    <a:lnTo>
                      <a:pt x="199" y="30"/>
                    </a:lnTo>
                    <a:lnTo>
                      <a:pt x="206" y="31"/>
                    </a:lnTo>
                    <a:lnTo>
                      <a:pt x="211" y="34"/>
                    </a:lnTo>
                    <a:lnTo>
                      <a:pt x="218" y="37"/>
                    </a:lnTo>
                    <a:lnTo>
                      <a:pt x="225" y="41"/>
                    </a:lnTo>
                    <a:lnTo>
                      <a:pt x="228" y="48"/>
                    </a:lnTo>
                    <a:lnTo>
                      <a:pt x="230" y="57"/>
                    </a:lnTo>
                    <a:lnTo>
                      <a:pt x="232" y="65"/>
                    </a:lnTo>
                    <a:lnTo>
                      <a:pt x="234" y="73"/>
                    </a:lnTo>
                    <a:lnTo>
                      <a:pt x="234" y="82"/>
                    </a:lnTo>
                    <a:lnTo>
                      <a:pt x="235" y="91"/>
                    </a:lnTo>
                    <a:lnTo>
                      <a:pt x="236" y="99"/>
                    </a:lnTo>
                    <a:lnTo>
                      <a:pt x="238" y="108"/>
                    </a:lnTo>
                    <a:lnTo>
                      <a:pt x="239" y="116"/>
                    </a:lnTo>
                    <a:lnTo>
                      <a:pt x="242" y="124"/>
                    </a:lnTo>
                    <a:lnTo>
                      <a:pt x="245" y="131"/>
                    </a:lnTo>
                    <a:lnTo>
                      <a:pt x="249" y="138"/>
                    </a:lnTo>
                    <a:lnTo>
                      <a:pt x="256" y="145"/>
                    </a:lnTo>
                    <a:lnTo>
                      <a:pt x="263" y="150"/>
                    </a:lnTo>
                    <a:lnTo>
                      <a:pt x="273" y="155"/>
                    </a:lnTo>
                    <a:lnTo>
                      <a:pt x="284" y="159"/>
                    </a:lnTo>
                    <a:lnTo>
                      <a:pt x="293" y="159"/>
                    </a:lnTo>
                    <a:lnTo>
                      <a:pt x="303" y="159"/>
                    </a:lnTo>
                    <a:lnTo>
                      <a:pt x="314" y="158"/>
                    </a:lnTo>
                    <a:lnTo>
                      <a:pt x="325" y="156"/>
                    </a:lnTo>
                    <a:lnTo>
                      <a:pt x="335" y="152"/>
                    </a:lnTo>
                    <a:lnTo>
                      <a:pt x="345" y="148"/>
                    </a:lnTo>
                    <a:lnTo>
                      <a:pt x="353" y="142"/>
                    </a:lnTo>
                    <a:lnTo>
                      <a:pt x="359" y="134"/>
                    </a:lnTo>
                    <a:lnTo>
                      <a:pt x="363" y="129"/>
                    </a:lnTo>
                    <a:lnTo>
                      <a:pt x="365" y="124"/>
                    </a:lnTo>
                    <a:lnTo>
                      <a:pt x="366" y="119"/>
                    </a:lnTo>
                    <a:lnTo>
                      <a:pt x="366" y="113"/>
                    </a:lnTo>
                    <a:lnTo>
                      <a:pt x="366" y="108"/>
                    </a:lnTo>
                    <a:lnTo>
                      <a:pt x="365" y="102"/>
                    </a:lnTo>
                    <a:lnTo>
                      <a:pt x="364" y="96"/>
                    </a:lnTo>
                    <a:lnTo>
                      <a:pt x="361" y="91"/>
                    </a:lnTo>
                    <a:lnTo>
                      <a:pt x="359" y="86"/>
                    </a:lnTo>
                    <a:lnTo>
                      <a:pt x="357" y="79"/>
                    </a:lnTo>
                    <a:lnTo>
                      <a:pt x="354" y="73"/>
                    </a:lnTo>
                    <a:lnTo>
                      <a:pt x="354" y="68"/>
                    </a:lnTo>
                    <a:lnTo>
                      <a:pt x="352" y="62"/>
                    </a:lnTo>
                    <a:lnTo>
                      <a:pt x="351" y="57"/>
                    </a:lnTo>
                    <a:lnTo>
                      <a:pt x="351" y="51"/>
                    </a:lnTo>
                    <a:lnTo>
                      <a:pt x="352" y="44"/>
                    </a:lnTo>
                    <a:lnTo>
                      <a:pt x="357" y="39"/>
                    </a:lnTo>
                    <a:lnTo>
                      <a:pt x="363" y="34"/>
                    </a:lnTo>
                    <a:lnTo>
                      <a:pt x="369" y="30"/>
                    </a:lnTo>
                    <a:lnTo>
                      <a:pt x="376" y="26"/>
                    </a:lnTo>
                    <a:lnTo>
                      <a:pt x="383" y="22"/>
                    </a:lnTo>
                    <a:lnTo>
                      <a:pt x="391" y="19"/>
                    </a:lnTo>
                    <a:lnTo>
                      <a:pt x="398" y="17"/>
                    </a:lnTo>
                    <a:lnTo>
                      <a:pt x="407" y="14"/>
                    </a:lnTo>
                    <a:lnTo>
                      <a:pt x="414" y="12"/>
                    </a:lnTo>
                    <a:lnTo>
                      <a:pt x="422" y="10"/>
                    </a:lnTo>
                    <a:lnTo>
                      <a:pt x="431" y="9"/>
                    </a:lnTo>
                    <a:lnTo>
                      <a:pt x="439" y="7"/>
                    </a:lnTo>
                    <a:lnTo>
                      <a:pt x="448" y="5"/>
                    </a:lnTo>
                    <a:lnTo>
                      <a:pt x="456" y="3"/>
                    </a:lnTo>
                    <a:lnTo>
                      <a:pt x="464" y="2"/>
                    </a:lnTo>
                    <a:lnTo>
                      <a:pt x="472" y="0"/>
                    </a:lnTo>
                    <a:lnTo>
                      <a:pt x="474" y="5"/>
                    </a:lnTo>
                    <a:lnTo>
                      <a:pt x="476" y="11"/>
                    </a:lnTo>
                    <a:lnTo>
                      <a:pt x="477" y="17"/>
                    </a:lnTo>
                    <a:lnTo>
                      <a:pt x="478" y="24"/>
                    </a:lnTo>
                    <a:lnTo>
                      <a:pt x="478" y="30"/>
                    </a:lnTo>
                    <a:lnTo>
                      <a:pt x="479" y="37"/>
                    </a:lnTo>
                    <a:lnTo>
                      <a:pt x="479" y="44"/>
                    </a:lnTo>
                    <a:lnTo>
                      <a:pt x="479" y="51"/>
                    </a:lnTo>
                    <a:lnTo>
                      <a:pt x="479" y="57"/>
                    </a:lnTo>
                    <a:lnTo>
                      <a:pt x="481" y="64"/>
                    </a:lnTo>
                    <a:lnTo>
                      <a:pt x="483" y="70"/>
                    </a:lnTo>
                    <a:lnTo>
                      <a:pt x="485" y="76"/>
                    </a:lnTo>
                    <a:lnTo>
                      <a:pt x="488" y="82"/>
                    </a:lnTo>
                    <a:lnTo>
                      <a:pt x="493" y="88"/>
                    </a:lnTo>
                    <a:lnTo>
                      <a:pt x="499" y="92"/>
                    </a:lnTo>
                    <a:lnTo>
                      <a:pt x="507" y="97"/>
                    </a:lnTo>
                    <a:lnTo>
                      <a:pt x="512" y="99"/>
                    </a:lnTo>
                    <a:lnTo>
                      <a:pt x="517" y="101"/>
                    </a:lnTo>
                    <a:lnTo>
                      <a:pt x="523" y="102"/>
                    </a:lnTo>
                    <a:lnTo>
                      <a:pt x="529" y="102"/>
                    </a:lnTo>
                    <a:lnTo>
                      <a:pt x="535" y="101"/>
                    </a:lnTo>
                    <a:lnTo>
                      <a:pt x="541" y="99"/>
                    </a:lnTo>
                    <a:lnTo>
                      <a:pt x="547" y="98"/>
                    </a:lnTo>
                    <a:lnTo>
                      <a:pt x="554" y="97"/>
                    </a:lnTo>
                    <a:lnTo>
                      <a:pt x="560" y="95"/>
                    </a:lnTo>
                    <a:lnTo>
                      <a:pt x="566" y="94"/>
                    </a:lnTo>
                    <a:lnTo>
                      <a:pt x="572" y="92"/>
                    </a:lnTo>
                    <a:lnTo>
                      <a:pt x="579" y="92"/>
                    </a:lnTo>
                    <a:lnTo>
                      <a:pt x="584" y="92"/>
                    </a:lnTo>
                    <a:lnTo>
                      <a:pt x="591" y="92"/>
                    </a:lnTo>
                    <a:lnTo>
                      <a:pt x="598" y="94"/>
                    </a:lnTo>
                    <a:lnTo>
                      <a:pt x="603" y="97"/>
                    </a:lnTo>
                    <a:lnTo>
                      <a:pt x="610" y="102"/>
                    </a:lnTo>
                    <a:lnTo>
                      <a:pt x="614" y="109"/>
                    </a:lnTo>
                    <a:lnTo>
                      <a:pt x="618" y="117"/>
                    </a:lnTo>
                    <a:lnTo>
                      <a:pt x="620" y="125"/>
                    </a:lnTo>
                    <a:lnTo>
                      <a:pt x="621" y="133"/>
                    </a:lnTo>
                    <a:lnTo>
                      <a:pt x="622" y="142"/>
                    </a:lnTo>
                    <a:lnTo>
                      <a:pt x="623" y="151"/>
                    </a:lnTo>
                    <a:lnTo>
                      <a:pt x="623" y="159"/>
                    </a:lnTo>
                    <a:lnTo>
                      <a:pt x="621" y="162"/>
                    </a:lnTo>
                    <a:lnTo>
                      <a:pt x="619" y="165"/>
                    </a:lnTo>
                    <a:lnTo>
                      <a:pt x="618" y="169"/>
                    </a:lnTo>
                    <a:lnTo>
                      <a:pt x="615" y="172"/>
                    </a:lnTo>
                    <a:lnTo>
                      <a:pt x="612" y="175"/>
                    </a:lnTo>
                    <a:lnTo>
                      <a:pt x="608" y="178"/>
                    </a:lnTo>
                    <a:lnTo>
                      <a:pt x="604" y="181"/>
                    </a:lnTo>
                    <a:lnTo>
                      <a:pt x="599" y="183"/>
                    </a:lnTo>
                    <a:lnTo>
                      <a:pt x="591" y="184"/>
                    </a:lnTo>
                    <a:lnTo>
                      <a:pt x="582" y="184"/>
                    </a:lnTo>
                    <a:lnTo>
                      <a:pt x="573" y="183"/>
                    </a:lnTo>
                    <a:lnTo>
                      <a:pt x="564" y="182"/>
                    </a:lnTo>
                    <a:lnTo>
                      <a:pt x="554" y="181"/>
                    </a:lnTo>
                    <a:lnTo>
                      <a:pt x="545" y="182"/>
                    </a:lnTo>
                    <a:lnTo>
                      <a:pt x="535" y="183"/>
                    </a:lnTo>
                    <a:lnTo>
                      <a:pt x="524" y="186"/>
                    </a:lnTo>
                    <a:lnTo>
                      <a:pt x="523" y="188"/>
                    </a:lnTo>
                    <a:lnTo>
                      <a:pt x="521" y="191"/>
                    </a:lnTo>
                    <a:lnTo>
                      <a:pt x="519" y="192"/>
                    </a:lnTo>
                    <a:lnTo>
                      <a:pt x="517" y="194"/>
                    </a:lnTo>
                    <a:lnTo>
                      <a:pt x="514" y="197"/>
                    </a:lnTo>
                    <a:lnTo>
                      <a:pt x="512" y="199"/>
                    </a:lnTo>
                    <a:lnTo>
                      <a:pt x="509" y="203"/>
                    </a:lnTo>
                    <a:lnTo>
                      <a:pt x="507" y="207"/>
                    </a:lnTo>
                    <a:lnTo>
                      <a:pt x="524" y="331"/>
                    </a:lnTo>
                    <a:lnTo>
                      <a:pt x="519" y="333"/>
                    </a:lnTo>
                    <a:lnTo>
                      <a:pt x="512" y="335"/>
                    </a:lnTo>
                    <a:lnTo>
                      <a:pt x="507" y="338"/>
                    </a:lnTo>
                    <a:lnTo>
                      <a:pt x="500" y="339"/>
                    </a:lnTo>
                    <a:lnTo>
                      <a:pt x="493" y="341"/>
                    </a:lnTo>
                    <a:lnTo>
                      <a:pt x="486" y="342"/>
                    </a:lnTo>
                    <a:lnTo>
                      <a:pt x="479" y="343"/>
                    </a:lnTo>
                    <a:lnTo>
                      <a:pt x="471" y="344"/>
                    </a:lnTo>
                    <a:lnTo>
                      <a:pt x="464" y="344"/>
                    </a:lnTo>
                    <a:lnTo>
                      <a:pt x="456" y="344"/>
                    </a:lnTo>
                    <a:lnTo>
                      <a:pt x="449" y="344"/>
                    </a:lnTo>
                    <a:lnTo>
                      <a:pt x="441" y="344"/>
                    </a:lnTo>
                    <a:lnTo>
                      <a:pt x="433" y="342"/>
                    </a:lnTo>
                    <a:lnTo>
                      <a:pt x="426" y="341"/>
                    </a:lnTo>
                    <a:lnTo>
                      <a:pt x="419" y="340"/>
                    </a:lnTo>
                    <a:lnTo>
                      <a:pt x="412" y="338"/>
                    </a:lnTo>
                    <a:lnTo>
                      <a:pt x="408" y="333"/>
                    </a:lnTo>
                    <a:lnTo>
                      <a:pt x="405" y="328"/>
                    </a:lnTo>
                    <a:lnTo>
                      <a:pt x="403" y="322"/>
                    </a:lnTo>
                    <a:lnTo>
                      <a:pt x="402" y="316"/>
                    </a:lnTo>
                    <a:lnTo>
                      <a:pt x="402" y="311"/>
                    </a:lnTo>
                    <a:lnTo>
                      <a:pt x="401" y="306"/>
                    </a:lnTo>
                    <a:lnTo>
                      <a:pt x="401" y="300"/>
                    </a:lnTo>
                    <a:lnTo>
                      <a:pt x="401" y="294"/>
                    </a:lnTo>
                    <a:lnTo>
                      <a:pt x="402" y="289"/>
                    </a:lnTo>
                    <a:lnTo>
                      <a:pt x="402" y="283"/>
                    </a:lnTo>
                    <a:lnTo>
                      <a:pt x="402" y="277"/>
                    </a:lnTo>
                    <a:lnTo>
                      <a:pt x="401" y="271"/>
                    </a:lnTo>
                    <a:lnTo>
                      <a:pt x="400" y="266"/>
                    </a:lnTo>
                    <a:lnTo>
                      <a:pt x="398" y="260"/>
                    </a:lnTo>
                    <a:lnTo>
                      <a:pt x="397" y="254"/>
                    </a:lnTo>
                    <a:lnTo>
                      <a:pt x="393" y="248"/>
                    </a:lnTo>
                    <a:lnTo>
                      <a:pt x="388" y="244"/>
                    </a:lnTo>
                    <a:lnTo>
                      <a:pt x="381" y="240"/>
                    </a:lnTo>
                    <a:lnTo>
                      <a:pt x="374" y="238"/>
                    </a:lnTo>
                    <a:lnTo>
                      <a:pt x="367" y="236"/>
                    </a:lnTo>
                    <a:lnTo>
                      <a:pt x="360" y="235"/>
                    </a:lnTo>
                    <a:lnTo>
                      <a:pt x="353" y="235"/>
                    </a:lnTo>
                    <a:lnTo>
                      <a:pt x="345" y="235"/>
                    </a:lnTo>
                    <a:lnTo>
                      <a:pt x="337" y="236"/>
                    </a:lnTo>
                    <a:lnTo>
                      <a:pt x="329" y="237"/>
                    </a:lnTo>
                    <a:lnTo>
                      <a:pt x="321" y="239"/>
                    </a:lnTo>
                    <a:lnTo>
                      <a:pt x="313" y="241"/>
                    </a:lnTo>
                    <a:lnTo>
                      <a:pt x="306" y="243"/>
                    </a:lnTo>
                    <a:lnTo>
                      <a:pt x="297" y="245"/>
                    </a:lnTo>
                    <a:lnTo>
                      <a:pt x="289" y="248"/>
                    </a:lnTo>
                    <a:lnTo>
                      <a:pt x="281" y="250"/>
                    </a:lnTo>
                    <a:lnTo>
                      <a:pt x="273" y="252"/>
                    </a:lnTo>
                    <a:lnTo>
                      <a:pt x="270" y="255"/>
                    </a:lnTo>
                    <a:lnTo>
                      <a:pt x="267" y="260"/>
                    </a:lnTo>
                    <a:lnTo>
                      <a:pt x="263" y="264"/>
                    </a:lnTo>
                    <a:lnTo>
                      <a:pt x="260" y="270"/>
                    </a:lnTo>
                    <a:lnTo>
                      <a:pt x="258" y="276"/>
                    </a:lnTo>
                    <a:lnTo>
                      <a:pt x="258" y="282"/>
                    </a:lnTo>
                    <a:lnTo>
                      <a:pt x="258" y="287"/>
                    </a:lnTo>
                    <a:lnTo>
                      <a:pt x="262" y="293"/>
                    </a:lnTo>
                    <a:lnTo>
                      <a:pt x="265" y="299"/>
                    </a:lnTo>
                    <a:lnTo>
                      <a:pt x="268" y="304"/>
                    </a:lnTo>
                    <a:lnTo>
                      <a:pt x="271" y="310"/>
                    </a:lnTo>
                    <a:lnTo>
                      <a:pt x="273" y="316"/>
                    </a:lnTo>
                    <a:lnTo>
                      <a:pt x="276" y="322"/>
                    </a:lnTo>
                    <a:lnTo>
                      <a:pt x="277" y="328"/>
                    </a:lnTo>
                    <a:lnTo>
                      <a:pt x="277" y="334"/>
                    </a:lnTo>
                    <a:lnTo>
                      <a:pt x="277" y="341"/>
                    </a:lnTo>
                    <a:lnTo>
                      <a:pt x="266" y="355"/>
                    </a:lnTo>
                    <a:lnTo>
                      <a:pt x="257" y="360"/>
                    </a:lnTo>
                    <a:lnTo>
                      <a:pt x="248" y="362"/>
                    </a:lnTo>
                    <a:lnTo>
                      <a:pt x="239" y="363"/>
                    </a:lnTo>
                    <a:lnTo>
                      <a:pt x="230" y="363"/>
                    </a:lnTo>
                    <a:lnTo>
                      <a:pt x="220" y="364"/>
                    </a:lnTo>
                    <a:lnTo>
                      <a:pt x="210" y="364"/>
                    </a:lnTo>
                    <a:lnTo>
                      <a:pt x="201" y="366"/>
                    </a:lnTo>
                    <a:lnTo>
                      <a:pt x="191" y="370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7"/>
              <p:cNvSpPr>
                <a:spLocks/>
              </p:cNvSpPr>
              <p:nvPr/>
            </p:nvSpPr>
            <p:spPr bwMode="grayWhite">
              <a:xfrm>
                <a:off x="12827" y="1132269"/>
                <a:ext cx="803275" cy="746125"/>
              </a:xfrm>
              <a:custGeom>
                <a:avLst/>
                <a:gdLst>
                  <a:gd name="T0" fmla="*/ 229 w 506"/>
                  <a:gd name="T1" fmla="*/ 453 h 470"/>
                  <a:gd name="T2" fmla="*/ 200 w 506"/>
                  <a:gd name="T3" fmla="*/ 429 h 470"/>
                  <a:gd name="T4" fmla="*/ 175 w 506"/>
                  <a:gd name="T5" fmla="*/ 402 h 470"/>
                  <a:gd name="T6" fmla="*/ 158 w 506"/>
                  <a:gd name="T7" fmla="*/ 368 h 470"/>
                  <a:gd name="T8" fmla="*/ 241 w 506"/>
                  <a:gd name="T9" fmla="*/ 275 h 470"/>
                  <a:gd name="T10" fmla="*/ 224 w 506"/>
                  <a:gd name="T11" fmla="*/ 248 h 470"/>
                  <a:gd name="T12" fmla="*/ 198 w 506"/>
                  <a:gd name="T13" fmla="*/ 228 h 470"/>
                  <a:gd name="T14" fmla="*/ 166 w 506"/>
                  <a:gd name="T15" fmla="*/ 214 h 470"/>
                  <a:gd name="T16" fmla="*/ 139 w 506"/>
                  <a:gd name="T17" fmla="*/ 217 h 470"/>
                  <a:gd name="T18" fmla="*/ 128 w 506"/>
                  <a:gd name="T19" fmla="*/ 238 h 470"/>
                  <a:gd name="T20" fmla="*/ 120 w 506"/>
                  <a:gd name="T21" fmla="*/ 262 h 470"/>
                  <a:gd name="T22" fmla="*/ 104 w 506"/>
                  <a:gd name="T23" fmla="*/ 283 h 470"/>
                  <a:gd name="T24" fmla="*/ 77 w 506"/>
                  <a:gd name="T25" fmla="*/ 291 h 470"/>
                  <a:gd name="T26" fmla="*/ 53 w 506"/>
                  <a:gd name="T27" fmla="*/ 288 h 470"/>
                  <a:gd name="T28" fmla="*/ 31 w 506"/>
                  <a:gd name="T29" fmla="*/ 275 h 470"/>
                  <a:gd name="T30" fmla="*/ 12 w 506"/>
                  <a:gd name="T31" fmla="*/ 257 h 470"/>
                  <a:gd name="T32" fmla="*/ 61 w 506"/>
                  <a:gd name="T33" fmla="*/ 109 h 470"/>
                  <a:gd name="T34" fmla="*/ 24 w 506"/>
                  <a:gd name="T35" fmla="*/ 85 h 470"/>
                  <a:gd name="T36" fmla="*/ 0 w 506"/>
                  <a:gd name="T37" fmla="*/ 53 h 470"/>
                  <a:gd name="T38" fmla="*/ 19 w 506"/>
                  <a:gd name="T39" fmla="*/ 22 h 470"/>
                  <a:gd name="T40" fmla="*/ 54 w 506"/>
                  <a:gd name="T41" fmla="*/ 0 h 470"/>
                  <a:gd name="T42" fmla="*/ 82 w 506"/>
                  <a:gd name="T43" fmla="*/ 6 h 470"/>
                  <a:gd name="T44" fmla="*/ 103 w 506"/>
                  <a:gd name="T45" fmla="*/ 29 h 470"/>
                  <a:gd name="T46" fmla="*/ 132 w 506"/>
                  <a:gd name="T47" fmla="*/ 57 h 470"/>
                  <a:gd name="T48" fmla="*/ 175 w 506"/>
                  <a:gd name="T49" fmla="*/ 64 h 470"/>
                  <a:gd name="T50" fmla="*/ 215 w 506"/>
                  <a:gd name="T51" fmla="*/ 43 h 470"/>
                  <a:gd name="T52" fmla="*/ 243 w 506"/>
                  <a:gd name="T53" fmla="*/ 16 h 470"/>
                  <a:gd name="T54" fmla="*/ 265 w 506"/>
                  <a:gd name="T55" fmla="*/ 22 h 470"/>
                  <a:gd name="T56" fmla="*/ 284 w 506"/>
                  <a:gd name="T57" fmla="*/ 34 h 470"/>
                  <a:gd name="T58" fmla="*/ 301 w 506"/>
                  <a:gd name="T59" fmla="*/ 52 h 470"/>
                  <a:gd name="T60" fmla="*/ 318 w 506"/>
                  <a:gd name="T61" fmla="*/ 72 h 470"/>
                  <a:gd name="T62" fmla="*/ 314 w 506"/>
                  <a:gd name="T63" fmla="*/ 98 h 470"/>
                  <a:gd name="T64" fmla="*/ 296 w 506"/>
                  <a:gd name="T65" fmla="*/ 115 h 470"/>
                  <a:gd name="T66" fmla="*/ 278 w 506"/>
                  <a:gd name="T67" fmla="*/ 123 h 470"/>
                  <a:gd name="T68" fmla="*/ 260 w 506"/>
                  <a:gd name="T69" fmla="*/ 130 h 470"/>
                  <a:gd name="T70" fmla="*/ 249 w 506"/>
                  <a:gd name="T71" fmla="*/ 152 h 470"/>
                  <a:gd name="T72" fmla="*/ 257 w 506"/>
                  <a:gd name="T73" fmla="*/ 180 h 470"/>
                  <a:gd name="T74" fmla="*/ 288 w 506"/>
                  <a:gd name="T75" fmla="*/ 210 h 470"/>
                  <a:gd name="T76" fmla="*/ 321 w 506"/>
                  <a:gd name="T77" fmla="*/ 231 h 470"/>
                  <a:gd name="T78" fmla="*/ 339 w 506"/>
                  <a:gd name="T79" fmla="*/ 231 h 470"/>
                  <a:gd name="T80" fmla="*/ 358 w 506"/>
                  <a:gd name="T81" fmla="*/ 228 h 470"/>
                  <a:gd name="T82" fmla="*/ 377 w 506"/>
                  <a:gd name="T83" fmla="*/ 200 h 470"/>
                  <a:gd name="T84" fmla="*/ 385 w 506"/>
                  <a:gd name="T85" fmla="*/ 171 h 470"/>
                  <a:gd name="T86" fmla="*/ 404 w 506"/>
                  <a:gd name="T87" fmla="*/ 158 h 470"/>
                  <a:gd name="T88" fmla="*/ 497 w 506"/>
                  <a:gd name="T89" fmla="*/ 213 h 470"/>
                  <a:gd name="T90" fmla="*/ 482 w 506"/>
                  <a:gd name="T91" fmla="*/ 238 h 470"/>
                  <a:gd name="T92" fmla="*/ 458 w 506"/>
                  <a:gd name="T93" fmla="*/ 259 h 470"/>
                  <a:gd name="T94" fmla="*/ 438 w 506"/>
                  <a:gd name="T95" fmla="*/ 282 h 470"/>
                  <a:gd name="T96" fmla="*/ 434 w 506"/>
                  <a:gd name="T97" fmla="*/ 313 h 470"/>
                  <a:gd name="T98" fmla="*/ 467 w 506"/>
                  <a:gd name="T99" fmla="*/ 339 h 470"/>
                  <a:gd name="T100" fmla="*/ 505 w 506"/>
                  <a:gd name="T101" fmla="*/ 362 h 470"/>
                  <a:gd name="T102" fmla="*/ 329 w 506"/>
                  <a:gd name="T103" fmla="*/ 370 h 470"/>
                  <a:gd name="T104" fmla="*/ 306 w 506"/>
                  <a:gd name="T105" fmla="*/ 395 h 470"/>
                  <a:gd name="T106" fmla="*/ 287 w 506"/>
                  <a:gd name="T107" fmla="*/ 423 h 470"/>
                  <a:gd name="T108" fmla="*/ 267 w 506"/>
                  <a:gd name="T109" fmla="*/ 452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06" h="470">
                    <a:moveTo>
                      <a:pt x="252" y="469"/>
                    </a:moveTo>
                    <a:lnTo>
                      <a:pt x="245" y="463"/>
                    </a:lnTo>
                    <a:lnTo>
                      <a:pt x="237" y="458"/>
                    </a:lnTo>
                    <a:lnTo>
                      <a:pt x="229" y="453"/>
                    </a:lnTo>
                    <a:lnTo>
                      <a:pt x="221" y="447"/>
                    </a:lnTo>
                    <a:lnTo>
                      <a:pt x="214" y="441"/>
                    </a:lnTo>
                    <a:lnTo>
                      <a:pt x="207" y="435"/>
                    </a:lnTo>
                    <a:lnTo>
                      <a:pt x="200" y="429"/>
                    </a:lnTo>
                    <a:lnTo>
                      <a:pt x="193" y="423"/>
                    </a:lnTo>
                    <a:lnTo>
                      <a:pt x="187" y="416"/>
                    </a:lnTo>
                    <a:lnTo>
                      <a:pt x="181" y="409"/>
                    </a:lnTo>
                    <a:lnTo>
                      <a:pt x="175" y="402"/>
                    </a:lnTo>
                    <a:lnTo>
                      <a:pt x="171" y="394"/>
                    </a:lnTo>
                    <a:lnTo>
                      <a:pt x="166" y="386"/>
                    </a:lnTo>
                    <a:lnTo>
                      <a:pt x="162" y="377"/>
                    </a:lnTo>
                    <a:lnTo>
                      <a:pt x="158" y="368"/>
                    </a:lnTo>
                    <a:lnTo>
                      <a:pt x="156" y="359"/>
                    </a:lnTo>
                    <a:lnTo>
                      <a:pt x="245" y="290"/>
                    </a:lnTo>
                    <a:lnTo>
                      <a:pt x="242" y="282"/>
                    </a:lnTo>
                    <a:lnTo>
                      <a:pt x="241" y="275"/>
                    </a:lnTo>
                    <a:lnTo>
                      <a:pt x="237" y="267"/>
                    </a:lnTo>
                    <a:lnTo>
                      <a:pt x="233" y="261"/>
                    </a:lnTo>
                    <a:lnTo>
                      <a:pt x="229" y="254"/>
                    </a:lnTo>
                    <a:lnTo>
                      <a:pt x="224" y="248"/>
                    </a:lnTo>
                    <a:lnTo>
                      <a:pt x="218" y="242"/>
                    </a:lnTo>
                    <a:lnTo>
                      <a:pt x="212" y="237"/>
                    </a:lnTo>
                    <a:lnTo>
                      <a:pt x="205" y="232"/>
                    </a:lnTo>
                    <a:lnTo>
                      <a:pt x="198" y="228"/>
                    </a:lnTo>
                    <a:lnTo>
                      <a:pt x="191" y="223"/>
                    </a:lnTo>
                    <a:lnTo>
                      <a:pt x="183" y="219"/>
                    </a:lnTo>
                    <a:lnTo>
                      <a:pt x="175" y="216"/>
                    </a:lnTo>
                    <a:lnTo>
                      <a:pt x="166" y="214"/>
                    </a:lnTo>
                    <a:lnTo>
                      <a:pt x="158" y="212"/>
                    </a:lnTo>
                    <a:lnTo>
                      <a:pt x="150" y="210"/>
                    </a:lnTo>
                    <a:lnTo>
                      <a:pt x="144" y="213"/>
                    </a:lnTo>
                    <a:lnTo>
                      <a:pt x="139" y="217"/>
                    </a:lnTo>
                    <a:lnTo>
                      <a:pt x="135" y="221"/>
                    </a:lnTo>
                    <a:lnTo>
                      <a:pt x="133" y="227"/>
                    </a:lnTo>
                    <a:lnTo>
                      <a:pt x="129" y="232"/>
                    </a:lnTo>
                    <a:lnTo>
                      <a:pt x="128" y="238"/>
                    </a:lnTo>
                    <a:lnTo>
                      <a:pt x="126" y="244"/>
                    </a:lnTo>
                    <a:lnTo>
                      <a:pt x="125" y="250"/>
                    </a:lnTo>
                    <a:lnTo>
                      <a:pt x="122" y="256"/>
                    </a:lnTo>
                    <a:lnTo>
                      <a:pt x="120" y="262"/>
                    </a:lnTo>
                    <a:lnTo>
                      <a:pt x="116" y="268"/>
                    </a:lnTo>
                    <a:lnTo>
                      <a:pt x="113" y="273"/>
                    </a:lnTo>
                    <a:lnTo>
                      <a:pt x="109" y="278"/>
                    </a:lnTo>
                    <a:lnTo>
                      <a:pt x="104" y="283"/>
                    </a:lnTo>
                    <a:lnTo>
                      <a:pt x="98" y="287"/>
                    </a:lnTo>
                    <a:lnTo>
                      <a:pt x="90" y="290"/>
                    </a:lnTo>
                    <a:lnTo>
                      <a:pt x="83" y="291"/>
                    </a:lnTo>
                    <a:lnTo>
                      <a:pt x="77" y="291"/>
                    </a:lnTo>
                    <a:lnTo>
                      <a:pt x="70" y="291"/>
                    </a:lnTo>
                    <a:lnTo>
                      <a:pt x="65" y="291"/>
                    </a:lnTo>
                    <a:lnTo>
                      <a:pt x="58" y="289"/>
                    </a:lnTo>
                    <a:lnTo>
                      <a:pt x="53" y="288"/>
                    </a:lnTo>
                    <a:lnTo>
                      <a:pt x="47" y="285"/>
                    </a:lnTo>
                    <a:lnTo>
                      <a:pt x="41" y="282"/>
                    </a:lnTo>
                    <a:lnTo>
                      <a:pt x="36" y="278"/>
                    </a:lnTo>
                    <a:lnTo>
                      <a:pt x="31" y="275"/>
                    </a:lnTo>
                    <a:lnTo>
                      <a:pt x="25" y="270"/>
                    </a:lnTo>
                    <a:lnTo>
                      <a:pt x="20" y="266"/>
                    </a:lnTo>
                    <a:lnTo>
                      <a:pt x="16" y="262"/>
                    </a:lnTo>
                    <a:lnTo>
                      <a:pt x="12" y="257"/>
                    </a:lnTo>
                    <a:lnTo>
                      <a:pt x="7" y="253"/>
                    </a:lnTo>
                    <a:lnTo>
                      <a:pt x="3" y="248"/>
                    </a:lnTo>
                    <a:lnTo>
                      <a:pt x="65" y="117"/>
                    </a:lnTo>
                    <a:lnTo>
                      <a:pt x="61" y="109"/>
                    </a:lnTo>
                    <a:lnTo>
                      <a:pt x="53" y="102"/>
                    </a:lnTo>
                    <a:lnTo>
                      <a:pt x="44" y="96"/>
                    </a:lnTo>
                    <a:lnTo>
                      <a:pt x="33" y="91"/>
                    </a:lnTo>
                    <a:lnTo>
                      <a:pt x="24" y="85"/>
                    </a:lnTo>
                    <a:lnTo>
                      <a:pt x="13" y="79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3"/>
                    </a:lnTo>
                    <a:lnTo>
                      <a:pt x="3" y="44"/>
                    </a:lnTo>
                    <a:lnTo>
                      <a:pt x="7" y="37"/>
                    </a:lnTo>
                    <a:lnTo>
                      <a:pt x="12" y="28"/>
                    </a:lnTo>
                    <a:lnTo>
                      <a:pt x="19" y="22"/>
                    </a:lnTo>
                    <a:lnTo>
                      <a:pt x="27" y="15"/>
                    </a:lnTo>
                    <a:lnTo>
                      <a:pt x="37" y="9"/>
                    </a:lnTo>
                    <a:lnTo>
                      <a:pt x="46" y="3"/>
                    </a:lnTo>
                    <a:lnTo>
                      <a:pt x="54" y="0"/>
                    </a:lnTo>
                    <a:lnTo>
                      <a:pt x="61" y="0"/>
                    </a:lnTo>
                    <a:lnTo>
                      <a:pt x="68" y="0"/>
                    </a:lnTo>
                    <a:lnTo>
                      <a:pt x="75" y="3"/>
                    </a:lnTo>
                    <a:lnTo>
                      <a:pt x="82" y="6"/>
                    </a:lnTo>
                    <a:lnTo>
                      <a:pt x="88" y="11"/>
                    </a:lnTo>
                    <a:lnTo>
                      <a:pt x="94" y="15"/>
                    </a:lnTo>
                    <a:lnTo>
                      <a:pt x="98" y="21"/>
                    </a:lnTo>
                    <a:lnTo>
                      <a:pt x="103" y="29"/>
                    </a:lnTo>
                    <a:lnTo>
                      <a:pt x="108" y="38"/>
                    </a:lnTo>
                    <a:lnTo>
                      <a:pt x="116" y="45"/>
                    </a:lnTo>
                    <a:lnTo>
                      <a:pt x="123" y="52"/>
                    </a:lnTo>
                    <a:lnTo>
                      <a:pt x="132" y="57"/>
                    </a:lnTo>
                    <a:lnTo>
                      <a:pt x="141" y="62"/>
                    </a:lnTo>
                    <a:lnTo>
                      <a:pt x="152" y="64"/>
                    </a:lnTo>
                    <a:lnTo>
                      <a:pt x="164" y="66"/>
                    </a:lnTo>
                    <a:lnTo>
                      <a:pt x="175" y="64"/>
                    </a:lnTo>
                    <a:lnTo>
                      <a:pt x="187" y="61"/>
                    </a:lnTo>
                    <a:lnTo>
                      <a:pt x="196" y="57"/>
                    </a:lnTo>
                    <a:lnTo>
                      <a:pt x="206" y="50"/>
                    </a:lnTo>
                    <a:lnTo>
                      <a:pt x="215" y="43"/>
                    </a:lnTo>
                    <a:lnTo>
                      <a:pt x="223" y="34"/>
                    </a:lnTo>
                    <a:lnTo>
                      <a:pt x="230" y="26"/>
                    </a:lnTo>
                    <a:lnTo>
                      <a:pt x="237" y="17"/>
                    </a:lnTo>
                    <a:lnTo>
                      <a:pt x="243" y="16"/>
                    </a:lnTo>
                    <a:lnTo>
                      <a:pt x="249" y="17"/>
                    </a:lnTo>
                    <a:lnTo>
                      <a:pt x="254" y="18"/>
                    </a:lnTo>
                    <a:lnTo>
                      <a:pt x="260" y="20"/>
                    </a:lnTo>
                    <a:lnTo>
                      <a:pt x="265" y="22"/>
                    </a:lnTo>
                    <a:lnTo>
                      <a:pt x="270" y="25"/>
                    </a:lnTo>
                    <a:lnTo>
                      <a:pt x="275" y="27"/>
                    </a:lnTo>
                    <a:lnTo>
                      <a:pt x="279" y="31"/>
                    </a:lnTo>
                    <a:lnTo>
                      <a:pt x="284" y="34"/>
                    </a:lnTo>
                    <a:lnTo>
                      <a:pt x="288" y="38"/>
                    </a:lnTo>
                    <a:lnTo>
                      <a:pt x="293" y="43"/>
                    </a:lnTo>
                    <a:lnTo>
                      <a:pt x="297" y="47"/>
                    </a:lnTo>
                    <a:lnTo>
                      <a:pt x="301" y="52"/>
                    </a:lnTo>
                    <a:lnTo>
                      <a:pt x="305" y="56"/>
                    </a:lnTo>
                    <a:lnTo>
                      <a:pt x="309" y="61"/>
                    </a:lnTo>
                    <a:lnTo>
                      <a:pt x="314" y="66"/>
                    </a:lnTo>
                    <a:lnTo>
                      <a:pt x="318" y="72"/>
                    </a:lnTo>
                    <a:lnTo>
                      <a:pt x="320" y="79"/>
                    </a:lnTo>
                    <a:lnTo>
                      <a:pt x="319" y="85"/>
                    </a:lnTo>
                    <a:lnTo>
                      <a:pt x="317" y="92"/>
                    </a:lnTo>
                    <a:lnTo>
                      <a:pt x="314" y="98"/>
                    </a:lnTo>
                    <a:lnTo>
                      <a:pt x="309" y="104"/>
                    </a:lnTo>
                    <a:lnTo>
                      <a:pt x="305" y="109"/>
                    </a:lnTo>
                    <a:lnTo>
                      <a:pt x="300" y="114"/>
                    </a:lnTo>
                    <a:lnTo>
                      <a:pt x="296" y="115"/>
                    </a:lnTo>
                    <a:lnTo>
                      <a:pt x="291" y="117"/>
                    </a:lnTo>
                    <a:lnTo>
                      <a:pt x="287" y="119"/>
                    </a:lnTo>
                    <a:lnTo>
                      <a:pt x="283" y="120"/>
                    </a:lnTo>
                    <a:lnTo>
                      <a:pt x="278" y="123"/>
                    </a:lnTo>
                    <a:lnTo>
                      <a:pt x="273" y="124"/>
                    </a:lnTo>
                    <a:lnTo>
                      <a:pt x="268" y="126"/>
                    </a:lnTo>
                    <a:lnTo>
                      <a:pt x="262" y="127"/>
                    </a:lnTo>
                    <a:lnTo>
                      <a:pt x="260" y="130"/>
                    </a:lnTo>
                    <a:lnTo>
                      <a:pt x="257" y="135"/>
                    </a:lnTo>
                    <a:lnTo>
                      <a:pt x="254" y="140"/>
                    </a:lnTo>
                    <a:lnTo>
                      <a:pt x="250" y="145"/>
                    </a:lnTo>
                    <a:lnTo>
                      <a:pt x="249" y="152"/>
                    </a:lnTo>
                    <a:lnTo>
                      <a:pt x="248" y="158"/>
                    </a:lnTo>
                    <a:lnTo>
                      <a:pt x="249" y="164"/>
                    </a:lnTo>
                    <a:lnTo>
                      <a:pt x="252" y="169"/>
                    </a:lnTo>
                    <a:lnTo>
                      <a:pt x="257" y="180"/>
                    </a:lnTo>
                    <a:lnTo>
                      <a:pt x="263" y="189"/>
                    </a:lnTo>
                    <a:lnTo>
                      <a:pt x="271" y="196"/>
                    </a:lnTo>
                    <a:lnTo>
                      <a:pt x="279" y="204"/>
                    </a:lnTo>
                    <a:lnTo>
                      <a:pt x="288" y="210"/>
                    </a:lnTo>
                    <a:lnTo>
                      <a:pt x="298" y="217"/>
                    </a:lnTo>
                    <a:lnTo>
                      <a:pt x="308" y="224"/>
                    </a:lnTo>
                    <a:lnTo>
                      <a:pt x="317" y="231"/>
                    </a:lnTo>
                    <a:lnTo>
                      <a:pt x="321" y="231"/>
                    </a:lnTo>
                    <a:lnTo>
                      <a:pt x="326" y="231"/>
                    </a:lnTo>
                    <a:lnTo>
                      <a:pt x="330" y="231"/>
                    </a:lnTo>
                    <a:lnTo>
                      <a:pt x="334" y="231"/>
                    </a:lnTo>
                    <a:lnTo>
                      <a:pt x="339" y="231"/>
                    </a:lnTo>
                    <a:lnTo>
                      <a:pt x="344" y="231"/>
                    </a:lnTo>
                    <a:lnTo>
                      <a:pt x="349" y="231"/>
                    </a:lnTo>
                    <a:lnTo>
                      <a:pt x="354" y="231"/>
                    </a:lnTo>
                    <a:lnTo>
                      <a:pt x="358" y="228"/>
                    </a:lnTo>
                    <a:lnTo>
                      <a:pt x="363" y="222"/>
                    </a:lnTo>
                    <a:lnTo>
                      <a:pt x="368" y="215"/>
                    </a:lnTo>
                    <a:lnTo>
                      <a:pt x="373" y="209"/>
                    </a:lnTo>
                    <a:lnTo>
                      <a:pt x="377" y="200"/>
                    </a:lnTo>
                    <a:lnTo>
                      <a:pt x="380" y="192"/>
                    </a:lnTo>
                    <a:lnTo>
                      <a:pt x="383" y="183"/>
                    </a:lnTo>
                    <a:lnTo>
                      <a:pt x="383" y="176"/>
                    </a:lnTo>
                    <a:lnTo>
                      <a:pt x="385" y="171"/>
                    </a:lnTo>
                    <a:lnTo>
                      <a:pt x="388" y="167"/>
                    </a:lnTo>
                    <a:lnTo>
                      <a:pt x="392" y="163"/>
                    </a:lnTo>
                    <a:lnTo>
                      <a:pt x="398" y="160"/>
                    </a:lnTo>
                    <a:lnTo>
                      <a:pt x="404" y="158"/>
                    </a:lnTo>
                    <a:lnTo>
                      <a:pt x="410" y="156"/>
                    </a:lnTo>
                    <a:lnTo>
                      <a:pt x="417" y="155"/>
                    </a:lnTo>
                    <a:lnTo>
                      <a:pt x="423" y="155"/>
                    </a:lnTo>
                    <a:lnTo>
                      <a:pt x="497" y="213"/>
                    </a:lnTo>
                    <a:lnTo>
                      <a:pt x="495" y="221"/>
                    </a:lnTo>
                    <a:lnTo>
                      <a:pt x="492" y="227"/>
                    </a:lnTo>
                    <a:lnTo>
                      <a:pt x="487" y="232"/>
                    </a:lnTo>
                    <a:lnTo>
                      <a:pt x="482" y="238"/>
                    </a:lnTo>
                    <a:lnTo>
                      <a:pt x="476" y="243"/>
                    </a:lnTo>
                    <a:lnTo>
                      <a:pt x="470" y="248"/>
                    </a:lnTo>
                    <a:lnTo>
                      <a:pt x="464" y="253"/>
                    </a:lnTo>
                    <a:lnTo>
                      <a:pt x="458" y="259"/>
                    </a:lnTo>
                    <a:lnTo>
                      <a:pt x="451" y="264"/>
                    </a:lnTo>
                    <a:lnTo>
                      <a:pt x="446" y="269"/>
                    </a:lnTo>
                    <a:lnTo>
                      <a:pt x="441" y="275"/>
                    </a:lnTo>
                    <a:lnTo>
                      <a:pt x="438" y="282"/>
                    </a:lnTo>
                    <a:lnTo>
                      <a:pt x="434" y="288"/>
                    </a:lnTo>
                    <a:lnTo>
                      <a:pt x="433" y="296"/>
                    </a:lnTo>
                    <a:lnTo>
                      <a:pt x="433" y="304"/>
                    </a:lnTo>
                    <a:lnTo>
                      <a:pt x="434" y="313"/>
                    </a:lnTo>
                    <a:lnTo>
                      <a:pt x="439" y="323"/>
                    </a:lnTo>
                    <a:lnTo>
                      <a:pt x="446" y="329"/>
                    </a:lnTo>
                    <a:lnTo>
                      <a:pt x="456" y="335"/>
                    </a:lnTo>
                    <a:lnTo>
                      <a:pt x="467" y="339"/>
                    </a:lnTo>
                    <a:lnTo>
                      <a:pt x="478" y="343"/>
                    </a:lnTo>
                    <a:lnTo>
                      <a:pt x="488" y="348"/>
                    </a:lnTo>
                    <a:lnTo>
                      <a:pt x="497" y="354"/>
                    </a:lnTo>
                    <a:lnTo>
                      <a:pt x="505" y="362"/>
                    </a:lnTo>
                    <a:lnTo>
                      <a:pt x="442" y="445"/>
                    </a:lnTo>
                    <a:lnTo>
                      <a:pt x="343" y="362"/>
                    </a:lnTo>
                    <a:lnTo>
                      <a:pt x="336" y="366"/>
                    </a:lnTo>
                    <a:lnTo>
                      <a:pt x="329" y="370"/>
                    </a:lnTo>
                    <a:lnTo>
                      <a:pt x="323" y="377"/>
                    </a:lnTo>
                    <a:lnTo>
                      <a:pt x="317" y="382"/>
                    </a:lnTo>
                    <a:lnTo>
                      <a:pt x="312" y="388"/>
                    </a:lnTo>
                    <a:lnTo>
                      <a:pt x="306" y="395"/>
                    </a:lnTo>
                    <a:lnTo>
                      <a:pt x="302" y="401"/>
                    </a:lnTo>
                    <a:lnTo>
                      <a:pt x="296" y="408"/>
                    </a:lnTo>
                    <a:lnTo>
                      <a:pt x="292" y="415"/>
                    </a:lnTo>
                    <a:lnTo>
                      <a:pt x="287" y="423"/>
                    </a:lnTo>
                    <a:lnTo>
                      <a:pt x="283" y="430"/>
                    </a:lnTo>
                    <a:lnTo>
                      <a:pt x="278" y="437"/>
                    </a:lnTo>
                    <a:lnTo>
                      <a:pt x="272" y="445"/>
                    </a:lnTo>
                    <a:lnTo>
                      <a:pt x="267" y="452"/>
                    </a:lnTo>
                    <a:lnTo>
                      <a:pt x="262" y="459"/>
                    </a:lnTo>
                    <a:lnTo>
                      <a:pt x="256" y="465"/>
                    </a:lnTo>
                    <a:lnTo>
                      <a:pt x="252" y="46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8"/>
              <p:cNvSpPr>
                <a:spLocks/>
              </p:cNvSpPr>
              <p:nvPr/>
            </p:nvSpPr>
            <p:spPr bwMode="grayWhite">
              <a:xfrm>
                <a:off x="866902" y="711581"/>
                <a:ext cx="812800" cy="808038"/>
              </a:xfrm>
              <a:custGeom>
                <a:avLst/>
                <a:gdLst>
                  <a:gd name="T0" fmla="*/ 67 w 512"/>
                  <a:gd name="T1" fmla="*/ 492 h 509"/>
                  <a:gd name="T2" fmla="*/ 45 w 512"/>
                  <a:gd name="T3" fmla="*/ 451 h 509"/>
                  <a:gd name="T4" fmla="*/ 68 w 512"/>
                  <a:gd name="T5" fmla="*/ 418 h 509"/>
                  <a:gd name="T6" fmla="*/ 106 w 512"/>
                  <a:gd name="T7" fmla="*/ 391 h 509"/>
                  <a:gd name="T8" fmla="*/ 105 w 512"/>
                  <a:gd name="T9" fmla="*/ 352 h 509"/>
                  <a:gd name="T10" fmla="*/ 79 w 512"/>
                  <a:gd name="T11" fmla="*/ 324 h 509"/>
                  <a:gd name="T12" fmla="*/ 44 w 512"/>
                  <a:gd name="T13" fmla="*/ 302 h 509"/>
                  <a:gd name="T14" fmla="*/ 7 w 512"/>
                  <a:gd name="T15" fmla="*/ 280 h 509"/>
                  <a:gd name="T16" fmla="*/ 2 w 512"/>
                  <a:gd name="T17" fmla="*/ 258 h 509"/>
                  <a:gd name="T18" fmla="*/ 13 w 512"/>
                  <a:gd name="T19" fmla="*/ 239 h 509"/>
                  <a:gd name="T20" fmla="*/ 29 w 512"/>
                  <a:gd name="T21" fmla="*/ 220 h 509"/>
                  <a:gd name="T22" fmla="*/ 43 w 512"/>
                  <a:gd name="T23" fmla="*/ 201 h 509"/>
                  <a:gd name="T24" fmla="*/ 65 w 512"/>
                  <a:gd name="T25" fmla="*/ 184 h 509"/>
                  <a:gd name="T26" fmla="*/ 100 w 512"/>
                  <a:gd name="T27" fmla="*/ 191 h 509"/>
                  <a:gd name="T28" fmla="*/ 124 w 512"/>
                  <a:gd name="T29" fmla="*/ 210 h 509"/>
                  <a:gd name="T30" fmla="*/ 150 w 512"/>
                  <a:gd name="T31" fmla="*/ 233 h 509"/>
                  <a:gd name="T32" fmla="*/ 179 w 512"/>
                  <a:gd name="T33" fmla="*/ 232 h 509"/>
                  <a:gd name="T34" fmla="*/ 207 w 512"/>
                  <a:gd name="T35" fmla="*/ 223 h 509"/>
                  <a:gd name="T36" fmla="*/ 230 w 512"/>
                  <a:gd name="T37" fmla="*/ 198 h 509"/>
                  <a:gd name="T38" fmla="*/ 242 w 512"/>
                  <a:gd name="T39" fmla="*/ 165 h 509"/>
                  <a:gd name="T40" fmla="*/ 226 w 512"/>
                  <a:gd name="T41" fmla="*/ 143 h 509"/>
                  <a:gd name="T42" fmla="*/ 203 w 512"/>
                  <a:gd name="T43" fmla="*/ 132 h 509"/>
                  <a:gd name="T44" fmla="*/ 176 w 512"/>
                  <a:gd name="T45" fmla="*/ 122 h 509"/>
                  <a:gd name="T46" fmla="*/ 153 w 512"/>
                  <a:gd name="T47" fmla="*/ 111 h 509"/>
                  <a:gd name="T48" fmla="*/ 142 w 512"/>
                  <a:gd name="T49" fmla="*/ 80 h 509"/>
                  <a:gd name="T50" fmla="*/ 163 w 512"/>
                  <a:gd name="T51" fmla="*/ 50 h 509"/>
                  <a:gd name="T52" fmla="*/ 187 w 512"/>
                  <a:gd name="T53" fmla="*/ 36 h 509"/>
                  <a:gd name="T54" fmla="*/ 211 w 512"/>
                  <a:gd name="T55" fmla="*/ 18 h 509"/>
                  <a:gd name="T56" fmla="*/ 243 w 512"/>
                  <a:gd name="T57" fmla="*/ 28 h 509"/>
                  <a:gd name="T58" fmla="*/ 277 w 512"/>
                  <a:gd name="T59" fmla="*/ 54 h 509"/>
                  <a:gd name="T60" fmla="*/ 314 w 512"/>
                  <a:gd name="T61" fmla="*/ 72 h 509"/>
                  <a:gd name="T62" fmla="*/ 355 w 512"/>
                  <a:gd name="T63" fmla="*/ 68 h 509"/>
                  <a:gd name="T64" fmla="*/ 382 w 512"/>
                  <a:gd name="T65" fmla="*/ 36 h 509"/>
                  <a:gd name="T66" fmla="*/ 411 w 512"/>
                  <a:gd name="T67" fmla="*/ 3 h 509"/>
                  <a:gd name="T68" fmla="*/ 453 w 512"/>
                  <a:gd name="T69" fmla="*/ 10 h 509"/>
                  <a:gd name="T70" fmla="*/ 486 w 512"/>
                  <a:gd name="T71" fmla="*/ 36 h 509"/>
                  <a:gd name="T72" fmla="*/ 489 w 512"/>
                  <a:gd name="T73" fmla="*/ 68 h 509"/>
                  <a:gd name="T74" fmla="*/ 466 w 512"/>
                  <a:gd name="T75" fmla="*/ 88 h 509"/>
                  <a:gd name="T76" fmla="*/ 437 w 512"/>
                  <a:gd name="T77" fmla="*/ 107 h 509"/>
                  <a:gd name="T78" fmla="*/ 422 w 512"/>
                  <a:gd name="T79" fmla="*/ 133 h 509"/>
                  <a:gd name="T80" fmla="*/ 419 w 512"/>
                  <a:gd name="T81" fmla="*/ 317 h 509"/>
                  <a:gd name="T82" fmla="*/ 388 w 512"/>
                  <a:gd name="T83" fmla="*/ 302 h 509"/>
                  <a:gd name="T84" fmla="*/ 364 w 512"/>
                  <a:gd name="T85" fmla="*/ 273 h 509"/>
                  <a:gd name="T86" fmla="*/ 336 w 512"/>
                  <a:gd name="T87" fmla="*/ 250 h 509"/>
                  <a:gd name="T88" fmla="*/ 299 w 512"/>
                  <a:gd name="T89" fmla="*/ 252 h 509"/>
                  <a:gd name="T90" fmla="*/ 275 w 512"/>
                  <a:gd name="T91" fmla="*/ 270 h 509"/>
                  <a:gd name="T92" fmla="*/ 255 w 512"/>
                  <a:gd name="T93" fmla="*/ 294 h 509"/>
                  <a:gd name="T94" fmla="*/ 242 w 512"/>
                  <a:gd name="T95" fmla="*/ 323 h 509"/>
                  <a:gd name="T96" fmla="*/ 241 w 512"/>
                  <a:gd name="T97" fmla="*/ 353 h 509"/>
                  <a:gd name="T98" fmla="*/ 257 w 512"/>
                  <a:gd name="T99" fmla="*/ 364 h 509"/>
                  <a:gd name="T100" fmla="*/ 279 w 512"/>
                  <a:gd name="T101" fmla="*/ 368 h 509"/>
                  <a:gd name="T102" fmla="*/ 304 w 512"/>
                  <a:gd name="T103" fmla="*/ 370 h 509"/>
                  <a:gd name="T104" fmla="*/ 330 w 512"/>
                  <a:gd name="T105" fmla="*/ 376 h 509"/>
                  <a:gd name="T106" fmla="*/ 353 w 512"/>
                  <a:gd name="T107" fmla="*/ 407 h 509"/>
                  <a:gd name="T108" fmla="*/ 352 w 512"/>
                  <a:gd name="T109" fmla="*/ 443 h 509"/>
                  <a:gd name="T110" fmla="*/ 334 w 512"/>
                  <a:gd name="T111" fmla="*/ 462 h 509"/>
                  <a:gd name="T112" fmla="*/ 311 w 512"/>
                  <a:gd name="T113" fmla="*/ 479 h 509"/>
                  <a:gd name="T114" fmla="*/ 278 w 512"/>
                  <a:gd name="T115" fmla="*/ 465 h 509"/>
                  <a:gd name="T116" fmla="*/ 241 w 512"/>
                  <a:gd name="T117" fmla="*/ 445 h 509"/>
                  <a:gd name="T118" fmla="*/ 202 w 512"/>
                  <a:gd name="T119" fmla="*/ 432 h 509"/>
                  <a:gd name="T120" fmla="*/ 98 w 512"/>
                  <a:gd name="T121" fmla="*/ 508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12" h="509">
                    <a:moveTo>
                      <a:pt x="98" y="508"/>
                    </a:moveTo>
                    <a:lnTo>
                      <a:pt x="86" y="504"/>
                    </a:lnTo>
                    <a:lnTo>
                      <a:pt x="76" y="498"/>
                    </a:lnTo>
                    <a:lnTo>
                      <a:pt x="67" y="492"/>
                    </a:lnTo>
                    <a:lnTo>
                      <a:pt x="60" y="483"/>
                    </a:lnTo>
                    <a:lnTo>
                      <a:pt x="53" y="474"/>
                    </a:lnTo>
                    <a:lnTo>
                      <a:pt x="49" y="463"/>
                    </a:lnTo>
                    <a:lnTo>
                      <a:pt x="45" y="451"/>
                    </a:lnTo>
                    <a:lnTo>
                      <a:pt x="43" y="439"/>
                    </a:lnTo>
                    <a:lnTo>
                      <a:pt x="49" y="432"/>
                    </a:lnTo>
                    <a:lnTo>
                      <a:pt x="58" y="425"/>
                    </a:lnTo>
                    <a:lnTo>
                      <a:pt x="68" y="418"/>
                    </a:lnTo>
                    <a:lnTo>
                      <a:pt x="78" y="413"/>
                    </a:lnTo>
                    <a:lnTo>
                      <a:pt x="88" y="407"/>
                    </a:lnTo>
                    <a:lnTo>
                      <a:pt x="98" y="399"/>
                    </a:lnTo>
                    <a:lnTo>
                      <a:pt x="106" y="391"/>
                    </a:lnTo>
                    <a:lnTo>
                      <a:pt x="113" y="380"/>
                    </a:lnTo>
                    <a:lnTo>
                      <a:pt x="112" y="370"/>
                    </a:lnTo>
                    <a:lnTo>
                      <a:pt x="109" y="360"/>
                    </a:lnTo>
                    <a:lnTo>
                      <a:pt x="105" y="352"/>
                    </a:lnTo>
                    <a:lnTo>
                      <a:pt x="100" y="344"/>
                    </a:lnTo>
                    <a:lnTo>
                      <a:pt x="93" y="337"/>
                    </a:lnTo>
                    <a:lnTo>
                      <a:pt x="87" y="330"/>
                    </a:lnTo>
                    <a:lnTo>
                      <a:pt x="79" y="324"/>
                    </a:lnTo>
                    <a:lnTo>
                      <a:pt x="71" y="318"/>
                    </a:lnTo>
                    <a:lnTo>
                      <a:pt x="62" y="313"/>
                    </a:lnTo>
                    <a:lnTo>
                      <a:pt x="53" y="308"/>
                    </a:lnTo>
                    <a:lnTo>
                      <a:pt x="44" y="302"/>
                    </a:lnTo>
                    <a:lnTo>
                      <a:pt x="35" y="297"/>
                    </a:lnTo>
                    <a:lnTo>
                      <a:pt x="25" y="291"/>
                    </a:lnTo>
                    <a:lnTo>
                      <a:pt x="17" y="286"/>
                    </a:lnTo>
                    <a:lnTo>
                      <a:pt x="7" y="280"/>
                    </a:lnTo>
                    <a:lnTo>
                      <a:pt x="0" y="273"/>
                    </a:lnTo>
                    <a:lnTo>
                      <a:pt x="0" y="268"/>
                    </a:lnTo>
                    <a:lnTo>
                      <a:pt x="0" y="263"/>
                    </a:lnTo>
                    <a:lnTo>
                      <a:pt x="2" y="258"/>
                    </a:lnTo>
                    <a:lnTo>
                      <a:pt x="4" y="253"/>
                    </a:lnTo>
                    <a:lnTo>
                      <a:pt x="7" y="248"/>
                    </a:lnTo>
                    <a:lnTo>
                      <a:pt x="10" y="244"/>
                    </a:lnTo>
                    <a:lnTo>
                      <a:pt x="13" y="239"/>
                    </a:lnTo>
                    <a:lnTo>
                      <a:pt x="17" y="234"/>
                    </a:lnTo>
                    <a:lnTo>
                      <a:pt x="20" y="230"/>
                    </a:lnTo>
                    <a:lnTo>
                      <a:pt x="24" y="225"/>
                    </a:lnTo>
                    <a:lnTo>
                      <a:pt x="29" y="220"/>
                    </a:lnTo>
                    <a:lnTo>
                      <a:pt x="32" y="216"/>
                    </a:lnTo>
                    <a:lnTo>
                      <a:pt x="37" y="210"/>
                    </a:lnTo>
                    <a:lnTo>
                      <a:pt x="40" y="205"/>
                    </a:lnTo>
                    <a:lnTo>
                      <a:pt x="43" y="201"/>
                    </a:lnTo>
                    <a:lnTo>
                      <a:pt x="46" y="195"/>
                    </a:lnTo>
                    <a:lnTo>
                      <a:pt x="51" y="190"/>
                    </a:lnTo>
                    <a:lnTo>
                      <a:pt x="58" y="186"/>
                    </a:lnTo>
                    <a:lnTo>
                      <a:pt x="65" y="184"/>
                    </a:lnTo>
                    <a:lnTo>
                      <a:pt x="73" y="184"/>
                    </a:lnTo>
                    <a:lnTo>
                      <a:pt x="82" y="186"/>
                    </a:lnTo>
                    <a:lnTo>
                      <a:pt x="91" y="187"/>
                    </a:lnTo>
                    <a:lnTo>
                      <a:pt x="100" y="191"/>
                    </a:lnTo>
                    <a:lnTo>
                      <a:pt x="109" y="195"/>
                    </a:lnTo>
                    <a:lnTo>
                      <a:pt x="114" y="199"/>
                    </a:lnTo>
                    <a:lnTo>
                      <a:pt x="120" y="205"/>
                    </a:lnTo>
                    <a:lnTo>
                      <a:pt x="124" y="210"/>
                    </a:lnTo>
                    <a:lnTo>
                      <a:pt x="130" y="216"/>
                    </a:lnTo>
                    <a:lnTo>
                      <a:pt x="136" y="222"/>
                    </a:lnTo>
                    <a:lnTo>
                      <a:pt x="143" y="228"/>
                    </a:lnTo>
                    <a:lnTo>
                      <a:pt x="150" y="233"/>
                    </a:lnTo>
                    <a:lnTo>
                      <a:pt x="160" y="237"/>
                    </a:lnTo>
                    <a:lnTo>
                      <a:pt x="166" y="236"/>
                    </a:lnTo>
                    <a:lnTo>
                      <a:pt x="173" y="234"/>
                    </a:lnTo>
                    <a:lnTo>
                      <a:pt x="179" y="232"/>
                    </a:lnTo>
                    <a:lnTo>
                      <a:pt x="186" y="230"/>
                    </a:lnTo>
                    <a:lnTo>
                      <a:pt x="193" y="228"/>
                    </a:lnTo>
                    <a:lnTo>
                      <a:pt x="200" y="225"/>
                    </a:lnTo>
                    <a:lnTo>
                      <a:pt x="207" y="223"/>
                    </a:lnTo>
                    <a:lnTo>
                      <a:pt x="215" y="220"/>
                    </a:lnTo>
                    <a:lnTo>
                      <a:pt x="218" y="213"/>
                    </a:lnTo>
                    <a:lnTo>
                      <a:pt x="224" y="205"/>
                    </a:lnTo>
                    <a:lnTo>
                      <a:pt x="230" y="198"/>
                    </a:lnTo>
                    <a:lnTo>
                      <a:pt x="235" y="190"/>
                    </a:lnTo>
                    <a:lnTo>
                      <a:pt x="239" y="182"/>
                    </a:lnTo>
                    <a:lnTo>
                      <a:pt x="242" y="174"/>
                    </a:lnTo>
                    <a:lnTo>
                      <a:pt x="242" y="165"/>
                    </a:lnTo>
                    <a:lnTo>
                      <a:pt x="238" y="156"/>
                    </a:lnTo>
                    <a:lnTo>
                      <a:pt x="235" y="151"/>
                    </a:lnTo>
                    <a:lnTo>
                      <a:pt x="230" y="147"/>
                    </a:lnTo>
                    <a:lnTo>
                      <a:pt x="226" y="143"/>
                    </a:lnTo>
                    <a:lnTo>
                      <a:pt x="220" y="140"/>
                    </a:lnTo>
                    <a:lnTo>
                      <a:pt x="215" y="136"/>
                    </a:lnTo>
                    <a:lnTo>
                      <a:pt x="209" y="134"/>
                    </a:lnTo>
                    <a:lnTo>
                      <a:pt x="203" y="132"/>
                    </a:lnTo>
                    <a:lnTo>
                      <a:pt x="196" y="129"/>
                    </a:lnTo>
                    <a:lnTo>
                      <a:pt x="189" y="127"/>
                    </a:lnTo>
                    <a:lnTo>
                      <a:pt x="183" y="125"/>
                    </a:lnTo>
                    <a:lnTo>
                      <a:pt x="176" y="122"/>
                    </a:lnTo>
                    <a:lnTo>
                      <a:pt x="170" y="121"/>
                    </a:lnTo>
                    <a:lnTo>
                      <a:pt x="164" y="117"/>
                    </a:lnTo>
                    <a:lnTo>
                      <a:pt x="158" y="114"/>
                    </a:lnTo>
                    <a:lnTo>
                      <a:pt x="153" y="111"/>
                    </a:lnTo>
                    <a:lnTo>
                      <a:pt x="148" y="106"/>
                    </a:lnTo>
                    <a:lnTo>
                      <a:pt x="143" y="98"/>
                    </a:lnTo>
                    <a:lnTo>
                      <a:pt x="142" y="90"/>
                    </a:lnTo>
                    <a:lnTo>
                      <a:pt x="142" y="80"/>
                    </a:lnTo>
                    <a:lnTo>
                      <a:pt x="145" y="72"/>
                    </a:lnTo>
                    <a:lnTo>
                      <a:pt x="149" y="64"/>
                    </a:lnTo>
                    <a:lnTo>
                      <a:pt x="156" y="57"/>
                    </a:lnTo>
                    <a:lnTo>
                      <a:pt x="163" y="50"/>
                    </a:lnTo>
                    <a:lnTo>
                      <a:pt x="172" y="46"/>
                    </a:lnTo>
                    <a:lnTo>
                      <a:pt x="177" y="43"/>
                    </a:lnTo>
                    <a:lnTo>
                      <a:pt x="183" y="39"/>
                    </a:lnTo>
                    <a:lnTo>
                      <a:pt x="187" y="36"/>
                    </a:lnTo>
                    <a:lnTo>
                      <a:pt x="193" y="31"/>
                    </a:lnTo>
                    <a:lnTo>
                      <a:pt x="199" y="27"/>
                    </a:lnTo>
                    <a:lnTo>
                      <a:pt x="205" y="23"/>
                    </a:lnTo>
                    <a:lnTo>
                      <a:pt x="211" y="18"/>
                    </a:lnTo>
                    <a:lnTo>
                      <a:pt x="218" y="14"/>
                    </a:lnTo>
                    <a:lnTo>
                      <a:pt x="226" y="18"/>
                    </a:lnTo>
                    <a:lnTo>
                      <a:pt x="235" y="22"/>
                    </a:lnTo>
                    <a:lnTo>
                      <a:pt x="243" y="28"/>
                    </a:lnTo>
                    <a:lnTo>
                      <a:pt x="251" y="34"/>
                    </a:lnTo>
                    <a:lnTo>
                      <a:pt x="259" y="40"/>
                    </a:lnTo>
                    <a:lnTo>
                      <a:pt x="267" y="47"/>
                    </a:lnTo>
                    <a:lnTo>
                      <a:pt x="277" y="54"/>
                    </a:lnTo>
                    <a:lnTo>
                      <a:pt x="286" y="60"/>
                    </a:lnTo>
                    <a:lnTo>
                      <a:pt x="294" y="65"/>
                    </a:lnTo>
                    <a:lnTo>
                      <a:pt x="304" y="69"/>
                    </a:lnTo>
                    <a:lnTo>
                      <a:pt x="314" y="72"/>
                    </a:lnTo>
                    <a:lnTo>
                      <a:pt x="324" y="75"/>
                    </a:lnTo>
                    <a:lnTo>
                      <a:pt x="334" y="74"/>
                    </a:lnTo>
                    <a:lnTo>
                      <a:pt x="344" y="72"/>
                    </a:lnTo>
                    <a:lnTo>
                      <a:pt x="355" y="68"/>
                    </a:lnTo>
                    <a:lnTo>
                      <a:pt x="367" y="60"/>
                    </a:lnTo>
                    <a:lnTo>
                      <a:pt x="373" y="54"/>
                    </a:lnTo>
                    <a:lnTo>
                      <a:pt x="378" y="46"/>
                    </a:lnTo>
                    <a:lnTo>
                      <a:pt x="382" y="36"/>
                    </a:lnTo>
                    <a:lnTo>
                      <a:pt x="387" y="27"/>
                    </a:lnTo>
                    <a:lnTo>
                      <a:pt x="393" y="18"/>
                    </a:lnTo>
                    <a:lnTo>
                      <a:pt x="401" y="10"/>
                    </a:lnTo>
                    <a:lnTo>
                      <a:pt x="411" y="3"/>
                    </a:lnTo>
                    <a:lnTo>
                      <a:pt x="422" y="0"/>
                    </a:lnTo>
                    <a:lnTo>
                      <a:pt x="432" y="3"/>
                    </a:lnTo>
                    <a:lnTo>
                      <a:pt x="442" y="6"/>
                    </a:lnTo>
                    <a:lnTo>
                      <a:pt x="453" y="10"/>
                    </a:lnTo>
                    <a:lnTo>
                      <a:pt x="463" y="15"/>
                    </a:lnTo>
                    <a:lnTo>
                      <a:pt x="472" y="21"/>
                    </a:lnTo>
                    <a:lnTo>
                      <a:pt x="479" y="28"/>
                    </a:lnTo>
                    <a:lnTo>
                      <a:pt x="486" y="36"/>
                    </a:lnTo>
                    <a:lnTo>
                      <a:pt x="492" y="46"/>
                    </a:lnTo>
                    <a:lnTo>
                      <a:pt x="493" y="54"/>
                    </a:lnTo>
                    <a:lnTo>
                      <a:pt x="492" y="61"/>
                    </a:lnTo>
                    <a:lnTo>
                      <a:pt x="489" y="68"/>
                    </a:lnTo>
                    <a:lnTo>
                      <a:pt x="485" y="73"/>
                    </a:lnTo>
                    <a:lnTo>
                      <a:pt x="479" y="79"/>
                    </a:lnTo>
                    <a:lnTo>
                      <a:pt x="473" y="83"/>
                    </a:lnTo>
                    <a:lnTo>
                      <a:pt x="466" y="88"/>
                    </a:lnTo>
                    <a:lnTo>
                      <a:pt x="458" y="93"/>
                    </a:lnTo>
                    <a:lnTo>
                      <a:pt x="451" y="97"/>
                    </a:lnTo>
                    <a:lnTo>
                      <a:pt x="443" y="101"/>
                    </a:lnTo>
                    <a:lnTo>
                      <a:pt x="437" y="107"/>
                    </a:lnTo>
                    <a:lnTo>
                      <a:pt x="431" y="112"/>
                    </a:lnTo>
                    <a:lnTo>
                      <a:pt x="427" y="118"/>
                    </a:lnTo>
                    <a:lnTo>
                      <a:pt x="423" y="125"/>
                    </a:lnTo>
                    <a:lnTo>
                      <a:pt x="422" y="133"/>
                    </a:lnTo>
                    <a:lnTo>
                      <a:pt x="422" y="142"/>
                    </a:lnTo>
                    <a:lnTo>
                      <a:pt x="511" y="227"/>
                    </a:lnTo>
                    <a:lnTo>
                      <a:pt x="429" y="316"/>
                    </a:lnTo>
                    <a:lnTo>
                      <a:pt x="419" y="317"/>
                    </a:lnTo>
                    <a:lnTo>
                      <a:pt x="411" y="315"/>
                    </a:lnTo>
                    <a:lnTo>
                      <a:pt x="402" y="312"/>
                    </a:lnTo>
                    <a:lnTo>
                      <a:pt x="395" y="308"/>
                    </a:lnTo>
                    <a:lnTo>
                      <a:pt x="388" y="302"/>
                    </a:lnTo>
                    <a:lnTo>
                      <a:pt x="382" y="295"/>
                    </a:lnTo>
                    <a:lnTo>
                      <a:pt x="376" y="288"/>
                    </a:lnTo>
                    <a:lnTo>
                      <a:pt x="370" y="281"/>
                    </a:lnTo>
                    <a:lnTo>
                      <a:pt x="364" y="273"/>
                    </a:lnTo>
                    <a:lnTo>
                      <a:pt x="358" y="266"/>
                    </a:lnTo>
                    <a:lnTo>
                      <a:pt x="351" y="260"/>
                    </a:lnTo>
                    <a:lnTo>
                      <a:pt x="344" y="255"/>
                    </a:lnTo>
                    <a:lnTo>
                      <a:pt x="336" y="250"/>
                    </a:lnTo>
                    <a:lnTo>
                      <a:pt x="327" y="248"/>
                    </a:lnTo>
                    <a:lnTo>
                      <a:pt x="317" y="247"/>
                    </a:lnTo>
                    <a:lnTo>
                      <a:pt x="305" y="248"/>
                    </a:lnTo>
                    <a:lnTo>
                      <a:pt x="299" y="252"/>
                    </a:lnTo>
                    <a:lnTo>
                      <a:pt x="293" y="255"/>
                    </a:lnTo>
                    <a:lnTo>
                      <a:pt x="287" y="260"/>
                    </a:lnTo>
                    <a:lnTo>
                      <a:pt x="281" y="265"/>
                    </a:lnTo>
                    <a:lnTo>
                      <a:pt x="275" y="270"/>
                    </a:lnTo>
                    <a:lnTo>
                      <a:pt x="270" y="275"/>
                    </a:lnTo>
                    <a:lnTo>
                      <a:pt x="265" y="281"/>
                    </a:lnTo>
                    <a:lnTo>
                      <a:pt x="260" y="288"/>
                    </a:lnTo>
                    <a:lnTo>
                      <a:pt x="255" y="294"/>
                    </a:lnTo>
                    <a:lnTo>
                      <a:pt x="251" y="300"/>
                    </a:lnTo>
                    <a:lnTo>
                      <a:pt x="247" y="308"/>
                    </a:lnTo>
                    <a:lnTo>
                      <a:pt x="244" y="315"/>
                    </a:lnTo>
                    <a:lnTo>
                      <a:pt x="242" y="323"/>
                    </a:lnTo>
                    <a:lnTo>
                      <a:pt x="239" y="331"/>
                    </a:lnTo>
                    <a:lnTo>
                      <a:pt x="238" y="339"/>
                    </a:lnTo>
                    <a:lnTo>
                      <a:pt x="238" y="348"/>
                    </a:lnTo>
                    <a:lnTo>
                      <a:pt x="241" y="353"/>
                    </a:lnTo>
                    <a:lnTo>
                      <a:pt x="244" y="356"/>
                    </a:lnTo>
                    <a:lnTo>
                      <a:pt x="248" y="360"/>
                    </a:lnTo>
                    <a:lnTo>
                      <a:pt x="252" y="362"/>
                    </a:lnTo>
                    <a:lnTo>
                      <a:pt x="257" y="364"/>
                    </a:lnTo>
                    <a:lnTo>
                      <a:pt x="262" y="366"/>
                    </a:lnTo>
                    <a:lnTo>
                      <a:pt x="267" y="367"/>
                    </a:lnTo>
                    <a:lnTo>
                      <a:pt x="274" y="368"/>
                    </a:lnTo>
                    <a:lnTo>
                      <a:pt x="279" y="368"/>
                    </a:lnTo>
                    <a:lnTo>
                      <a:pt x="285" y="369"/>
                    </a:lnTo>
                    <a:lnTo>
                      <a:pt x="292" y="370"/>
                    </a:lnTo>
                    <a:lnTo>
                      <a:pt x="298" y="370"/>
                    </a:lnTo>
                    <a:lnTo>
                      <a:pt x="304" y="370"/>
                    </a:lnTo>
                    <a:lnTo>
                      <a:pt x="309" y="371"/>
                    </a:lnTo>
                    <a:lnTo>
                      <a:pt x="315" y="371"/>
                    </a:lnTo>
                    <a:lnTo>
                      <a:pt x="320" y="373"/>
                    </a:lnTo>
                    <a:lnTo>
                      <a:pt x="330" y="376"/>
                    </a:lnTo>
                    <a:lnTo>
                      <a:pt x="337" y="382"/>
                    </a:lnTo>
                    <a:lnTo>
                      <a:pt x="344" y="389"/>
                    </a:lnTo>
                    <a:lnTo>
                      <a:pt x="349" y="398"/>
                    </a:lnTo>
                    <a:lnTo>
                      <a:pt x="353" y="407"/>
                    </a:lnTo>
                    <a:lnTo>
                      <a:pt x="355" y="417"/>
                    </a:lnTo>
                    <a:lnTo>
                      <a:pt x="356" y="427"/>
                    </a:lnTo>
                    <a:lnTo>
                      <a:pt x="355" y="436"/>
                    </a:lnTo>
                    <a:lnTo>
                      <a:pt x="352" y="443"/>
                    </a:lnTo>
                    <a:lnTo>
                      <a:pt x="348" y="448"/>
                    </a:lnTo>
                    <a:lnTo>
                      <a:pt x="343" y="453"/>
                    </a:lnTo>
                    <a:lnTo>
                      <a:pt x="339" y="458"/>
                    </a:lnTo>
                    <a:lnTo>
                      <a:pt x="334" y="462"/>
                    </a:lnTo>
                    <a:lnTo>
                      <a:pt x="330" y="468"/>
                    </a:lnTo>
                    <a:lnTo>
                      <a:pt x="324" y="473"/>
                    </a:lnTo>
                    <a:lnTo>
                      <a:pt x="320" y="479"/>
                    </a:lnTo>
                    <a:lnTo>
                      <a:pt x="311" y="479"/>
                    </a:lnTo>
                    <a:lnTo>
                      <a:pt x="304" y="477"/>
                    </a:lnTo>
                    <a:lnTo>
                      <a:pt x="295" y="474"/>
                    </a:lnTo>
                    <a:lnTo>
                      <a:pt x="286" y="470"/>
                    </a:lnTo>
                    <a:lnTo>
                      <a:pt x="278" y="465"/>
                    </a:lnTo>
                    <a:lnTo>
                      <a:pt x="268" y="461"/>
                    </a:lnTo>
                    <a:lnTo>
                      <a:pt x="259" y="455"/>
                    </a:lnTo>
                    <a:lnTo>
                      <a:pt x="250" y="450"/>
                    </a:lnTo>
                    <a:lnTo>
                      <a:pt x="241" y="445"/>
                    </a:lnTo>
                    <a:lnTo>
                      <a:pt x="231" y="441"/>
                    </a:lnTo>
                    <a:lnTo>
                      <a:pt x="222" y="437"/>
                    </a:lnTo>
                    <a:lnTo>
                      <a:pt x="211" y="435"/>
                    </a:lnTo>
                    <a:lnTo>
                      <a:pt x="202" y="432"/>
                    </a:lnTo>
                    <a:lnTo>
                      <a:pt x="193" y="432"/>
                    </a:lnTo>
                    <a:lnTo>
                      <a:pt x="182" y="433"/>
                    </a:lnTo>
                    <a:lnTo>
                      <a:pt x="172" y="436"/>
                    </a:lnTo>
                    <a:lnTo>
                      <a:pt x="98" y="508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9"/>
              <p:cNvSpPr>
                <a:spLocks/>
              </p:cNvSpPr>
              <p:nvPr/>
            </p:nvSpPr>
            <p:spPr bwMode="grayWhite">
              <a:xfrm>
                <a:off x="741489" y="3732594"/>
                <a:ext cx="803275" cy="746125"/>
              </a:xfrm>
              <a:custGeom>
                <a:avLst/>
                <a:gdLst>
                  <a:gd name="T0" fmla="*/ 229 w 506"/>
                  <a:gd name="T1" fmla="*/ 453 h 470"/>
                  <a:gd name="T2" fmla="*/ 200 w 506"/>
                  <a:gd name="T3" fmla="*/ 429 h 470"/>
                  <a:gd name="T4" fmla="*/ 175 w 506"/>
                  <a:gd name="T5" fmla="*/ 402 h 470"/>
                  <a:gd name="T6" fmla="*/ 158 w 506"/>
                  <a:gd name="T7" fmla="*/ 368 h 470"/>
                  <a:gd name="T8" fmla="*/ 241 w 506"/>
                  <a:gd name="T9" fmla="*/ 275 h 470"/>
                  <a:gd name="T10" fmla="*/ 224 w 506"/>
                  <a:gd name="T11" fmla="*/ 248 h 470"/>
                  <a:gd name="T12" fmla="*/ 198 w 506"/>
                  <a:gd name="T13" fmla="*/ 228 h 470"/>
                  <a:gd name="T14" fmla="*/ 166 w 506"/>
                  <a:gd name="T15" fmla="*/ 214 h 470"/>
                  <a:gd name="T16" fmla="*/ 139 w 506"/>
                  <a:gd name="T17" fmla="*/ 217 h 470"/>
                  <a:gd name="T18" fmla="*/ 128 w 506"/>
                  <a:gd name="T19" fmla="*/ 238 h 470"/>
                  <a:gd name="T20" fmla="*/ 120 w 506"/>
                  <a:gd name="T21" fmla="*/ 262 h 470"/>
                  <a:gd name="T22" fmla="*/ 104 w 506"/>
                  <a:gd name="T23" fmla="*/ 283 h 470"/>
                  <a:gd name="T24" fmla="*/ 77 w 506"/>
                  <a:gd name="T25" fmla="*/ 291 h 470"/>
                  <a:gd name="T26" fmla="*/ 53 w 506"/>
                  <a:gd name="T27" fmla="*/ 288 h 470"/>
                  <a:gd name="T28" fmla="*/ 31 w 506"/>
                  <a:gd name="T29" fmla="*/ 275 h 470"/>
                  <a:gd name="T30" fmla="*/ 12 w 506"/>
                  <a:gd name="T31" fmla="*/ 257 h 470"/>
                  <a:gd name="T32" fmla="*/ 61 w 506"/>
                  <a:gd name="T33" fmla="*/ 109 h 470"/>
                  <a:gd name="T34" fmla="*/ 24 w 506"/>
                  <a:gd name="T35" fmla="*/ 85 h 470"/>
                  <a:gd name="T36" fmla="*/ 0 w 506"/>
                  <a:gd name="T37" fmla="*/ 53 h 470"/>
                  <a:gd name="T38" fmla="*/ 19 w 506"/>
                  <a:gd name="T39" fmla="*/ 22 h 470"/>
                  <a:gd name="T40" fmla="*/ 54 w 506"/>
                  <a:gd name="T41" fmla="*/ 0 h 470"/>
                  <a:gd name="T42" fmla="*/ 82 w 506"/>
                  <a:gd name="T43" fmla="*/ 6 h 470"/>
                  <a:gd name="T44" fmla="*/ 103 w 506"/>
                  <a:gd name="T45" fmla="*/ 29 h 470"/>
                  <a:gd name="T46" fmla="*/ 132 w 506"/>
                  <a:gd name="T47" fmla="*/ 57 h 470"/>
                  <a:gd name="T48" fmla="*/ 175 w 506"/>
                  <a:gd name="T49" fmla="*/ 64 h 470"/>
                  <a:gd name="T50" fmla="*/ 215 w 506"/>
                  <a:gd name="T51" fmla="*/ 43 h 470"/>
                  <a:gd name="T52" fmla="*/ 243 w 506"/>
                  <a:gd name="T53" fmla="*/ 16 h 470"/>
                  <a:gd name="T54" fmla="*/ 265 w 506"/>
                  <a:gd name="T55" fmla="*/ 22 h 470"/>
                  <a:gd name="T56" fmla="*/ 284 w 506"/>
                  <a:gd name="T57" fmla="*/ 34 h 470"/>
                  <a:gd name="T58" fmla="*/ 301 w 506"/>
                  <a:gd name="T59" fmla="*/ 52 h 470"/>
                  <a:gd name="T60" fmla="*/ 318 w 506"/>
                  <a:gd name="T61" fmla="*/ 72 h 470"/>
                  <a:gd name="T62" fmla="*/ 314 w 506"/>
                  <a:gd name="T63" fmla="*/ 98 h 470"/>
                  <a:gd name="T64" fmla="*/ 296 w 506"/>
                  <a:gd name="T65" fmla="*/ 115 h 470"/>
                  <a:gd name="T66" fmla="*/ 278 w 506"/>
                  <a:gd name="T67" fmla="*/ 123 h 470"/>
                  <a:gd name="T68" fmla="*/ 260 w 506"/>
                  <a:gd name="T69" fmla="*/ 130 h 470"/>
                  <a:gd name="T70" fmla="*/ 249 w 506"/>
                  <a:gd name="T71" fmla="*/ 152 h 470"/>
                  <a:gd name="T72" fmla="*/ 257 w 506"/>
                  <a:gd name="T73" fmla="*/ 180 h 470"/>
                  <a:gd name="T74" fmla="*/ 288 w 506"/>
                  <a:gd name="T75" fmla="*/ 210 h 470"/>
                  <a:gd name="T76" fmla="*/ 321 w 506"/>
                  <a:gd name="T77" fmla="*/ 231 h 470"/>
                  <a:gd name="T78" fmla="*/ 339 w 506"/>
                  <a:gd name="T79" fmla="*/ 231 h 470"/>
                  <a:gd name="T80" fmla="*/ 358 w 506"/>
                  <a:gd name="T81" fmla="*/ 228 h 470"/>
                  <a:gd name="T82" fmla="*/ 377 w 506"/>
                  <a:gd name="T83" fmla="*/ 200 h 470"/>
                  <a:gd name="T84" fmla="*/ 385 w 506"/>
                  <a:gd name="T85" fmla="*/ 171 h 470"/>
                  <a:gd name="T86" fmla="*/ 404 w 506"/>
                  <a:gd name="T87" fmla="*/ 158 h 470"/>
                  <a:gd name="T88" fmla="*/ 497 w 506"/>
                  <a:gd name="T89" fmla="*/ 213 h 470"/>
                  <a:gd name="T90" fmla="*/ 482 w 506"/>
                  <a:gd name="T91" fmla="*/ 238 h 470"/>
                  <a:gd name="T92" fmla="*/ 458 w 506"/>
                  <a:gd name="T93" fmla="*/ 259 h 470"/>
                  <a:gd name="T94" fmla="*/ 438 w 506"/>
                  <a:gd name="T95" fmla="*/ 282 h 470"/>
                  <a:gd name="T96" fmla="*/ 434 w 506"/>
                  <a:gd name="T97" fmla="*/ 313 h 470"/>
                  <a:gd name="T98" fmla="*/ 467 w 506"/>
                  <a:gd name="T99" fmla="*/ 339 h 470"/>
                  <a:gd name="T100" fmla="*/ 505 w 506"/>
                  <a:gd name="T101" fmla="*/ 362 h 470"/>
                  <a:gd name="T102" fmla="*/ 329 w 506"/>
                  <a:gd name="T103" fmla="*/ 370 h 470"/>
                  <a:gd name="T104" fmla="*/ 306 w 506"/>
                  <a:gd name="T105" fmla="*/ 395 h 470"/>
                  <a:gd name="T106" fmla="*/ 287 w 506"/>
                  <a:gd name="T107" fmla="*/ 423 h 470"/>
                  <a:gd name="T108" fmla="*/ 267 w 506"/>
                  <a:gd name="T109" fmla="*/ 452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06" h="470">
                    <a:moveTo>
                      <a:pt x="252" y="469"/>
                    </a:moveTo>
                    <a:lnTo>
                      <a:pt x="245" y="463"/>
                    </a:lnTo>
                    <a:lnTo>
                      <a:pt x="237" y="458"/>
                    </a:lnTo>
                    <a:lnTo>
                      <a:pt x="229" y="453"/>
                    </a:lnTo>
                    <a:lnTo>
                      <a:pt x="221" y="447"/>
                    </a:lnTo>
                    <a:lnTo>
                      <a:pt x="214" y="441"/>
                    </a:lnTo>
                    <a:lnTo>
                      <a:pt x="207" y="435"/>
                    </a:lnTo>
                    <a:lnTo>
                      <a:pt x="200" y="429"/>
                    </a:lnTo>
                    <a:lnTo>
                      <a:pt x="193" y="423"/>
                    </a:lnTo>
                    <a:lnTo>
                      <a:pt x="187" y="416"/>
                    </a:lnTo>
                    <a:lnTo>
                      <a:pt x="181" y="409"/>
                    </a:lnTo>
                    <a:lnTo>
                      <a:pt x="175" y="402"/>
                    </a:lnTo>
                    <a:lnTo>
                      <a:pt x="171" y="394"/>
                    </a:lnTo>
                    <a:lnTo>
                      <a:pt x="166" y="386"/>
                    </a:lnTo>
                    <a:lnTo>
                      <a:pt x="162" y="377"/>
                    </a:lnTo>
                    <a:lnTo>
                      <a:pt x="158" y="368"/>
                    </a:lnTo>
                    <a:lnTo>
                      <a:pt x="156" y="359"/>
                    </a:lnTo>
                    <a:lnTo>
                      <a:pt x="245" y="290"/>
                    </a:lnTo>
                    <a:lnTo>
                      <a:pt x="242" y="282"/>
                    </a:lnTo>
                    <a:lnTo>
                      <a:pt x="241" y="275"/>
                    </a:lnTo>
                    <a:lnTo>
                      <a:pt x="237" y="267"/>
                    </a:lnTo>
                    <a:lnTo>
                      <a:pt x="233" y="261"/>
                    </a:lnTo>
                    <a:lnTo>
                      <a:pt x="229" y="254"/>
                    </a:lnTo>
                    <a:lnTo>
                      <a:pt x="224" y="248"/>
                    </a:lnTo>
                    <a:lnTo>
                      <a:pt x="218" y="242"/>
                    </a:lnTo>
                    <a:lnTo>
                      <a:pt x="212" y="237"/>
                    </a:lnTo>
                    <a:lnTo>
                      <a:pt x="205" y="232"/>
                    </a:lnTo>
                    <a:lnTo>
                      <a:pt x="198" y="228"/>
                    </a:lnTo>
                    <a:lnTo>
                      <a:pt x="191" y="223"/>
                    </a:lnTo>
                    <a:lnTo>
                      <a:pt x="183" y="219"/>
                    </a:lnTo>
                    <a:lnTo>
                      <a:pt x="175" y="216"/>
                    </a:lnTo>
                    <a:lnTo>
                      <a:pt x="166" y="214"/>
                    </a:lnTo>
                    <a:lnTo>
                      <a:pt x="158" y="212"/>
                    </a:lnTo>
                    <a:lnTo>
                      <a:pt x="150" y="210"/>
                    </a:lnTo>
                    <a:lnTo>
                      <a:pt x="144" y="213"/>
                    </a:lnTo>
                    <a:lnTo>
                      <a:pt x="139" y="217"/>
                    </a:lnTo>
                    <a:lnTo>
                      <a:pt x="135" y="221"/>
                    </a:lnTo>
                    <a:lnTo>
                      <a:pt x="133" y="227"/>
                    </a:lnTo>
                    <a:lnTo>
                      <a:pt x="129" y="232"/>
                    </a:lnTo>
                    <a:lnTo>
                      <a:pt x="128" y="238"/>
                    </a:lnTo>
                    <a:lnTo>
                      <a:pt x="126" y="244"/>
                    </a:lnTo>
                    <a:lnTo>
                      <a:pt x="125" y="250"/>
                    </a:lnTo>
                    <a:lnTo>
                      <a:pt x="122" y="256"/>
                    </a:lnTo>
                    <a:lnTo>
                      <a:pt x="120" y="262"/>
                    </a:lnTo>
                    <a:lnTo>
                      <a:pt x="116" y="268"/>
                    </a:lnTo>
                    <a:lnTo>
                      <a:pt x="113" y="273"/>
                    </a:lnTo>
                    <a:lnTo>
                      <a:pt x="109" y="278"/>
                    </a:lnTo>
                    <a:lnTo>
                      <a:pt x="104" y="283"/>
                    </a:lnTo>
                    <a:lnTo>
                      <a:pt x="98" y="287"/>
                    </a:lnTo>
                    <a:lnTo>
                      <a:pt x="90" y="290"/>
                    </a:lnTo>
                    <a:lnTo>
                      <a:pt x="83" y="291"/>
                    </a:lnTo>
                    <a:lnTo>
                      <a:pt x="77" y="291"/>
                    </a:lnTo>
                    <a:lnTo>
                      <a:pt x="70" y="291"/>
                    </a:lnTo>
                    <a:lnTo>
                      <a:pt x="65" y="291"/>
                    </a:lnTo>
                    <a:lnTo>
                      <a:pt x="58" y="289"/>
                    </a:lnTo>
                    <a:lnTo>
                      <a:pt x="53" y="288"/>
                    </a:lnTo>
                    <a:lnTo>
                      <a:pt x="47" y="285"/>
                    </a:lnTo>
                    <a:lnTo>
                      <a:pt x="41" y="282"/>
                    </a:lnTo>
                    <a:lnTo>
                      <a:pt x="36" y="278"/>
                    </a:lnTo>
                    <a:lnTo>
                      <a:pt x="31" y="275"/>
                    </a:lnTo>
                    <a:lnTo>
                      <a:pt x="25" y="270"/>
                    </a:lnTo>
                    <a:lnTo>
                      <a:pt x="20" y="266"/>
                    </a:lnTo>
                    <a:lnTo>
                      <a:pt x="16" y="262"/>
                    </a:lnTo>
                    <a:lnTo>
                      <a:pt x="12" y="257"/>
                    </a:lnTo>
                    <a:lnTo>
                      <a:pt x="7" y="253"/>
                    </a:lnTo>
                    <a:lnTo>
                      <a:pt x="3" y="248"/>
                    </a:lnTo>
                    <a:lnTo>
                      <a:pt x="65" y="117"/>
                    </a:lnTo>
                    <a:lnTo>
                      <a:pt x="61" y="109"/>
                    </a:lnTo>
                    <a:lnTo>
                      <a:pt x="53" y="102"/>
                    </a:lnTo>
                    <a:lnTo>
                      <a:pt x="44" y="96"/>
                    </a:lnTo>
                    <a:lnTo>
                      <a:pt x="33" y="91"/>
                    </a:lnTo>
                    <a:lnTo>
                      <a:pt x="24" y="85"/>
                    </a:lnTo>
                    <a:lnTo>
                      <a:pt x="13" y="79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3"/>
                    </a:lnTo>
                    <a:lnTo>
                      <a:pt x="3" y="44"/>
                    </a:lnTo>
                    <a:lnTo>
                      <a:pt x="7" y="37"/>
                    </a:lnTo>
                    <a:lnTo>
                      <a:pt x="12" y="28"/>
                    </a:lnTo>
                    <a:lnTo>
                      <a:pt x="19" y="22"/>
                    </a:lnTo>
                    <a:lnTo>
                      <a:pt x="27" y="15"/>
                    </a:lnTo>
                    <a:lnTo>
                      <a:pt x="37" y="9"/>
                    </a:lnTo>
                    <a:lnTo>
                      <a:pt x="46" y="3"/>
                    </a:lnTo>
                    <a:lnTo>
                      <a:pt x="54" y="0"/>
                    </a:lnTo>
                    <a:lnTo>
                      <a:pt x="61" y="0"/>
                    </a:lnTo>
                    <a:lnTo>
                      <a:pt x="68" y="0"/>
                    </a:lnTo>
                    <a:lnTo>
                      <a:pt x="75" y="3"/>
                    </a:lnTo>
                    <a:lnTo>
                      <a:pt x="82" y="6"/>
                    </a:lnTo>
                    <a:lnTo>
                      <a:pt x="88" y="11"/>
                    </a:lnTo>
                    <a:lnTo>
                      <a:pt x="94" y="15"/>
                    </a:lnTo>
                    <a:lnTo>
                      <a:pt x="98" y="21"/>
                    </a:lnTo>
                    <a:lnTo>
                      <a:pt x="103" y="29"/>
                    </a:lnTo>
                    <a:lnTo>
                      <a:pt x="108" y="38"/>
                    </a:lnTo>
                    <a:lnTo>
                      <a:pt x="116" y="45"/>
                    </a:lnTo>
                    <a:lnTo>
                      <a:pt x="123" y="52"/>
                    </a:lnTo>
                    <a:lnTo>
                      <a:pt x="132" y="57"/>
                    </a:lnTo>
                    <a:lnTo>
                      <a:pt x="141" y="62"/>
                    </a:lnTo>
                    <a:lnTo>
                      <a:pt x="152" y="64"/>
                    </a:lnTo>
                    <a:lnTo>
                      <a:pt x="164" y="66"/>
                    </a:lnTo>
                    <a:lnTo>
                      <a:pt x="175" y="64"/>
                    </a:lnTo>
                    <a:lnTo>
                      <a:pt x="187" y="61"/>
                    </a:lnTo>
                    <a:lnTo>
                      <a:pt x="196" y="57"/>
                    </a:lnTo>
                    <a:lnTo>
                      <a:pt x="206" y="50"/>
                    </a:lnTo>
                    <a:lnTo>
                      <a:pt x="215" y="43"/>
                    </a:lnTo>
                    <a:lnTo>
                      <a:pt x="223" y="34"/>
                    </a:lnTo>
                    <a:lnTo>
                      <a:pt x="230" y="26"/>
                    </a:lnTo>
                    <a:lnTo>
                      <a:pt x="237" y="17"/>
                    </a:lnTo>
                    <a:lnTo>
                      <a:pt x="243" y="16"/>
                    </a:lnTo>
                    <a:lnTo>
                      <a:pt x="249" y="17"/>
                    </a:lnTo>
                    <a:lnTo>
                      <a:pt x="254" y="18"/>
                    </a:lnTo>
                    <a:lnTo>
                      <a:pt x="260" y="20"/>
                    </a:lnTo>
                    <a:lnTo>
                      <a:pt x="265" y="22"/>
                    </a:lnTo>
                    <a:lnTo>
                      <a:pt x="270" y="25"/>
                    </a:lnTo>
                    <a:lnTo>
                      <a:pt x="275" y="27"/>
                    </a:lnTo>
                    <a:lnTo>
                      <a:pt x="279" y="31"/>
                    </a:lnTo>
                    <a:lnTo>
                      <a:pt x="284" y="34"/>
                    </a:lnTo>
                    <a:lnTo>
                      <a:pt x="288" y="38"/>
                    </a:lnTo>
                    <a:lnTo>
                      <a:pt x="293" y="43"/>
                    </a:lnTo>
                    <a:lnTo>
                      <a:pt x="297" y="47"/>
                    </a:lnTo>
                    <a:lnTo>
                      <a:pt x="301" y="52"/>
                    </a:lnTo>
                    <a:lnTo>
                      <a:pt x="305" y="56"/>
                    </a:lnTo>
                    <a:lnTo>
                      <a:pt x="309" y="61"/>
                    </a:lnTo>
                    <a:lnTo>
                      <a:pt x="314" y="66"/>
                    </a:lnTo>
                    <a:lnTo>
                      <a:pt x="318" y="72"/>
                    </a:lnTo>
                    <a:lnTo>
                      <a:pt x="320" y="79"/>
                    </a:lnTo>
                    <a:lnTo>
                      <a:pt x="319" y="85"/>
                    </a:lnTo>
                    <a:lnTo>
                      <a:pt x="317" y="92"/>
                    </a:lnTo>
                    <a:lnTo>
                      <a:pt x="314" y="98"/>
                    </a:lnTo>
                    <a:lnTo>
                      <a:pt x="309" y="104"/>
                    </a:lnTo>
                    <a:lnTo>
                      <a:pt x="305" y="109"/>
                    </a:lnTo>
                    <a:lnTo>
                      <a:pt x="300" y="114"/>
                    </a:lnTo>
                    <a:lnTo>
                      <a:pt x="296" y="115"/>
                    </a:lnTo>
                    <a:lnTo>
                      <a:pt x="291" y="117"/>
                    </a:lnTo>
                    <a:lnTo>
                      <a:pt x="287" y="119"/>
                    </a:lnTo>
                    <a:lnTo>
                      <a:pt x="283" y="120"/>
                    </a:lnTo>
                    <a:lnTo>
                      <a:pt x="278" y="123"/>
                    </a:lnTo>
                    <a:lnTo>
                      <a:pt x="273" y="124"/>
                    </a:lnTo>
                    <a:lnTo>
                      <a:pt x="268" y="126"/>
                    </a:lnTo>
                    <a:lnTo>
                      <a:pt x="262" y="127"/>
                    </a:lnTo>
                    <a:lnTo>
                      <a:pt x="260" y="130"/>
                    </a:lnTo>
                    <a:lnTo>
                      <a:pt x="257" y="135"/>
                    </a:lnTo>
                    <a:lnTo>
                      <a:pt x="254" y="140"/>
                    </a:lnTo>
                    <a:lnTo>
                      <a:pt x="250" y="145"/>
                    </a:lnTo>
                    <a:lnTo>
                      <a:pt x="249" y="152"/>
                    </a:lnTo>
                    <a:lnTo>
                      <a:pt x="248" y="158"/>
                    </a:lnTo>
                    <a:lnTo>
                      <a:pt x="249" y="164"/>
                    </a:lnTo>
                    <a:lnTo>
                      <a:pt x="252" y="169"/>
                    </a:lnTo>
                    <a:lnTo>
                      <a:pt x="257" y="180"/>
                    </a:lnTo>
                    <a:lnTo>
                      <a:pt x="263" y="189"/>
                    </a:lnTo>
                    <a:lnTo>
                      <a:pt x="271" y="196"/>
                    </a:lnTo>
                    <a:lnTo>
                      <a:pt x="279" y="204"/>
                    </a:lnTo>
                    <a:lnTo>
                      <a:pt x="288" y="210"/>
                    </a:lnTo>
                    <a:lnTo>
                      <a:pt x="298" y="217"/>
                    </a:lnTo>
                    <a:lnTo>
                      <a:pt x="308" y="224"/>
                    </a:lnTo>
                    <a:lnTo>
                      <a:pt x="317" y="231"/>
                    </a:lnTo>
                    <a:lnTo>
                      <a:pt x="321" y="231"/>
                    </a:lnTo>
                    <a:lnTo>
                      <a:pt x="326" y="231"/>
                    </a:lnTo>
                    <a:lnTo>
                      <a:pt x="330" y="231"/>
                    </a:lnTo>
                    <a:lnTo>
                      <a:pt x="334" y="231"/>
                    </a:lnTo>
                    <a:lnTo>
                      <a:pt x="339" y="231"/>
                    </a:lnTo>
                    <a:lnTo>
                      <a:pt x="344" y="231"/>
                    </a:lnTo>
                    <a:lnTo>
                      <a:pt x="349" y="231"/>
                    </a:lnTo>
                    <a:lnTo>
                      <a:pt x="354" y="231"/>
                    </a:lnTo>
                    <a:lnTo>
                      <a:pt x="358" y="228"/>
                    </a:lnTo>
                    <a:lnTo>
                      <a:pt x="363" y="222"/>
                    </a:lnTo>
                    <a:lnTo>
                      <a:pt x="368" y="215"/>
                    </a:lnTo>
                    <a:lnTo>
                      <a:pt x="373" y="209"/>
                    </a:lnTo>
                    <a:lnTo>
                      <a:pt x="377" y="200"/>
                    </a:lnTo>
                    <a:lnTo>
                      <a:pt x="380" y="192"/>
                    </a:lnTo>
                    <a:lnTo>
                      <a:pt x="383" y="183"/>
                    </a:lnTo>
                    <a:lnTo>
                      <a:pt x="383" y="176"/>
                    </a:lnTo>
                    <a:lnTo>
                      <a:pt x="385" y="171"/>
                    </a:lnTo>
                    <a:lnTo>
                      <a:pt x="388" y="167"/>
                    </a:lnTo>
                    <a:lnTo>
                      <a:pt x="392" y="163"/>
                    </a:lnTo>
                    <a:lnTo>
                      <a:pt x="398" y="160"/>
                    </a:lnTo>
                    <a:lnTo>
                      <a:pt x="404" y="158"/>
                    </a:lnTo>
                    <a:lnTo>
                      <a:pt x="410" y="156"/>
                    </a:lnTo>
                    <a:lnTo>
                      <a:pt x="417" y="155"/>
                    </a:lnTo>
                    <a:lnTo>
                      <a:pt x="423" y="155"/>
                    </a:lnTo>
                    <a:lnTo>
                      <a:pt x="497" y="213"/>
                    </a:lnTo>
                    <a:lnTo>
                      <a:pt x="495" y="221"/>
                    </a:lnTo>
                    <a:lnTo>
                      <a:pt x="492" y="227"/>
                    </a:lnTo>
                    <a:lnTo>
                      <a:pt x="487" y="232"/>
                    </a:lnTo>
                    <a:lnTo>
                      <a:pt x="482" y="238"/>
                    </a:lnTo>
                    <a:lnTo>
                      <a:pt x="476" y="243"/>
                    </a:lnTo>
                    <a:lnTo>
                      <a:pt x="470" y="248"/>
                    </a:lnTo>
                    <a:lnTo>
                      <a:pt x="464" y="253"/>
                    </a:lnTo>
                    <a:lnTo>
                      <a:pt x="458" y="259"/>
                    </a:lnTo>
                    <a:lnTo>
                      <a:pt x="451" y="264"/>
                    </a:lnTo>
                    <a:lnTo>
                      <a:pt x="446" y="269"/>
                    </a:lnTo>
                    <a:lnTo>
                      <a:pt x="441" y="275"/>
                    </a:lnTo>
                    <a:lnTo>
                      <a:pt x="438" y="282"/>
                    </a:lnTo>
                    <a:lnTo>
                      <a:pt x="434" y="288"/>
                    </a:lnTo>
                    <a:lnTo>
                      <a:pt x="433" y="296"/>
                    </a:lnTo>
                    <a:lnTo>
                      <a:pt x="433" y="304"/>
                    </a:lnTo>
                    <a:lnTo>
                      <a:pt x="434" y="313"/>
                    </a:lnTo>
                    <a:lnTo>
                      <a:pt x="439" y="323"/>
                    </a:lnTo>
                    <a:lnTo>
                      <a:pt x="446" y="329"/>
                    </a:lnTo>
                    <a:lnTo>
                      <a:pt x="456" y="335"/>
                    </a:lnTo>
                    <a:lnTo>
                      <a:pt x="467" y="339"/>
                    </a:lnTo>
                    <a:lnTo>
                      <a:pt x="478" y="343"/>
                    </a:lnTo>
                    <a:lnTo>
                      <a:pt x="488" y="348"/>
                    </a:lnTo>
                    <a:lnTo>
                      <a:pt x="497" y="354"/>
                    </a:lnTo>
                    <a:lnTo>
                      <a:pt x="505" y="362"/>
                    </a:lnTo>
                    <a:lnTo>
                      <a:pt x="442" y="445"/>
                    </a:lnTo>
                    <a:lnTo>
                      <a:pt x="343" y="362"/>
                    </a:lnTo>
                    <a:lnTo>
                      <a:pt x="336" y="366"/>
                    </a:lnTo>
                    <a:lnTo>
                      <a:pt x="329" y="370"/>
                    </a:lnTo>
                    <a:lnTo>
                      <a:pt x="323" y="377"/>
                    </a:lnTo>
                    <a:lnTo>
                      <a:pt x="317" y="382"/>
                    </a:lnTo>
                    <a:lnTo>
                      <a:pt x="312" y="388"/>
                    </a:lnTo>
                    <a:lnTo>
                      <a:pt x="306" y="395"/>
                    </a:lnTo>
                    <a:lnTo>
                      <a:pt x="302" y="401"/>
                    </a:lnTo>
                    <a:lnTo>
                      <a:pt x="296" y="408"/>
                    </a:lnTo>
                    <a:lnTo>
                      <a:pt x="292" y="415"/>
                    </a:lnTo>
                    <a:lnTo>
                      <a:pt x="287" y="423"/>
                    </a:lnTo>
                    <a:lnTo>
                      <a:pt x="283" y="430"/>
                    </a:lnTo>
                    <a:lnTo>
                      <a:pt x="278" y="437"/>
                    </a:lnTo>
                    <a:lnTo>
                      <a:pt x="272" y="445"/>
                    </a:lnTo>
                    <a:lnTo>
                      <a:pt x="267" y="452"/>
                    </a:lnTo>
                    <a:lnTo>
                      <a:pt x="262" y="459"/>
                    </a:lnTo>
                    <a:lnTo>
                      <a:pt x="256" y="465"/>
                    </a:lnTo>
                    <a:lnTo>
                      <a:pt x="252" y="46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10"/>
              <p:cNvSpPr>
                <a:spLocks/>
              </p:cNvSpPr>
              <p:nvPr/>
            </p:nvSpPr>
            <p:spPr bwMode="grayWhite">
              <a:xfrm>
                <a:off x="770064" y="4589844"/>
                <a:ext cx="709613" cy="825500"/>
              </a:xfrm>
              <a:custGeom>
                <a:avLst/>
                <a:gdLst>
                  <a:gd name="T0" fmla="*/ 254 w 447"/>
                  <a:gd name="T1" fmla="*/ 495 h 520"/>
                  <a:gd name="T2" fmla="*/ 245 w 447"/>
                  <a:gd name="T3" fmla="*/ 454 h 520"/>
                  <a:gd name="T4" fmla="*/ 230 w 447"/>
                  <a:gd name="T5" fmla="*/ 417 h 520"/>
                  <a:gd name="T6" fmla="*/ 193 w 447"/>
                  <a:gd name="T7" fmla="*/ 402 h 520"/>
                  <a:gd name="T8" fmla="*/ 150 w 447"/>
                  <a:gd name="T9" fmla="*/ 412 h 520"/>
                  <a:gd name="T10" fmla="*/ 112 w 447"/>
                  <a:gd name="T11" fmla="*/ 417 h 520"/>
                  <a:gd name="T12" fmla="*/ 93 w 447"/>
                  <a:gd name="T13" fmla="*/ 399 h 520"/>
                  <a:gd name="T14" fmla="*/ 81 w 447"/>
                  <a:gd name="T15" fmla="*/ 370 h 520"/>
                  <a:gd name="T16" fmla="*/ 75 w 447"/>
                  <a:gd name="T17" fmla="*/ 339 h 520"/>
                  <a:gd name="T18" fmla="*/ 76 w 447"/>
                  <a:gd name="T19" fmla="*/ 309 h 520"/>
                  <a:gd name="T20" fmla="*/ 106 w 447"/>
                  <a:gd name="T21" fmla="*/ 300 h 520"/>
                  <a:gd name="T22" fmla="*/ 146 w 447"/>
                  <a:gd name="T23" fmla="*/ 307 h 520"/>
                  <a:gd name="T24" fmla="*/ 175 w 447"/>
                  <a:gd name="T25" fmla="*/ 294 h 520"/>
                  <a:gd name="T26" fmla="*/ 186 w 447"/>
                  <a:gd name="T27" fmla="*/ 273 h 520"/>
                  <a:gd name="T28" fmla="*/ 189 w 447"/>
                  <a:gd name="T29" fmla="*/ 246 h 520"/>
                  <a:gd name="T30" fmla="*/ 188 w 447"/>
                  <a:gd name="T31" fmla="*/ 219 h 520"/>
                  <a:gd name="T32" fmla="*/ 178 w 447"/>
                  <a:gd name="T33" fmla="*/ 191 h 520"/>
                  <a:gd name="T34" fmla="*/ 153 w 447"/>
                  <a:gd name="T35" fmla="*/ 171 h 520"/>
                  <a:gd name="T36" fmla="*/ 123 w 447"/>
                  <a:gd name="T37" fmla="*/ 172 h 520"/>
                  <a:gd name="T38" fmla="*/ 93 w 447"/>
                  <a:gd name="T39" fmla="*/ 185 h 520"/>
                  <a:gd name="T40" fmla="*/ 64 w 447"/>
                  <a:gd name="T41" fmla="*/ 194 h 520"/>
                  <a:gd name="T42" fmla="*/ 34 w 447"/>
                  <a:gd name="T43" fmla="*/ 185 h 520"/>
                  <a:gd name="T44" fmla="*/ 19 w 447"/>
                  <a:gd name="T45" fmla="*/ 166 h 520"/>
                  <a:gd name="T46" fmla="*/ 9 w 447"/>
                  <a:gd name="T47" fmla="*/ 146 h 520"/>
                  <a:gd name="T48" fmla="*/ 2 w 447"/>
                  <a:gd name="T49" fmla="*/ 122 h 520"/>
                  <a:gd name="T50" fmla="*/ 0 w 447"/>
                  <a:gd name="T51" fmla="*/ 98 h 520"/>
                  <a:gd name="T52" fmla="*/ 387 w 447"/>
                  <a:gd name="T53" fmla="*/ 12 h 520"/>
                  <a:gd name="T54" fmla="*/ 399 w 447"/>
                  <a:gd name="T55" fmla="*/ 41 h 520"/>
                  <a:gd name="T56" fmla="*/ 406 w 447"/>
                  <a:gd name="T57" fmla="*/ 74 h 520"/>
                  <a:gd name="T58" fmla="*/ 411 w 447"/>
                  <a:gd name="T59" fmla="*/ 107 h 520"/>
                  <a:gd name="T60" fmla="*/ 396 w 447"/>
                  <a:gd name="T61" fmla="*/ 141 h 520"/>
                  <a:gd name="T62" fmla="*/ 375 w 447"/>
                  <a:gd name="T63" fmla="*/ 144 h 520"/>
                  <a:gd name="T64" fmla="*/ 354 w 447"/>
                  <a:gd name="T65" fmla="*/ 141 h 520"/>
                  <a:gd name="T66" fmla="*/ 332 w 447"/>
                  <a:gd name="T67" fmla="*/ 137 h 520"/>
                  <a:gd name="T68" fmla="*/ 307 w 447"/>
                  <a:gd name="T69" fmla="*/ 141 h 520"/>
                  <a:gd name="T70" fmla="*/ 286 w 447"/>
                  <a:gd name="T71" fmla="*/ 166 h 520"/>
                  <a:gd name="T72" fmla="*/ 285 w 447"/>
                  <a:gd name="T73" fmla="*/ 199 h 520"/>
                  <a:gd name="T74" fmla="*/ 289 w 447"/>
                  <a:gd name="T75" fmla="*/ 222 h 520"/>
                  <a:gd name="T76" fmla="*/ 295 w 447"/>
                  <a:gd name="T77" fmla="*/ 247 h 520"/>
                  <a:gd name="T78" fmla="*/ 308 w 447"/>
                  <a:gd name="T79" fmla="*/ 268 h 520"/>
                  <a:gd name="T80" fmla="*/ 332 w 447"/>
                  <a:gd name="T81" fmla="*/ 282 h 520"/>
                  <a:gd name="T82" fmla="*/ 357 w 447"/>
                  <a:gd name="T83" fmla="*/ 282 h 520"/>
                  <a:gd name="T84" fmla="*/ 379 w 447"/>
                  <a:gd name="T85" fmla="*/ 272 h 520"/>
                  <a:gd name="T86" fmla="*/ 402 w 447"/>
                  <a:gd name="T87" fmla="*/ 262 h 520"/>
                  <a:gd name="T88" fmla="*/ 426 w 447"/>
                  <a:gd name="T89" fmla="*/ 265 h 520"/>
                  <a:gd name="T90" fmla="*/ 436 w 447"/>
                  <a:gd name="T91" fmla="*/ 287 h 520"/>
                  <a:gd name="T92" fmla="*/ 442 w 447"/>
                  <a:gd name="T93" fmla="*/ 312 h 520"/>
                  <a:gd name="T94" fmla="*/ 444 w 447"/>
                  <a:gd name="T95" fmla="*/ 338 h 520"/>
                  <a:gd name="T96" fmla="*/ 436 w 447"/>
                  <a:gd name="T97" fmla="*/ 358 h 520"/>
                  <a:gd name="T98" fmla="*/ 397 w 447"/>
                  <a:gd name="T99" fmla="*/ 366 h 520"/>
                  <a:gd name="T100" fmla="*/ 363 w 447"/>
                  <a:gd name="T101" fmla="*/ 380 h 520"/>
                  <a:gd name="T102" fmla="*/ 347 w 447"/>
                  <a:gd name="T103" fmla="*/ 406 h 520"/>
                  <a:gd name="T104" fmla="*/ 353 w 447"/>
                  <a:gd name="T105" fmla="*/ 437 h 520"/>
                  <a:gd name="T106" fmla="*/ 372 w 447"/>
                  <a:gd name="T107" fmla="*/ 464 h 520"/>
                  <a:gd name="T108" fmla="*/ 369 w 447"/>
                  <a:gd name="T109" fmla="*/ 492 h 520"/>
                  <a:gd name="T110" fmla="*/ 347 w 447"/>
                  <a:gd name="T111" fmla="*/ 503 h 520"/>
                  <a:gd name="T112" fmla="*/ 323 w 447"/>
                  <a:gd name="T113" fmla="*/ 511 h 520"/>
                  <a:gd name="T114" fmla="*/ 298 w 447"/>
                  <a:gd name="T115" fmla="*/ 516 h 520"/>
                  <a:gd name="T116" fmla="*/ 272 w 447"/>
                  <a:gd name="T117" fmla="*/ 519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47" h="520">
                    <a:moveTo>
                      <a:pt x="272" y="519"/>
                    </a:moveTo>
                    <a:lnTo>
                      <a:pt x="265" y="512"/>
                    </a:lnTo>
                    <a:lnTo>
                      <a:pt x="259" y="505"/>
                    </a:lnTo>
                    <a:lnTo>
                      <a:pt x="254" y="495"/>
                    </a:lnTo>
                    <a:lnTo>
                      <a:pt x="252" y="486"/>
                    </a:lnTo>
                    <a:lnTo>
                      <a:pt x="248" y="475"/>
                    </a:lnTo>
                    <a:lnTo>
                      <a:pt x="246" y="465"/>
                    </a:lnTo>
                    <a:lnTo>
                      <a:pt x="245" y="454"/>
                    </a:lnTo>
                    <a:lnTo>
                      <a:pt x="242" y="444"/>
                    </a:lnTo>
                    <a:lnTo>
                      <a:pt x="239" y="434"/>
                    </a:lnTo>
                    <a:lnTo>
                      <a:pt x="235" y="425"/>
                    </a:lnTo>
                    <a:lnTo>
                      <a:pt x="230" y="417"/>
                    </a:lnTo>
                    <a:lnTo>
                      <a:pt x="223" y="411"/>
                    </a:lnTo>
                    <a:lnTo>
                      <a:pt x="215" y="406"/>
                    </a:lnTo>
                    <a:lnTo>
                      <a:pt x="205" y="403"/>
                    </a:lnTo>
                    <a:lnTo>
                      <a:pt x="193" y="402"/>
                    </a:lnTo>
                    <a:lnTo>
                      <a:pt x="177" y="403"/>
                    </a:lnTo>
                    <a:lnTo>
                      <a:pt x="168" y="407"/>
                    </a:lnTo>
                    <a:lnTo>
                      <a:pt x="159" y="410"/>
                    </a:lnTo>
                    <a:lnTo>
                      <a:pt x="150" y="412"/>
                    </a:lnTo>
                    <a:lnTo>
                      <a:pt x="140" y="415"/>
                    </a:lnTo>
                    <a:lnTo>
                      <a:pt x="131" y="416"/>
                    </a:lnTo>
                    <a:lnTo>
                      <a:pt x="122" y="417"/>
                    </a:lnTo>
                    <a:lnTo>
                      <a:pt x="112" y="417"/>
                    </a:lnTo>
                    <a:lnTo>
                      <a:pt x="102" y="417"/>
                    </a:lnTo>
                    <a:lnTo>
                      <a:pt x="99" y="412"/>
                    </a:lnTo>
                    <a:lnTo>
                      <a:pt x="96" y="406"/>
                    </a:lnTo>
                    <a:lnTo>
                      <a:pt x="93" y="399"/>
                    </a:lnTo>
                    <a:lnTo>
                      <a:pt x="90" y="393"/>
                    </a:lnTo>
                    <a:lnTo>
                      <a:pt x="87" y="385"/>
                    </a:lnTo>
                    <a:lnTo>
                      <a:pt x="84" y="378"/>
                    </a:lnTo>
                    <a:lnTo>
                      <a:pt x="81" y="370"/>
                    </a:lnTo>
                    <a:lnTo>
                      <a:pt x="79" y="362"/>
                    </a:lnTo>
                    <a:lnTo>
                      <a:pt x="78" y="355"/>
                    </a:lnTo>
                    <a:lnTo>
                      <a:pt x="76" y="347"/>
                    </a:lnTo>
                    <a:lnTo>
                      <a:pt x="75" y="339"/>
                    </a:lnTo>
                    <a:lnTo>
                      <a:pt x="74" y="332"/>
                    </a:lnTo>
                    <a:lnTo>
                      <a:pt x="74" y="324"/>
                    </a:lnTo>
                    <a:lnTo>
                      <a:pt x="75" y="316"/>
                    </a:lnTo>
                    <a:lnTo>
                      <a:pt x="76" y="309"/>
                    </a:lnTo>
                    <a:lnTo>
                      <a:pt x="78" y="302"/>
                    </a:lnTo>
                    <a:lnTo>
                      <a:pt x="87" y="299"/>
                    </a:lnTo>
                    <a:lnTo>
                      <a:pt x="97" y="298"/>
                    </a:lnTo>
                    <a:lnTo>
                      <a:pt x="106" y="300"/>
                    </a:lnTo>
                    <a:lnTo>
                      <a:pt x="116" y="302"/>
                    </a:lnTo>
                    <a:lnTo>
                      <a:pt x="126" y="305"/>
                    </a:lnTo>
                    <a:lnTo>
                      <a:pt x="136" y="306"/>
                    </a:lnTo>
                    <a:lnTo>
                      <a:pt x="146" y="307"/>
                    </a:lnTo>
                    <a:lnTo>
                      <a:pt x="157" y="305"/>
                    </a:lnTo>
                    <a:lnTo>
                      <a:pt x="165" y="302"/>
                    </a:lnTo>
                    <a:lnTo>
                      <a:pt x="170" y="298"/>
                    </a:lnTo>
                    <a:lnTo>
                      <a:pt x="175" y="294"/>
                    </a:lnTo>
                    <a:lnTo>
                      <a:pt x="179" y="290"/>
                    </a:lnTo>
                    <a:lnTo>
                      <a:pt x="182" y="284"/>
                    </a:lnTo>
                    <a:lnTo>
                      <a:pt x="185" y="278"/>
                    </a:lnTo>
                    <a:lnTo>
                      <a:pt x="186" y="273"/>
                    </a:lnTo>
                    <a:lnTo>
                      <a:pt x="187" y="266"/>
                    </a:lnTo>
                    <a:lnTo>
                      <a:pt x="188" y="259"/>
                    </a:lnTo>
                    <a:lnTo>
                      <a:pt x="189" y="253"/>
                    </a:lnTo>
                    <a:lnTo>
                      <a:pt x="189" y="246"/>
                    </a:lnTo>
                    <a:lnTo>
                      <a:pt x="189" y="239"/>
                    </a:lnTo>
                    <a:lnTo>
                      <a:pt x="189" y="232"/>
                    </a:lnTo>
                    <a:lnTo>
                      <a:pt x="189" y="226"/>
                    </a:lnTo>
                    <a:lnTo>
                      <a:pt x="188" y="219"/>
                    </a:lnTo>
                    <a:lnTo>
                      <a:pt x="188" y="213"/>
                    </a:lnTo>
                    <a:lnTo>
                      <a:pt x="186" y="204"/>
                    </a:lnTo>
                    <a:lnTo>
                      <a:pt x="182" y="198"/>
                    </a:lnTo>
                    <a:lnTo>
                      <a:pt x="178" y="191"/>
                    </a:lnTo>
                    <a:lnTo>
                      <a:pt x="173" y="185"/>
                    </a:lnTo>
                    <a:lnTo>
                      <a:pt x="167" y="180"/>
                    </a:lnTo>
                    <a:lnTo>
                      <a:pt x="161" y="176"/>
                    </a:lnTo>
                    <a:lnTo>
                      <a:pt x="153" y="171"/>
                    </a:lnTo>
                    <a:lnTo>
                      <a:pt x="146" y="167"/>
                    </a:lnTo>
                    <a:lnTo>
                      <a:pt x="138" y="167"/>
                    </a:lnTo>
                    <a:lnTo>
                      <a:pt x="130" y="170"/>
                    </a:lnTo>
                    <a:lnTo>
                      <a:pt x="123" y="172"/>
                    </a:lnTo>
                    <a:lnTo>
                      <a:pt x="116" y="175"/>
                    </a:lnTo>
                    <a:lnTo>
                      <a:pt x="108" y="178"/>
                    </a:lnTo>
                    <a:lnTo>
                      <a:pt x="100" y="182"/>
                    </a:lnTo>
                    <a:lnTo>
                      <a:pt x="93" y="185"/>
                    </a:lnTo>
                    <a:lnTo>
                      <a:pt x="86" y="189"/>
                    </a:lnTo>
                    <a:lnTo>
                      <a:pt x="79" y="191"/>
                    </a:lnTo>
                    <a:lnTo>
                      <a:pt x="71" y="194"/>
                    </a:lnTo>
                    <a:lnTo>
                      <a:pt x="64" y="194"/>
                    </a:lnTo>
                    <a:lnTo>
                      <a:pt x="56" y="194"/>
                    </a:lnTo>
                    <a:lnTo>
                      <a:pt x="48" y="193"/>
                    </a:lnTo>
                    <a:lnTo>
                      <a:pt x="41" y="190"/>
                    </a:lnTo>
                    <a:lnTo>
                      <a:pt x="34" y="185"/>
                    </a:lnTo>
                    <a:lnTo>
                      <a:pt x="26" y="179"/>
                    </a:lnTo>
                    <a:lnTo>
                      <a:pt x="24" y="175"/>
                    </a:lnTo>
                    <a:lnTo>
                      <a:pt x="21" y="171"/>
                    </a:lnTo>
                    <a:lnTo>
                      <a:pt x="19" y="166"/>
                    </a:lnTo>
                    <a:lnTo>
                      <a:pt x="15" y="162"/>
                    </a:lnTo>
                    <a:lnTo>
                      <a:pt x="13" y="157"/>
                    </a:lnTo>
                    <a:lnTo>
                      <a:pt x="11" y="151"/>
                    </a:lnTo>
                    <a:lnTo>
                      <a:pt x="9" y="146"/>
                    </a:lnTo>
                    <a:lnTo>
                      <a:pt x="7" y="139"/>
                    </a:lnTo>
                    <a:lnTo>
                      <a:pt x="6" y="134"/>
                    </a:lnTo>
                    <a:lnTo>
                      <a:pt x="4" y="129"/>
                    </a:lnTo>
                    <a:lnTo>
                      <a:pt x="2" y="122"/>
                    </a:lnTo>
                    <a:lnTo>
                      <a:pt x="1" y="116"/>
                    </a:lnTo>
                    <a:lnTo>
                      <a:pt x="0" y="111"/>
                    </a:lnTo>
                    <a:lnTo>
                      <a:pt x="0" y="104"/>
                    </a:lnTo>
                    <a:lnTo>
                      <a:pt x="0" y="98"/>
                    </a:lnTo>
                    <a:lnTo>
                      <a:pt x="0" y="92"/>
                    </a:lnTo>
                    <a:lnTo>
                      <a:pt x="378" y="0"/>
                    </a:lnTo>
                    <a:lnTo>
                      <a:pt x="383" y="5"/>
                    </a:lnTo>
                    <a:lnTo>
                      <a:pt x="387" y="12"/>
                    </a:lnTo>
                    <a:lnTo>
                      <a:pt x="391" y="18"/>
                    </a:lnTo>
                    <a:lnTo>
                      <a:pt x="394" y="26"/>
                    </a:lnTo>
                    <a:lnTo>
                      <a:pt x="397" y="33"/>
                    </a:lnTo>
                    <a:lnTo>
                      <a:pt x="399" y="41"/>
                    </a:lnTo>
                    <a:lnTo>
                      <a:pt x="401" y="49"/>
                    </a:lnTo>
                    <a:lnTo>
                      <a:pt x="403" y="57"/>
                    </a:lnTo>
                    <a:lnTo>
                      <a:pt x="405" y="65"/>
                    </a:lnTo>
                    <a:lnTo>
                      <a:pt x="406" y="74"/>
                    </a:lnTo>
                    <a:lnTo>
                      <a:pt x="407" y="82"/>
                    </a:lnTo>
                    <a:lnTo>
                      <a:pt x="408" y="91"/>
                    </a:lnTo>
                    <a:lnTo>
                      <a:pt x="410" y="99"/>
                    </a:lnTo>
                    <a:lnTo>
                      <a:pt x="411" y="107"/>
                    </a:lnTo>
                    <a:lnTo>
                      <a:pt x="412" y="115"/>
                    </a:lnTo>
                    <a:lnTo>
                      <a:pt x="413" y="123"/>
                    </a:lnTo>
                    <a:lnTo>
                      <a:pt x="401" y="138"/>
                    </a:lnTo>
                    <a:lnTo>
                      <a:pt x="396" y="141"/>
                    </a:lnTo>
                    <a:lnTo>
                      <a:pt x="391" y="143"/>
                    </a:lnTo>
                    <a:lnTo>
                      <a:pt x="386" y="144"/>
                    </a:lnTo>
                    <a:lnTo>
                      <a:pt x="380" y="144"/>
                    </a:lnTo>
                    <a:lnTo>
                      <a:pt x="375" y="144"/>
                    </a:lnTo>
                    <a:lnTo>
                      <a:pt x="370" y="144"/>
                    </a:lnTo>
                    <a:lnTo>
                      <a:pt x="365" y="143"/>
                    </a:lnTo>
                    <a:lnTo>
                      <a:pt x="359" y="142"/>
                    </a:lnTo>
                    <a:lnTo>
                      <a:pt x="354" y="141"/>
                    </a:lnTo>
                    <a:lnTo>
                      <a:pt x="348" y="139"/>
                    </a:lnTo>
                    <a:lnTo>
                      <a:pt x="343" y="139"/>
                    </a:lnTo>
                    <a:lnTo>
                      <a:pt x="338" y="138"/>
                    </a:lnTo>
                    <a:lnTo>
                      <a:pt x="332" y="137"/>
                    </a:lnTo>
                    <a:lnTo>
                      <a:pt x="326" y="136"/>
                    </a:lnTo>
                    <a:lnTo>
                      <a:pt x="320" y="137"/>
                    </a:lnTo>
                    <a:lnTo>
                      <a:pt x="314" y="138"/>
                    </a:lnTo>
                    <a:lnTo>
                      <a:pt x="307" y="141"/>
                    </a:lnTo>
                    <a:lnTo>
                      <a:pt x="301" y="146"/>
                    </a:lnTo>
                    <a:lnTo>
                      <a:pt x="295" y="152"/>
                    </a:lnTo>
                    <a:lnTo>
                      <a:pt x="290" y="159"/>
                    </a:lnTo>
                    <a:lnTo>
                      <a:pt x="286" y="166"/>
                    </a:lnTo>
                    <a:lnTo>
                      <a:pt x="284" y="175"/>
                    </a:lnTo>
                    <a:lnTo>
                      <a:pt x="282" y="184"/>
                    </a:lnTo>
                    <a:lnTo>
                      <a:pt x="283" y="194"/>
                    </a:lnTo>
                    <a:lnTo>
                      <a:pt x="285" y="199"/>
                    </a:lnTo>
                    <a:lnTo>
                      <a:pt x="286" y="204"/>
                    </a:lnTo>
                    <a:lnTo>
                      <a:pt x="286" y="210"/>
                    </a:lnTo>
                    <a:lnTo>
                      <a:pt x="287" y="217"/>
                    </a:lnTo>
                    <a:lnTo>
                      <a:pt x="289" y="222"/>
                    </a:lnTo>
                    <a:lnTo>
                      <a:pt x="290" y="229"/>
                    </a:lnTo>
                    <a:lnTo>
                      <a:pt x="292" y="235"/>
                    </a:lnTo>
                    <a:lnTo>
                      <a:pt x="293" y="241"/>
                    </a:lnTo>
                    <a:lnTo>
                      <a:pt x="295" y="247"/>
                    </a:lnTo>
                    <a:lnTo>
                      <a:pt x="298" y="253"/>
                    </a:lnTo>
                    <a:lnTo>
                      <a:pt x="300" y="259"/>
                    </a:lnTo>
                    <a:lnTo>
                      <a:pt x="304" y="264"/>
                    </a:lnTo>
                    <a:lnTo>
                      <a:pt x="308" y="268"/>
                    </a:lnTo>
                    <a:lnTo>
                      <a:pt x="313" y="273"/>
                    </a:lnTo>
                    <a:lnTo>
                      <a:pt x="319" y="276"/>
                    </a:lnTo>
                    <a:lnTo>
                      <a:pt x="326" y="279"/>
                    </a:lnTo>
                    <a:lnTo>
                      <a:pt x="332" y="282"/>
                    </a:lnTo>
                    <a:lnTo>
                      <a:pt x="339" y="284"/>
                    </a:lnTo>
                    <a:lnTo>
                      <a:pt x="345" y="284"/>
                    </a:lnTo>
                    <a:lnTo>
                      <a:pt x="351" y="284"/>
                    </a:lnTo>
                    <a:lnTo>
                      <a:pt x="357" y="282"/>
                    </a:lnTo>
                    <a:lnTo>
                      <a:pt x="362" y="280"/>
                    </a:lnTo>
                    <a:lnTo>
                      <a:pt x="367" y="278"/>
                    </a:lnTo>
                    <a:lnTo>
                      <a:pt x="373" y="274"/>
                    </a:lnTo>
                    <a:lnTo>
                      <a:pt x="379" y="272"/>
                    </a:lnTo>
                    <a:lnTo>
                      <a:pt x="385" y="268"/>
                    </a:lnTo>
                    <a:lnTo>
                      <a:pt x="390" y="266"/>
                    </a:lnTo>
                    <a:lnTo>
                      <a:pt x="396" y="264"/>
                    </a:lnTo>
                    <a:lnTo>
                      <a:pt x="402" y="262"/>
                    </a:lnTo>
                    <a:lnTo>
                      <a:pt x="407" y="260"/>
                    </a:lnTo>
                    <a:lnTo>
                      <a:pt x="414" y="260"/>
                    </a:lnTo>
                    <a:lnTo>
                      <a:pt x="420" y="261"/>
                    </a:lnTo>
                    <a:lnTo>
                      <a:pt x="426" y="265"/>
                    </a:lnTo>
                    <a:lnTo>
                      <a:pt x="429" y="270"/>
                    </a:lnTo>
                    <a:lnTo>
                      <a:pt x="432" y="275"/>
                    </a:lnTo>
                    <a:lnTo>
                      <a:pt x="434" y="281"/>
                    </a:lnTo>
                    <a:lnTo>
                      <a:pt x="436" y="287"/>
                    </a:lnTo>
                    <a:lnTo>
                      <a:pt x="439" y="292"/>
                    </a:lnTo>
                    <a:lnTo>
                      <a:pt x="439" y="299"/>
                    </a:lnTo>
                    <a:lnTo>
                      <a:pt x="440" y="305"/>
                    </a:lnTo>
                    <a:lnTo>
                      <a:pt x="442" y="312"/>
                    </a:lnTo>
                    <a:lnTo>
                      <a:pt x="442" y="319"/>
                    </a:lnTo>
                    <a:lnTo>
                      <a:pt x="443" y="325"/>
                    </a:lnTo>
                    <a:lnTo>
                      <a:pt x="443" y="332"/>
                    </a:lnTo>
                    <a:lnTo>
                      <a:pt x="444" y="338"/>
                    </a:lnTo>
                    <a:lnTo>
                      <a:pt x="445" y="345"/>
                    </a:lnTo>
                    <a:lnTo>
                      <a:pt x="445" y="352"/>
                    </a:lnTo>
                    <a:lnTo>
                      <a:pt x="446" y="358"/>
                    </a:lnTo>
                    <a:lnTo>
                      <a:pt x="436" y="358"/>
                    </a:lnTo>
                    <a:lnTo>
                      <a:pt x="426" y="359"/>
                    </a:lnTo>
                    <a:lnTo>
                      <a:pt x="417" y="361"/>
                    </a:lnTo>
                    <a:lnTo>
                      <a:pt x="406" y="363"/>
                    </a:lnTo>
                    <a:lnTo>
                      <a:pt x="397" y="366"/>
                    </a:lnTo>
                    <a:lnTo>
                      <a:pt x="386" y="369"/>
                    </a:lnTo>
                    <a:lnTo>
                      <a:pt x="377" y="372"/>
                    </a:lnTo>
                    <a:lnTo>
                      <a:pt x="366" y="377"/>
                    </a:lnTo>
                    <a:lnTo>
                      <a:pt x="363" y="380"/>
                    </a:lnTo>
                    <a:lnTo>
                      <a:pt x="359" y="385"/>
                    </a:lnTo>
                    <a:lnTo>
                      <a:pt x="354" y="391"/>
                    </a:lnTo>
                    <a:lnTo>
                      <a:pt x="351" y="398"/>
                    </a:lnTo>
                    <a:lnTo>
                      <a:pt x="347" y="406"/>
                    </a:lnTo>
                    <a:lnTo>
                      <a:pt x="346" y="414"/>
                    </a:lnTo>
                    <a:lnTo>
                      <a:pt x="347" y="421"/>
                    </a:lnTo>
                    <a:lnTo>
                      <a:pt x="350" y="429"/>
                    </a:lnTo>
                    <a:lnTo>
                      <a:pt x="353" y="437"/>
                    </a:lnTo>
                    <a:lnTo>
                      <a:pt x="358" y="444"/>
                    </a:lnTo>
                    <a:lnTo>
                      <a:pt x="363" y="450"/>
                    </a:lnTo>
                    <a:lnTo>
                      <a:pt x="368" y="458"/>
                    </a:lnTo>
                    <a:lnTo>
                      <a:pt x="372" y="464"/>
                    </a:lnTo>
                    <a:lnTo>
                      <a:pt x="374" y="472"/>
                    </a:lnTo>
                    <a:lnTo>
                      <a:pt x="375" y="480"/>
                    </a:lnTo>
                    <a:lnTo>
                      <a:pt x="373" y="489"/>
                    </a:lnTo>
                    <a:lnTo>
                      <a:pt x="369" y="492"/>
                    </a:lnTo>
                    <a:lnTo>
                      <a:pt x="364" y="495"/>
                    </a:lnTo>
                    <a:lnTo>
                      <a:pt x="359" y="498"/>
                    </a:lnTo>
                    <a:lnTo>
                      <a:pt x="353" y="500"/>
                    </a:lnTo>
                    <a:lnTo>
                      <a:pt x="347" y="503"/>
                    </a:lnTo>
                    <a:lnTo>
                      <a:pt x="341" y="505"/>
                    </a:lnTo>
                    <a:lnTo>
                      <a:pt x="336" y="508"/>
                    </a:lnTo>
                    <a:lnTo>
                      <a:pt x="330" y="509"/>
                    </a:lnTo>
                    <a:lnTo>
                      <a:pt x="323" y="511"/>
                    </a:lnTo>
                    <a:lnTo>
                      <a:pt x="317" y="512"/>
                    </a:lnTo>
                    <a:lnTo>
                      <a:pt x="311" y="514"/>
                    </a:lnTo>
                    <a:lnTo>
                      <a:pt x="304" y="515"/>
                    </a:lnTo>
                    <a:lnTo>
                      <a:pt x="298" y="516"/>
                    </a:lnTo>
                    <a:lnTo>
                      <a:pt x="292" y="517"/>
                    </a:lnTo>
                    <a:lnTo>
                      <a:pt x="285" y="518"/>
                    </a:lnTo>
                    <a:lnTo>
                      <a:pt x="279" y="519"/>
                    </a:lnTo>
                    <a:lnTo>
                      <a:pt x="272" y="51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11"/>
              <p:cNvSpPr>
                <a:spLocks/>
              </p:cNvSpPr>
              <p:nvPr/>
            </p:nvSpPr>
            <p:spPr bwMode="grayWhite">
              <a:xfrm>
                <a:off x="90614" y="3884994"/>
                <a:ext cx="649288" cy="985838"/>
              </a:xfrm>
              <a:custGeom>
                <a:avLst/>
                <a:gdLst>
                  <a:gd name="T0" fmla="*/ 232 w 409"/>
                  <a:gd name="T1" fmla="*/ 620 h 621"/>
                  <a:gd name="T2" fmla="*/ 189 w 409"/>
                  <a:gd name="T3" fmla="*/ 605 h 621"/>
                  <a:gd name="T4" fmla="*/ 182 w 409"/>
                  <a:gd name="T5" fmla="*/ 565 h 621"/>
                  <a:gd name="T6" fmla="*/ 193 w 409"/>
                  <a:gd name="T7" fmla="*/ 519 h 621"/>
                  <a:gd name="T8" fmla="*/ 165 w 409"/>
                  <a:gd name="T9" fmla="*/ 492 h 621"/>
                  <a:gd name="T10" fmla="*/ 126 w 409"/>
                  <a:gd name="T11" fmla="*/ 490 h 621"/>
                  <a:gd name="T12" fmla="*/ 87 w 409"/>
                  <a:gd name="T13" fmla="*/ 497 h 621"/>
                  <a:gd name="T14" fmla="*/ 44 w 409"/>
                  <a:gd name="T15" fmla="*/ 505 h 621"/>
                  <a:gd name="T16" fmla="*/ 25 w 409"/>
                  <a:gd name="T17" fmla="*/ 493 h 621"/>
                  <a:gd name="T18" fmla="*/ 21 w 409"/>
                  <a:gd name="T19" fmla="*/ 472 h 621"/>
                  <a:gd name="T20" fmla="*/ 19 w 409"/>
                  <a:gd name="T21" fmla="*/ 448 h 621"/>
                  <a:gd name="T22" fmla="*/ 17 w 409"/>
                  <a:gd name="T23" fmla="*/ 423 h 621"/>
                  <a:gd name="T24" fmla="*/ 21 w 409"/>
                  <a:gd name="T25" fmla="*/ 396 h 621"/>
                  <a:gd name="T26" fmla="*/ 52 w 409"/>
                  <a:gd name="T27" fmla="*/ 377 h 621"/>
                  <a:gd name="T28" fmla="*/ 82 w 409"/>
                  <a:gd name="T29" fmla="*/ 375 h 621"/>
                  <a:gd name="T30" fmla="*/ 116 w 409"/>
                  <a:gd name="T31" fmla="*/ 373 h 621"/>
                  <a:gd name="T32" fmla="*/ 137 w 409"/>
                  <a:gd name="T33" fmla="*/ 354 h 621"/>
                  <a:gd name="T34" fmla="*/ 151 w 409"/>
                  <a:gd name="T35" fmla="*/ 327 h 621"/>
                  <a:gd name="T36" fmla="*/ 151 w 409"/>
                  <a:gd name="T37" fmla="*/ 294 h 621"/>
                  <a:gd name="T38" fmla="*/ 137 w 409"/>
                  <a:gd name="T39" fmla="*/ 262 h 621"/>
                  <a:gd name="T40" fmla="*/ 111 w 409"/>
                  <a:gd name="T41" fmla="*/ 256 h 621"/>
                  <a:gd name="T42" fmla="*/ 86 w 409"/>
                  <a:gd name="T43" fmla="*/ 264 h 621"/>
                  <a:gd name="T44" fmla="*/ 60 w 409"/>
                  <a:gd name="T45" fmla="*/ 275 h 621"/>
                  <a:gd name="T46" fmla="*/ 35 w 409"/>
                  <a:gd name="T47" fmla="*/ 282 h 621"/>
                  <a:gd name="T48" fmla="*/ 6 w 409"/>
                  <a:gd name="T49" fmla="*/ 268 h 621"/>
                  <a:gd name="T50" fmla="*/ 1 w 409"/>
                  <a:gd name="T51" fmla="*/ 231 h 621"/>
                  <a:gd name="T52" fmla="*/ 9 w 409"/>
                  <a:gd name="T53" fmla="*/ 205 h 621"/>
                  <a:gd name="T54" fmla="*/ 15 w 409"/>
                  <a:gd name="T55" fmla="*/ 175 h 621"/>
                  <a:gd name="T56" fmla="*/ 44 w 409"/>
                  <a:gd name="T57" fmla="*/ 161 h 621"/>
                  <a:gd name="T58" fmla="*/ 87 w 409"/>
                  <a:gd name="T59" fmla="*/ 156 h 621"/>
                  <a:gd name="T60" fmla="*/ 127 w 409"/>
                  <a:gd name="T61" fmla="*/ 145 h 621"/>
                  <a:gd name="T62" fmla="*/ 154 w 409"/>
                  <a:gd name="T63" fmla="*/ 113 h 621"/>
                  <a:gd name="T64" fmla="*/ 152 w 409"/>
                  <a:gd name="T65" fmla="*/ 72 h 621"/>
                  <a:gd name="T66" fmla="*/ 150 w 409"/>
                  <a:gd name="T67" fmla="*/ 29 h 621"/>
                  <a:gd name="T68" fmla="*/ 186 w 409"/>
                  <a:gd name="T69" fmla="*/ 4 h 621"/>
                  <a:gd name="T70" fmla="*/ 228 w 409"/>
                  <a:gd name="T71" fmla="*/ 1 h 621"/>
                  <a:gd name="T72" fmla="*/ 252 w 409"/>
                  <a:gd name="T73" fmla="*/ 22 h 621"/>
                  <a:gd name="T74" fmla="*/ 248 w 409"/>
                  <a:gd name="T75" fmla="*/ 53 h 621"/>
                  <a:gd name="T76" fmla="*/ 241 w 409"/>
                  <a:gd name="T77" fmla="*/ 86 h 621"/>
                  <a:gd name="T78" fmla="*/ 247 w 409"/>
                  <a:gd name="T79" fmla="*/ 116 h 621"/>
                  <a:gd name="T80" fmla="*/ 371 w 409"/>
                  <a:gd name="T81" fmla="*/ 252 h 621"/>
                  <a:gd name="T82" fmla="*/ 338 w 409"/>
                  <a:gd name="T83" fmla="*/ 262 h 621"/>
                  <a:gd name="T84" fmla="*/ 301 w 409"/>
                  <a:gd name="T85" fmla="*/ 257 h 621"/>
                  <a:gd name="T86" fmla="*/ 264 w 409"/>
                  <a:gd name="T87" fmla="*/ 260 h 621"/>
                  <a:gd name="T88" fmla="*/ 237 w 409"/>
                  <a:gd name="T89" fmla="*/ 286 h 621"/>
                  <a:gd name="T90" fmla="*/ 233 w 409"/>
                  <a:gd name="T91" fmla="*/ 316 h 621"/>
                  <a:gd name="T92" fmla="*/ 234 w 409"/>
                  <a:gd name="T93" fmla="*/ 348 h 621"/>
                  <a:gd name="T94" fmla="*/ 245 w 409"/>
                  <a:gd name="T95" fmla="*/ 377 h 621"/>
                  <a:gd name="T96" fmla="*/ 265 w 409"/>
                  <a:gd name="T97" fmla="*/ 400 h 621"/>
                  <a:gd name="T98" fmla="*/ 284 w 409"/>
                  <a:gd name="T99" fmla="*/ 397 h 621"/>
                  <a:gd name="T100" fmla="*/ 303 w 409"/>
                  <a:gd name="T101" fmla="*/ 385 h 621"/>
                  <a:gd name="T102" fmla="*/ 322 w 409"/>
                  <a:gd name="T103" fmla="*/ 370 h 621"/>
                  <a:gd name="T104" fmla="*/ 345 w 409"/>
                  <a:gd name="T105" fmla="*/ 356 h 621"/>
                  <a:gd name="T106" fmla="*/ 383 w 409"/>
                  <a:gd name="T107" fmla="*/ 363 h 621"/>
                  <a:gd name="T108" fmla="*/ 407 w 409"/>
                  <a:gd name="T109" fmla="*/ 390 h 621"/>
                  <a:gd name="T110" fmla="*/ 407 w 409"/>
                  <a:gd name="T111" fmla="*/ 416 h 621"/>
                  <a:gd name="T112" fmla="*/ 402 w 409"/>
                  <a:gd name="T113" fmla="*/ 444 h 621"/>
                  <a:gd name="T114" fmla="*/ 368 w 409"/>
                  <a:gd name="T115" fmla="*/ 456 h 621"/>
                  <a:gd name="T116" fmla="*/ 327 w 409"/>
                  <a:gd name="T117" fmla="*/ 467 h 621"/>
                  <a:gd name="T118" fmla="*/ 291 w 409"/>
                  <a:gd name="T119" fmla="*/ 485 h 621"/>
                  <a:gd name="T120" fmla="*/ 266 w 409"/>
                  <a:gd name="T121" fmla="*/ 61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09" h="621">
                    <a:moveTo>
                      <a:pt x="266" y="611"/>
                    </a:moveTo>
                    <a:lnTo>
                      <a:pt x="254" y="616"/>
                    </a:lnTo>
                    <a:lnTo>
                      <a:pt x="243" y="618"/>
                    </a:lnTo>
                    <a:lnTo>
                      <a:pt x="232" y="620"/>
                    </a:lnTo>
                    <a:lnTo>
                      <a:pt x="221" y="619"/>
                    </a:lnTo>
                    <a:lnTo>
                      <a:pt x="210" y="617"/>
                    </a:lnTo>
                    <a:lnTo>
                      <a:pt x="199" y="611"/>
                    </a:lnTo>
                    <a:lnTo>
                      <a:pt x="189" y="605"/>
                    </a:lnTo>
                    <a:lnTo>
                      <a:pt x="179" y="598"/>
                    </a:lnTo>
                    <a:lnTo>
                      <a:pt x="179" y="588"/>
                    </a:lnTo>
                    <a:lnTo>
                      <a:pt x="180" y="577"/>
                    </a:lnTo>
                    <a:lnTo>
                      <a:pt x="182" y="565"/>
                    </a:lnTo>
                    <a:lnTo>
                      <a:pt x="186" y="555"/>
                    </a:lnTo>
                    <a:lnTo>
                      <a:pt x="190" y="543"/>
                    </a:lnTo>
                    <a:lnTo>
                      <a:pt x="192" y="531"/>
                    </a:lnTo>
                    <a:lnTo>
                      <a:pt x="193" y="519"/>
                    </a:lnTo>
                    <a:lnTo>
                      <a:pt x="189" y="506"/>
                    </a:lnTo>
                    <a:lnTo>
                      <a:pt x="182" y="500"/>
                    </a:lnTo>
                    <a:lnTo>
                      <a:pt x="173" y="495"/>
                    </a:lnTo>
                    <a:lnTo>
                      <a:pt x="165" y="492"/>
                    </a:lnTo>
                    <a:lnTo>
                      <a:pt x="155" y="489"/>
                    </a:lnTo>
                    <a:lnTo>
                      <a:pt x="146" y="489"/>
                    </a:lnTo>
                    <a:lnTo>
                      <a:pt x="136" y="488"/>
                    </a:lnTo>
                    <a:lnTo>
                      <a:pt x="126" y="490"/>
                    </a:lnTo>
                    <a:lnTo>
                      <a:pt x="117" y="490"/>
                    </a:lnTo>
                    <a:lnTo>
                      <a:pt x="107" y="493"/>
                    </a:lnTo>
                    <a:lnTo>
                      <a:pt x="97" y="495"/>
                    </a:lnTo>
                    <a:lnTo>
                      <a:pt x="87" y="497"/>
                    </a:lnTo>
                    <a:lnTo>
                      <a:pt x="76" y="499"/>
                    </a:lnTo>
                    <a:lnTo>
                      <a:pt x="65" y="502"/>
                    </a:lnTo>
                    <a:lnTo>
                      <a:pt x="55" y="503"/>
                    </a:lnTo>
                    <a:lnTo>
                      <a:pt x="44" y="505"/>
                    </a:lnTo>
                    <a:lnTo>
                      <a:pt x="34" y="506"/>
                    </a:lnTo>
                    <a:lnTo>
                      <a:pt x="30" y="502"/>
                    </a:lnTo>
                    <a:lnTo>
                      <a:pt x="28" y="498"/>
                    </a:lnTo>
                    <a:lnTo>
                      <a:pt x="25" y="493"/>
                    </a:lnTo>
                    <a:lnTo>
                      <a:pt x="23" y="489"/>
                    </a:lnTo>
                    <a:lnTo>
                      <a:pt x="23" y="483"/>
                    </a:lnTo>
                    <a:lnTo>
                      <a:pt x="21" y="478"/>
                    </a:lnTo>
                    <a:lnTo>
                      <a:pt x="21" y="472"/>
                    </a:lnTo>
                    <a:lnTo>
                      <a:pt x="20" y="466"/>
                    </a:lnTo>
                    <a:lnTo>
                      <a:pt x="19" y="460"/>
                    </a:lnTo>
                    <a:lnTo>
                      <a:pt x="19" y="454"/>
                    </a:lnTo>
                    <a:lnTo>
                      <a:pt x="19" y="448"/>
                    </a:lnTo>
                    <a:lnTo>
                      <a:pt x="19" y="442"/>
                    </a:lnTo>
                    <a:lnTo>
                      <a:pt x="18" y="435"/>
                    </a:lnTo>
                    <a:lnTo>
                      <a:pt x="17" y="429"/>
                    </a:lnTo>
                    <a:lnTo>
                      <a:pt x="17" y="423"/>
                    </a:lnTo>
                    <a:lnTo>
                      <a:pt x="15" y="417"/>
                    </a:lnTo>
                    <a:lnTo>
                      <a:pt x="14" y="410"/>
                    </a:lnTo>
                    <a:lnTo>
                      <a:pt x="17" y="402"/>
                    </a:lnTo>
                    <a:lnTo>
                      <a:pt x="21" y="396"/>
                    </a:lnTo>
                    <a:lnTo>
                      <a:pt x="26" y="391"/>
                    </a:lnTo>
                    <a:lnTo>
                      <a:pt x="35" y="386"/>
                    </a:lnTo>
                    <a:lnTo>
                      <a:pt x="42" y="381"/>
                    </a:lnTo>
                    <a:lnTo>
                      <a:pt x="52" y="377"/>
                    </a:lnTo>
                    <a:lnTo>
                      <a:pt x="61" y="374"/>
                    </a:lnTo>
                    <a:lnTo>
                      <a:pt x="67" y="373"/>
                    </a:lnTo>
                    <a:lnTo>
                      <a:pt x="75" y="374"/>
                    </a:lnTo>
                    <a:lnTo>
                      <a:pt x="82" y="375"/>
                    </a:lnTo>
                    <a:lnTo>
                      <a:pt x="91" y="375"/>
                    </a:lnTo>
                    <a:lnTo>
                      <a:pt x="98" y="376"/>
                    </a:lnTo>
                    <a:lnTo>
                      <a:pt x="107" y="375"/>
                    </a:lnTo>
                    <a:lnTo>
                      <a:pt x="116" y="373"/>
                    </a:lnTo>
                    <a:lnTo>
                      <a:pt x="127" y="371"/>
                    </a:lnTo>
                    <a:lnTo>
                      <a:pt x="130" y="366"/>
                    </a:lnTo>
                    <a:lnTo>
                      <a:pt x="134" y="359"/>
                    </a:lnTo>
                    <a:lnTo>
                      <a:pt x="137" y="354"/>
                    </a:lnTo>
                    <a:lnTo>
                      <a:pt x="140" y="348"/>
                    </a:lnTo>
                    <a:lnTo>
                      <a:pt x="144" y="341"/>
                    </a:lnTo>
                    <a:lnTo>
                      <a:pt x="148" y="334"/>
                    </a:lnTo>
                    <a:lnTo>
                      <a:pt x="151" y="327"/>
                    </a:lnTo>
                    <a:lnTo>
                      <a:pt x="156" y="321"/>
                    </a:lnTo>
                    <a:lnTo>
                      <a:pt x="153" y="313"/>
                    </a:lnTo>
                    <a:lnTo>
                      <a:pt x="151" y="304"/>
                    </a:lnTo>
                    <a:lnTo>
                      <a:pt x="151" y="294"/>
                    </a:lnTo>
                    <a:lnTo>
                      <a:pt x="149" y="285"/>
                    </a:lnTo>
                    <a:lnTo>
                      <a:pt x="147" y="275"/>
                    </a:lnTo>
                    <a:lnTo>
                      <a:pt x="143" y="269"/>
                    </a:lnTo>
                    <a:lnTo>
                      <a:pt x="137" y="262"/>
                    </a:lnTo>
                    <a:lnTo>
                      <a:pt x="129" y="257"/>
                    </a:lnTo>
                    <a:lnTo>
                      <a:pt x="123" y="257"/>
                    </a:lnTo>
                    <a:lnTo>
                      <a:pt x="117" y="257"/>
                    </a:lnTo>
                    <a:lnTo>
                      <a:pt x="111" y="256"/>
                    </a:lnTo>
                    <a:lnTo>
                      <a:pt x="104" y="258"/>
                    </a:lnTo>
                    <a:lnTo>
                      <a:pt x="98" y="259"/>
                    </a:lnTo>
                    <a:lnTo>
                      <a:pt x="92" y="261"/>
                    </a:lnTo>
                    <a:lnTo>
                      <a:pt x="86" y="264"/>
                    </a:lnTo>
                    <a:lnTo>
                      <a:pt x="80" y="266"/>
                    </a:lnTo>
                    <a:lnTo>
                      <a:pt x="73" y="270"/>
                    </a:lnTo>
                    <a:lnTo>
                      <a:pt x="67" y="273"/>
                    </a:lnTo>
                    <a:lnTo>
                      <a:pt x="60" y="275"/>
                    </a:lnTo>
                    <a:lnTo>
                      <a:pt x="55" y="278"/>
                    </a:lnTo>
                    <a:lnTo>
                      <a:pt x="48" y="280"/>
                    </a:lnTo>
                    <a:lnTo>
                      <a:pt x="41" y="282"/>
                    </a:lnTo>
                    <a:lnTo>
                      <a:pt x="35" y="282"/>
                    </a:lnTo>
                    <a:lnTo>
                      <a:pt x="28" y="283"/>
                    </a:lnTo>
                    <a:lnTo>
                      <a:pt x="20" y="280"/>
                    </a:lnTo>
                    <a:lnTo>
                      <a:pt x="12" y="275"/>
                    </a:lnTo>
                    <a:lnTo>
                      <a:pt x="6" y="268"/>
                    </a:lnTo>
                    <a:lnTo>
                      <a:pt x="2" y="259"/>
                    </a:lnTo>
                    <a:lnTo>
                      <a:pt x="2" y="252"/>
                    </a:lnTo>
                    <a:lnTo>
                      <a:pt x="0" y="241"/>
                    </a:lnTo>
                    <a:lnTo>
                      <a:pt x="1" y="231"/>
                    </a:lnTo>
                    <a:lnTo>
                      <a:pt x="5" y="222"/>
                    </a:lnTo>
                    <a:lnTo>
                      <a:pt x="6" y="217"/>
                    </a:lnTo>
                    <a:lnTo>
                      <a:pt x="8" y="210"/>
                    </a:lnTo>
                    <a:lnTo>
                      <a:pt x="9" y="205"/>
                    </a:lnTo>
                    <a:lnTo>
                      <a:pt x="10" y="196"/>
                    </a:lnTo>
                    <a:lnTo>
                      <a:pt x="12" y="190"/>
                    </a:lnTo>
                    <a:lnTo>
                      <a:pt x="13" y="183"/>
                    </a:lnTo>
                    <a:lnTo>
                      <a:pt x="15" y="175"/>
                    </a:lnTo>
                    <a:lnTo>
                      <a:pt x="17" y="167"/>
                    </a:lnTo>
                    <a:lnTo>
                      <a:pt x="26" y="165"/>
                    </a:lnTo>
                    <a:lnTo>
                      <a:pt x="34" y="163"/>
                    </a:lnTo>
                    <a:lnTo>
                      <a:pt x="44" y="161"/>
                    </a:lnTo>
                    <a:lnTo>
                      <a:pt x="54" y="160"/>
                    </a:lnTo>
                    <a:lnTo>
                      <a:pt x="64" y="158"/>
                    </a:lnTo>
                    <a:lnTo>
                      <a:pt x="75" y="158"/>
                    </a:lnTo>
                    <a:lnTo>
                      <a:pt x="87" y="156"/>
                    </a:lnTo>
                    <a:lnTo>
                      <a:pt x="97" y="155"/>
                    </a:lnTo>
                    <a:lnTo>
                      <a:pt x="108" y="153"/>
                    </a:lnTo>
                    <a:lnTo>
                      <a:pt x="118" y="150"/>
                    </a:lnTo>
                    <a:lnTo>
                      <a:pt x="127" y="145"/>
                    </a:lnTo>
                    <a:lnTo>
                      <a:pt x="136" y="140"/>
                    </a:lnTo>
                    <a:lnTo>
                      <a:pt x="142" y="132"/>
                    </a:lnTo>
                    <a:lnTo>
                      <a:pt x="148" y="124"/>
                    </a:lnTo>
                    <a:lnTo>
                      <a:pt x="154" y="113"/>
                    </a:lnTo>
                    <a:lnTo>
                      <a:pt x="157" y="99"/>
                    </a:lnTo>
                    <a:lnTo>
                      <a:pt x="157" y="91"/>
                    </a:lnTo>
                    <a:lnTo>
                      <a:pt x="156" y="81"/>
                    </a:lnTo>
                    <a:lnTo>
                      <a:pt x="152" y="72"/>
                    </a:lnTo>
                    <a:lnTo>
                      <a:pt x="149" y="61"/>
                    </a:lnTo>
                    <a:lnTo>
                      <a:pt x="147" y="51"/>
                    </a:lnTo>
                    <a:lnTo>
                      <a:pt x="147" y="39"/>
                    </a:lnTo>
                    <a:lnTo>
                      <a:pt x="150" y="29"/>
                    </a:lnTo>
                    <a:lnTo>
                      <a:pt x="156" y="18"/>
                    </a:lnTo>
                    <a:lnTo>
                      <a:pt x="166" y="13"/>
                    </a:lnTo>
                    <a:lnTo>
                      <a:pt x="175" y="8"/>
                    </a:lnTo>
                    <a:lnTo>
                      <a:pt x="186" y="4"/>
                    </a:lnTo>
                    <a:lnTo>
                      <a:pt x="196" y="1"/>
                    </a:lnTo>
                    <a:lnTo>
                      <a:pt x="207" y="0"/>
                    </a:lnTo>
                    <a:lnTo>
                      <a:pt x="217" y="0"/>
                    </a:lnTo>
                    <a:lnTo>
                      <a:pt x="228" y="1"/>
                    </a:lnTo>
                    <a:lnTo>
                      <a:pt x="239" y="3"/>
                    </a:lnTo>
                    <a:lnTo>
                      <a:pt x="246" y="9"/>
                    </a:lnTo>
                    <a:lnTo>
                      <a:pt x="249" y="14"/>
                    </a:lnTo>
                    <a:lnTo>
                      <a:pt x="252" y="22"/>
                    </a:lnTo>
                    <a:lnTo>
                      <a:pt x="252" y="29"/>
                    </a:lnTo>
                    <a:lnTo>
                      <a:pt x="252" y="36"/>
                    </a:lnTo>
                    <a:lnTo>
                      <a:pt x="250" y="44"/>
                    </a:lnTo>
                    <a:lnTo>
                      <a:pt x="248" y="53"/>
                    </a:lnTo>
                    <a:lnTo>
                      <a:pt x="246" y="61"/>
                    </a:lnTo>
                    <a:lnTo>
                      <a:pt x="244" y="69"/>
                    </a:lnTo>
                    <a:lnTo>
                      <a:pt x="241" y="78"/>
                    </a:lnTo>
                    <a:lnTo>
                      <a:pt x="241" y="86"/>
                    </a:lnTo>
                    <a:lnTo>
                      <a:pt x="239" y="94"/>
                    </a:lnTo>
                    <a:lnTo>
                      <a:pt x="241" y="102"/>
                    </a:lnTo>
                    <a:lnTo>
                      <a:pt x="242" y="109"/>
                    </a:lnTo>
                    <a:lnTo>
                      <a:pt x="247" y="116"/>
                    </a:lnTo>
                    <a:lnTo>
                      <a:pt x="253" y="122"/>
                    </a:lnTo>
                    <a:lnTo>
                      <a:pt x="376" y="124"/>
                    </a:lnTo>
                    <a:lnTo>
                      <a:pt x="377" y="244"/>
                    </a:lnTo>
                    <a:lnTo>
                      <a:pt x="371" y="252"/>
                    </a:lnTo>
                    <a:lnTo>
                      <a:pt x="363" y="257"/>
                    </a:lnTo>
                    <a:lnTo>
                      <a:pt x="354" y="260"/>
                    </a:lnTo>
                    <a:lnTo>
                      <a:pt x="347" y="262"/>
                    </a:lnTo>
                    <a:lnTo>
                      <a:pt x="338" y="262"/>
                    </a:lnTo>
                    <a:lnTo>
                      <a:pt x="328" y="261"/>
                    </a:lnTo>
                    <a:lnTo>
                      <a:pt x="319" y="260"/>
                    </a:lnTo>
                    <a:lnTo>
                      <a:pt x="310" y="259"/>
                    </a:lnTo>
                    <a:lnTo>
                      <a:pt x="301" y="257"/>
                    </a:lnTo>
                    <a:lnTo>
                      <a:pt x="292" y="256"/>
                    </a:lnTo>
                    <a:lnTo>
                      <a:pt x="282" y="257"/>
                    </a:lnTo>
                    <a:lnTo>
                      <a:pt x="274" y="257"/>
                    </a:lnTo>
                    <a:lnTo>
                      <a:pt x="264" y="260"/>
                    </a:lnTo>
                    <a:lnTo>
                      <a:pt x="256" y="264"/>
                    </a:lnTo>
                    <a:lnTo>
                      <a:pt x="248" y="271"/>
                    </a:lnTo>
                    <a:lnTo>
                      <a:pt x="240" y="280"/>
                    </a:lnTo>
                    <a:lnTo>
                      <a:pt x="237" y="286"/>
                    </a:lnTo>
                    <a:lnTo>
                      <a:pt x="236" y="293"/>
                    </a:lnTo>
                    <a:lnTo>
                      <a:pt x="235" y="300"/>
                    </a:lnTo>
                    <a:lnTo>
                      <a:pt x="234" y="308"/>
                    </a:lnTo>
                    <a:lnTo>
                      <a:pt x="233" y="316"/>
                    </a:lnTo>
                    <a:lnTo>
                      <a:pt x="233" y="323"/>
                    </a:lnTo>
                    <a:lnTo>
                      <a:pt x="233" y="331"/>
                    </a:lnTo>
                    <a:lnTo>
                      <a:pt x="234" y="339"/>
                    </a:lnTo>
                    <a:lnTo>
                      <a:pt x="234" y="348"/>
                    </a:lnTo>
                    <a:lnTo>
                      <a:pt x="237" y="355"/>
                    </a:lnTo>
                    <a:lnTo>
                      <a:pt x="238" y="362"/>
                    </a:lnTo>
                    <a:lnTo>
                      <a:pt x="241" y="370"/>
                    </a:lnTo>
                    <a:lnTo>
                      <a:pt x="245" y="377"/>
                    </a:lnTo>
                    <a:lnTo>
                      <a:pt x="249" y="385"/>
                    </a:lnTo>
                    <a:lnTo>
                      <a:pt x="254" y="392"/>
                    </a:lnTo>
                    <a:lnTo>
                      <a:pt x="259" y="397"/>
                    </a:lnTo>
                    <a:lnTo>
                      <a:pt x="265" y="400"/>
                    </a:lnTo>
                    <a:lnTo>
                      <a:pt x="270" y="400"/>
                    </a:lnTo>
                    <a:lnTo>
                      <a:pt x="275" y="400"/>
                    </a:lnTo>
                    <a:lnTo>
                      <a:pt x="278" y="398"/>
                    </a:lnTo>
                    <a:lnTo>
                      <a:pt x="284" y="397"/>
                    </a:lnTo>
                    <a:lnTo>
                      <a:pt x="289" y="394"/>
                    </a:lnTo>
                    <a:lnTo>
                      <a:pt x="294" y="392"/>
                    </a:lnTo>
                    <a:lnTo>
                      <a:pt x="298" y="388"/>
                    </a:lnTo>
                    <a:lnTo>
                      <a:pt x="303" y="385"/>
                    </a:lnTo>
                    <a:lnTo>
                      <a:pt x="308" y="381"/>
                    </a:lnTo>
                    <a:lnTo>
                      <a:pt x="313" y="378"/>
                    </a:lnTo>
                    <a:lnTo>
                      <a:pt x="318" y="373"/>
                    </a:lnTo>
                    <a:lnTo>
                      <a:pt x="322" y="370"/>
                    </a:lnTo>
                    <a:lnTo>
                      <a:pt x="326" y="366"/>
                    </a:lnTo>
                    <a:lnTo>
                      <a:pt x="331" y="363"/>
                    </a:lnTo>
                    <a:lnTo>
                      <a:pt x="336" y="360"/>
                    </a:lnTo>
                    <a:lnTo>
                      <a:pt x="345" y="356"/>
                    </a:lnTo>
                    <a:lnTo>
                      <a:pt x="355" y="355"/>
                    </a:lnTo>
                    <a:lnTo>
                      <a:pt x="365" y="356"/>
                    </a:lnTo>
                    <a:lnTo>
                      <a:pt x="375" y="359"/>
                    </a:lnTo>
                    <a:lnTo>
                      <a:pt x="383" y="363"/>
                    </a:lnTo>
                    <a:lnTo>
                      <a:pt x="392" y="369"/>
                    </a:lnTo>
                    <a:lnTo>
                      <a:pt x="400" y="376"/>
                    </a:lnTo>
                    <a:lnTo>
                      <a:pt x="406" y="383"/>
                    </a:lnTo>
                    <a:lnTo>
                      <a:pt x="407" y="390"/>
                    </a:lnTo>
                    <a:lnTo>
                      <a:pt x="408" y="396"/>
                    </a:lnTo>
                    <a:lnTo>
                      <a:pt x="408" y="403"/>
                    </a:lnTo>
                    <a:lnTo>
                      <a:pt x="408" y="410"/>
                    </a:lnTo>
                    <a:lnTo>
                      <a:pt x="407" y="416"/>
                    </a:lnTo>
                    <a:lnTo>
                      <a:pt x="408" y="423"/>
                    </a:lnTo>
                    <a:lnTo>
                      <a:pt x="408" y="431"/>
                    </a:lnTo>
                    <a:lnTo>
                      <a:pt x="408" y="438"/>
                    </a:lnTo>
                    <a:lnTo>
                      <a:pt x="402" y="444"/>
                    </a:lnTo>
                    <a:lnTo>
                      <a:pt x="395" y="447"/>
                    </a:lnTo>
                    <a:lnTo>
                      <a:pt x="387" y="451"/>
                    </a:lnTo>
                    <a:lnTo>
                      <a:pt x="378" y="454"/>
                    </a:lnTo>
                    <a:lnTo>
                      <a:pt x="368" y="456"/>
                    </a:lnTo>
                    <a:lnTo>
                      <a:pt x="358" y="459"/>
                    </a:lnTo>
                    <a:lnTo>
                      <a:pt x="348" y="463"/>
                    </a:lnTo>
                    <a:lnTo>
                      <a:pt x="338" y="465"/>
                    </a:lnTo>
                    <a:lnTo>
                      <a:pt x="327" y="467"/>
                    </a:lnTo>
                    <a:lnTo>
                      <a:pt x="317" y="471"/>
                    </a:lnTo>
                    <a:lnTo>
                      <a:pt x="309" y="475"/>
                    </a:lnTo>
                    <a:lnTo>
                      <a:pt x="299" y="480"/>
                    </a:lnTo>
                    <a:lnTo>
                      <a:pt x="291" y="485"/>
                    </a:lnTo>
                    <a:lnTo>
                      <a:pt x="283" y="490"/>
                    </a:lnTo>
                    <a:lnTo>
                      <a:pt x="277" y="498"/>
                    </a:lnTo>
                    <a:lnTo>
                      <a:pt x="271" y="508"/>
                    </a:lnTo>
                    <a:lnTo>
                      <a:pt x="266" y="611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12"/>
              <p:cNvSpPr>
                <a:spLocks/>
              </p:cNvSpPr>
              <p:nvPr/>
            </p:nvSpPr>
            <p:spPr bwMode="grayWhite">
              <a:xfrm>
                <a:off x="882777" y="-9144"/>
                <a:ext cx="696913" cy="628650"/>
              </a:xfrm>
              <a:custGeom>
                <a:avLst/>
                <a:gdLst>
                  <a:gd name="T0" fmla="*/ 246 w 439"/>
                  <a:gd name="T1" fmla="*/ 372 h 396"/>
                  <a:gd name="T2" fmla="*/ 237 w 439"/>
                  <a:gd name="T3" fmla="*/ 330 h 396"/>
                  <a:gd name="T4" fmla="*/ 222 w 439"/>
                  <a:gd name="T5" fmla="*/ 293 h 396"/>
                  <a:gd name="T6" fmla="*/ 185 w 439"/>
                  <a:gd name="T7" fmla="*/ 278 h 396"/>
                  <a:gd name="T8" fmla="*/ 142 w 439"/>
                  <a:gd name="T9" fmla="*/ 289 h 396"/>
                  <a:gd name="T10" fmla="*/ 104 w 439"/>
                  <a:gd name="T11" fmla="*/ 293 h 396"/>
                  <a:gd name="T12" fmla="*/ 85 w 439"/>
                  <a:gd name="T13" fmla="*/ 275 h 396"/>
                  <a:gd name="T14" fmla="*/ 73 w 439"/>
                  <a:gd name="T15" fmla="*/ 247 h 396"/>
                  <a:gd name="T16" fmla="*/ 67 w 439"/>
                  <a:gd name="T17" fmla="*/ 215 h 396"/>
                  <a:gd name="T18" fmla="*/ 68 w 439"/>
                  <a:gd name="T19" fmla="*/ 185 h 396"/>
                  <a:gd name="T20" fmla="*/ 99 w 439"/>
                  <a:gd name="T21" fmla="*/ 176 h 396"/>
                  <a:gd name="T22" fmla="*/ 139 w 439"/>
                  <a:gd name="T23" fmla="*/ 183 h 396"/>
                  <a:gd name="T24" fmla="*/ 167 w 439"/>
                  <a:gd name="T25" fmla="*/ 170 h 396"/>
                  <a:gd name="T26" fmla="*/ 179 w 439"/>
                  <a:gd name="T27" fmla="*/ 149 h 396"/>
                  <a:gd name="T28" fmla="*/ 181 w 439"/>
                  <a:gd name="T29" fmla="*/ 123 h 396"/>
                  <a:gd name="T30" fmla="*/ 180 w 439"/>
                  <a:gd name="T31" fmla="*/ 96 h 396"/>
                  <a:gd name="T32" fmla="*/ 170 w 439"/>
                  <a:gd name="T33" fmla="*/ 68 h 396"/>
                  <a:gd name="T34" fmla="*/ 146 w 439"/>
                  <a:gd name="T35" fmla="*/ 48 h 396"/>
                  <a:gd name="T36" fmla="*/ 115 w 439"/>
                  <a:gd name="T37" fmla="*/ 49 h 396"/>
                  <a:gd name="T38" fmla="*/ 86 w 439"/>
                  <a:gd name="T39" fmla="*/ 62 h 396"/>
                  <a:gd name="T40" fmla="*/ 56 w 439"/>
                  <a:gd name="T41" fmla="*/ 71 h 396"/>
                  <a:gd name="T42" fmla="*/ 26 w 439"/>
                  <a:gd name="T43" fmla="*/ 62 h 396"/>
                  <a:gd name="T44" fmla="*/ 11 w 439"/>
                  <a:gd name="T45" fmla="*/ 43 h 396"/>
                  <a:gd name="T46" fmla="*/ 1 w 439"/>
                  <a:gd name="T47" fmla="*/ 22 h 396"/>
                  <a:gd name="T48" fmla="*/ 388 w 439"/>
                  <a:gd name="T49" fmla="*/ 18 h 396"/>
                  <a:gd name="T50" fmla="*/ 367 w 439"/>
                  <a:gd name="T51" fmla="*/ 21 h 396"/>
                  <a:gd name="T52" fmla="*/ 346 w 439"/>
                  <a:gd name="T53" fmla="*/ 18 h 396"/>
                  <a:gd name="T54" fmla="*/ 324 w 439"/>
                  <a:gd name="T55" fmla="*/ 13 h 396"/>
                  <a:gd name="T56" fmla="*/ 299 w 439"/>
                  <a:gd name="T57" fmla="*/ 18 h 396"/>
                  <a:gd name="T58" fmla="*/ 278 w 439"/>
                  <a:gd name="T59" fmla="*/ 43 h 396"/>
                  <a:gd name="T60" fmla="*/ 277 w 439"/>
                  <a:gd name="T61" fmla="*/ 75 h 396"/>
                  <a:gd name="T62" fmla="*/ 281 w 439"/>
                  <a:gd name="T63" fmla="*/ 99 h 396"/>
                  <a:gd name="T64" fmla="*/ 287 w 439"/>
                  <a:gd name="T65" fmla="*/ 124 h 396"/>
                  <a:gd name="T66" fmla="*/ 300 w 439"/>
                  <a:gd name="T67" fmla="*/ 145 h 396"/>
                  <a:gd name="T68" fmla="*/ 325 w 439"/>
                  <a:gd name="T69" fmla="*/ 159 h 396"/>
                  <a:gd name="T70" fmla="*/ 349 w 439"/>
                  <a:gd name="T71" fmla="*/ 158 h 396"/>
                  <a:gd name="T72" fmla="*/ 371 w 439"/>
                  <a:gd name="T73" fmla="*/ 148 h 396"/>
                  <a:gd name="T74" fmla="*/ 394 w 439"/>
                  <a:gd name="T75" fmla="*/ 138 h 396"/>
                  <a:gd name="T76" fmla="*/ 418 w 439"/>
                  <a:gd name="T77" fmla="*/ 142 h 396"/>
                  <a:gd name="T78" fmla="*/ 428 w 439"/>
                  <a:gd name="T79" fmla="*/ 163 h 396"/>
                  <a:gd name="T80" fmla="*/ 434 w 439"/>
                  <a:gd name="T81" fmla="*/ 188 h 396"/>
                  <a:gd name="T82" fmla="*/ 436 w 439"/>
                  <a:gd name="T83" fmla="*/ 215 h 396"/>
                  <a:gd name="T84" fmla="*/ 428 w 439"/>
                  <a:gd name="T85" fmla="*/ 234 h 396"/>
                  <a:gd name="T86" fmla="*/ 389 w 439"/>
                  <a:gd name="T87" fmla="*/ 242 h 396"/>
                  <a:gd name="T88" fmla="*/ 355 w 439"/>
                  <a:gd name="T89" fmla="*/ 257 h 396"/>
                  <a:gd name="T90" fmla="*/ 339 w 439"/>
                  <a:gd name="T91" fmla="*/ 282 h 396"/>
                  <a:gd name="T92" fmla="*/ 345 w 439"/>
                  <a:gd name="T93" fmla="*/ 313 h 396"/>
                  <a:gd name="T94" fmla="*/ 364 w 439"/>
                  <a:gd name="T95" fmla="*/ 340 h 396"/>
                  <a:gd name="T96" fmla="*/ 361 w 439"/>
                  <a:gd name="T97" fmla="*/ 368 h 396"/>
                  <a:gd name="T98" fmla="*/ 339 w 439"/>
                  <a:gd name="T99" fmla="*/ 379 h 396"/>
                  <a:gd name="T100" fmla="*/ 315 w 439"/>
                  <a:gd name="T101" fmla="*/ 387 h 396"/>
                  <a:gd name="T102" fmla="*/ 290 w 439"/>
                  <a:gd name="T103" fmla="*/ 392 h 396"/>
                  <a:gd name="T104" fmla="*/ 264 w 439"/>
                  <a:gd name="T105" fmla="*/ 395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39" h="396">
                    <a:moveTo>
                      <a:pt x="264" y="395"/>
                    </a:moveTo>
                    <a:lnTo>
                      <a:pt x="257" y="388"/>
                    </a:lnTo>
                    <a:lnTo>
                      <a:pt x="251" y="381"/>
                    </a:lnTo>
                    <a:lnTo>
                      <a:pt x="246" y="372"/>
                    </a:lnTo>
                    <a:lnTo>
                      <a:pt x="244" y="362"/>
                    </a:lnTo>
                    <a:lnTo>
                      <a:pt x="240" y="351"/>
                    </a:lnTo>
                    <a:lnTo>
                      <a:pt x="238" y="341"/>
                    </a:lnTo>
                    <a:lnTo>
                      <a:pt x="237" y="330"/>
                    </a:lnTo>
                    <a:lnTo>
                      <a:pt x="234" y="320"/>
                    </a:lnTo>
                    <a:lnTo>
                      <a:pt x="231" y="310"/>
                    </a:lnTo>
                    <a:lnTo>
                      <a:pt x="227" y="301"/>
                    </a:lnTo>
                    <a:lnTo>
                      <a:pt x="222" y="293"/>
                    </a:lnTo>
                    <a:lnTo>
                      <a:pt x="215" y="287"/>
                    </a:lnTo>
                    <a:lnTo>
                      <a:pt x="207" y="282"/>
                    </a:lnTo>
                    <a:lnTo>
                      <a:pt x="197" y="279"/>
                    </a:lnTo>
                    <a:lnTo>
                      <a:pt x="185" y="278"/>
                    </a:lnTo>
                    <a:lnTo>
                      <a:pt x="169" y="280"/>
                    </a:lnTo>
                    <a:lnTo>
                      <a:pt x="160" y="283"/>
                    </a:lnTo>
                    <a:lnTo>
                      <a:pt x="151" y="286"/>
                    </a:lnTo>
                    <a:lnTo>
                      <a:pt x="142" y="289"/>
                    </a:lnTo>
                    <a:lnTo>
                      <a:pt x="132" y="291"/>
                    </a:lnTo>
                    <a:lnTo>
                      <a:pt x="123" y="292"/>
                    </a:lnTo>
                    <a:lnTo>
                      <a:pt x="114" y="293"/>
                    </a:lnTo>
                    <a:lnTo>
                      <a:pt x="104" y="293"/>
                    </a:lnTo>
                    <a:lnTo>
                      <a:pt x="94" y="293"/>
                    </a:lnTo>
                    <a:lnTo>
                      <a:pt x="91" y="288"/>
                    </a:lnTo>
                    <a:lnTo>
                      <a:pt x="88" y="282"/>
                    </a:lnTo>
                    <a:lnTo>
                      <a:pt x="85" y="275"/>
                    </a:lnTo>
                    <a:lnTo>
                      <a:pt x="82" y="269"/>
                    </a:lnTo>
                    <a:lnTo>
                      <a:pt x="79" y="261"/>
                    </a:lnTo>
                    <a:lnTo>
                      <a:pt x="76" y="254"/>
                    </a:lnTo>
                    <a:lnTo>
                      <a:pt x="73" y="247"/>
                    </a:lnTo>
                    <a:lnTo>
                      <a:pt x="72" y="238"/>
                    </a:lnTo>
                    <a:lnTo>
                      <a:pt x="70" y="231"/>
                    </a:lnTo>
                    <a:lnTo>
                      <a:pt x="68" y="224"/>
                    </a:lnTo>
                    <a:lnTo>
                      <a:pt x="67" y="215"/>
                    </a:lnTo>
                    <a:lnTo>
                      <a:pt x="66" y="208"/>
                    </a:lnTo>
                    <a:lnTo>
                      <a:pt x="66" y="201"/>
                    </a:lnTo>
                    <a:lnTo>
                      <a:pt x="67" y="192"/>
                    </a:lnTo>
                    <a:lnTo>
                      <a:pt x="68" y="185"/>
                    </a:lnTo>
                    <a:lnTo>
                      <a:pt x="70" y="179"/>
                    </a:lnTo>
                    <a:lnTo>
                      <a:pt x="79" y="175"/>
                    </a:lnTo>
                    <a:lnTo>
                      <a:pt x="89" y="174"/>
                    </a:lnTo>
                    <a:lnTo>
                      <a:pt x="99" y="176"/>
                    </a:lnTo>
                    <a:lnTo>
                      <a:pt x="108" y="179"/>
                    </a:lnTo>
                    <a:lnTo>
                      <a:pt x="119" y="181"/>
                    </a:lnTo>
                    <a:lnTo>
                      <a:pt x="128" y="183"/>
                    </a:lnTo>
                    <a:lnTo>
                      <a:pt x="139" y="183"/>
                    </a:lnTo>
                    <a:lnTo>
                      <a:pt x="149" y="182"/>
                    </a:lnTo>
                    <a:lnTo>
                      <a:pt x="157" y="179"/>
                    </a:lnTo>
                    <a:lnTo>
                      <a:pt x="162" y="174"/>
                    </a:lnTo>
                    <a:lnTo>
                      <a:pt x="167" y="170"/>
                    </a:lnTo>
                    <a:lnTo>
                      <a:pt x="171" y="166"/>
                    </a:lnTo>
                    <a:lnTo>
                      <a:pt x="174" y="160"/>
                    </a:lnTo>
                    <a:lnTo>
                      <a:pt x="177" y="155"/>
                    </a:lnTo>
                    <a:lnTo>
                      <a:pt x="179" y="149"/>
                    </a:lnTo>
                    <a:lnTo>
                      <a:pt x="179" y="142"/>
                    </a:lnTo>
                    <a:lnTo>
                      <a:pt x="180" y="136"/>
                    </a:lnTo>
                    <a:lnTo>
                      <a:pt x="181" y="129"/>
                    </a:lnTo>
                    <a:lnTo>
                      <a:pt x="181" y="123"/>
                    </a:lnTo>
                    <a:lnTo>
                      <a:pt x="181" y="115"/>
                    </a:lnTo>
                    <a:lnTo>
                      <a:pt x="181" y="109"/>
                    </a:lnTo>
                    <a:lnTo>
                      <a:pt x="181" y="102"/>
                    </a:lnTo>
                    <a:lnTo>
                      <a:pt x="180" y="96"/>
                    </a:lnTo>
                    <a:lnTo>
                      <a:pt x="180" y="89"/>
                    </a:lnTo>
                    <a:lnTo>
                      <a:pt x="178" y="81"/>
                    </a:lnTo>
                    <a:lnTo>
                      <a:pt x="174" y="74"/>
                    </a:lnTo>
                    <a:lnTo>
                      <a:pt x="170" y="68"/>
                    </a:lnTo>
                    <a:lnTo>
                      <a:pt x="165" y="62"/>
                    </a:lnTo>
                    <a:lnTo>
                      <a:pt x="159" y="57"/>
                    </a:lnTo>
                    <a:lnTo>
                      <a:pt x="153" y="52"/>
                    </a:lnTo>
                    <a:lnTo>
                      <a:pt x="146" y="48"/>
                    </a:lnTo>
                    <a:lnTo>
                      <a:pt x="138" y="44"/>
                    </a:lnTo>
                    <a:lnTo>
                      <a:pt x="130" y="44"/>
                    </a:lnTo>
                    <a:lnTo>
                      <a:pt x="122" y="46"/>
                    </a:lnTo>
                    <a:lnTo>
                      <a:pt x="115" y="49"/>
                    </a:lnTo>
                    <a:lnTo>
                      <a:pt x="108" y="51"/>
                    </a:lnTo>
                    <a:lnTo>
                      <a:pt x="100" y="55"/>
                    </a:lnTo>
                    <a:lnTo>
                      <a:pt x="92" y="59"/>
                    </a:lnTo>
                    <a:lnTo>
                      <a:pt x="86" y="62"/>
                    </a:lnTo>
                    <a:lnTo>
                      <a:pt x="79" y="65"/>
                    </a:lnTo>
                    <a:lnTo>
                      <a:pt x="71" y="68"/>
                    </a:lnTo>
                    <a:lnTo>
                      <a:pt x="63" y="70"/>
                    </a:lnTo>
                    <a:lnTo>
                      <a:pt x="56" y="71"/>
                    </a:lnTo>
                    <a:lnTo>
                      <a:pt x="48" y="71"/>
                    </a:lnTo>
                    <a:lnTo>
                      <a:pt x="40" y="69"/>
                    </a:lnTo>
                    <a:lnTo>
                      <a:pt x="33" y="67"/>
                    </a:lnTo>
                    <a:lnTo>
                      <a:pt x="26" y="62"/>
                    </a:lnTo>
                    <a:lnTo>
                      <a:pt x="19" y="55"/>
                    </a:lnTo>
                    <a:lnTo>
                      <a:pt x="16" y="51"/>
                    </a:lnTo>
                    <a:lnTo>
                      <a:pt x="13" y="48"/>
                    </a:lnTo>
                    <a:lnTo>
                      <a:pt x="11" y="43"/>
                    </a:lnTo>
                    <a:lnTo>
                      <a:pt x="7" y="38"/>
                    </a:lnTo>
                    <a:lnTo>
                      <a:pt x="6" y="33"/>
                    </a:lnTo>
                    <a:lnTo>
                      <a:pt x="3" y="27"/>
                    </a:lnTo>
                    <a:lnTo>
                      <a:pt x="1" y="22"/>
                    </a:lnTo>
                    <a:lnTo>
                      <a:pt x="0" y="16"/>
                    </a:lnTo>
                    <a:lnTo>
                      <a:pt x="405" y="0"/>
                    </a:lnTo>
                    <a:lnTo>
                      <a:pt x="393" y="14"/>
                    </a:lnTo>
                    <a:lnTo>
                      <a:pt x="388" y="18"/>
                    </a:lnTo>
                    <a:lnTo>
                      <a:pt x="383" y="20"/>
                    </a:lnTo>
                    <a:lnTo>
                      <a:pt x="378" y="21"/>
                    </a:lnTo>
                    <a:lnTo>
                      <a:pt x="372" y="21"/>
                    </a:lnTo>
                    <a:lnTo>
                      <a:pt x="367" y="21"/>
                    </a:lnTo>
                    <a:lnTo>
                      <a:pt x="362" y="21"/>
                    </a:lnTo>
                    <a:lnTo>
                      <a:pt x="357" y="20"/>
                    </a:lnTo>
                    <a:lnTo>
                      <a:pt x="351" y="18"/>
                    </a:lnTo>
                    <a:lnTo>
                      <a:pt x="346" y="18"/>
                    </a:lnTo>
                    <a:lnTo>
                      <a:pt x="340" y="16"/>
                    </a:lnTo>
                    <a:lnTo>
                      <a:pt x="335" y="15"/>
                    </a:lnTo>
                    <a:lnTo>
                      <a:pt x="330" y="14"/>
                    </a:lnTo>
                    <a:lnTo>
                      <a:pt x="324" y="13"/>
                    </a:lnTo>
                    <a:lnTo>
                      <a:pt x="318" y="13"/>
                    </a:lnTo>
                    <a:lnTo>
                      <a:pt x="312" y="13"/>
                    </a:lnTo>
                    <a:lnTo>
                      <a:pt x="306" y="14"/>
                    </a:lnTo>
                    <a:lnTo>
                      <a:pt x="299" y="18"/>
                    </a:lnTo>
                    <a:lnTo>
                      <a:pt x="293" y="22"/>
                    </a:lnTo>
                    <a:lnTo>
                      <a:pt x="287" y="28"/>
                    </a:lnTo>
                    <a:lnTo>
                      <a:pt x="282" y="36"/>
                    </a:lnTo>
                    <a:lnTo>
                      <a:pt x="278" y="43"/>
                    </a:lnTo>
                    <a:lnTo>
                      <a:pt x="276" y="51"/>
                    </a:lnTo>
                    <a:lnTo>
                      <a:pt x="274" y="60"/>
                    </a:lnTo>
                    <a:lnTo>
                      <a:pt x="275" y="70"/>
                    </a:lnTo>
                    <a:lnTo>
                      <a:pt x="277" y="75"/>
                    </a:lnTo>
                    <a:lnTo>
                      <a:pt x="278" y="81"/>
                    </a:lnTo>
                    <a:lnTo>
                      <a:pt x="278" y="87"/>
                    </a:lnTo>
                    <a:lnTo>
                      <a:pt x="279" y="93"/>
                    </a:lnTo>
                    <a:lnTo>
                      <a:pt x="281" y="99"/>
                    </a:lnTo>
                    <a:lnTo>
                      <a:pt x="282" y="105"/>
                    </a:lnTo>
                    <a:lnTo>
                      <a:pt x="284" y="111"/>
                    </a:lnTo>
                    <a:lnTo>
                      <a:pt x="285" y="118"/>
                    </a:lnTo>
                    <a:lnTo>
                      <a:pt x="287" y="124"/>
                    </a:lnTo>
                    <a:lnTo>
                      <a:pt x="290" y="129"/>
                    </a:lnTo>
                    <a:lnTo>
                      <a:pt x="292" y="135"/>
                    </a:lnTo>
                    <a:lnTo>
                      <a:pt x="296" y="140"/>
                    </a:lnTo>
                    <a:lnTo>
                      <a:pt x="300" y="145"/>
                    </a:lnTo>
                    <a:lnTo>
                      <a:pt x="305" y="149"/>
                    </a:lnTo>
                    <a:lnTo>
                      <a:pt x="311" y="152"/>
                    </a:lnTo>
                    <a:lnTo>
                      <a:pt x="318" y="156"/>
                    </a:lnTo>
                    <a:lnTo>
                      <a:pt x="325" y="159"/>
                    </a:lnTo>
                    <a:lnTo>
                      <a:pt x="331" y="160"/>
                    </a:lnTo>
                    <a:lnTo>
                      <a:pt x="337" y="160"/>
                    </a:lnTo>
                    <a:lnTo>
                      <a:pt x="343" y="160"/>
                    </a:lnTo>
                    <a:lnTo>
                      <a:pt x="349" y="158"/>
                    </a:lnTo>
                    <a:lnTo>
                      <a:pt x="354" y="156"/>
                    </a:lnTo>
                    <a:lnTo>
                      <a:pt x="359" y="154"/>
                    </a:lnTo>
                    <a:lnTo>
                      <a:pt x="365" y="151"/>
                    </a:lnTo>
                    <a:lnTo>
                      <a:pt x="371" y="148"/>
                    </a:lnTo>
                    <a:lnTo>
                      <a:pt x="377" y="145"/>
                    </a:lnTo>
                    <a:lnTo>
                      <a:pt x="382" y="142"/>
                    </a:lnTo>
                    <a:lnTo>
                      <a:pt x="388" y="140"/>
                    </a:lnTo>
                    <a:lnTo>
                      <a:pt x="394" y="138"/>
                    </a:lnTo>
                    <a:lnTo>
                      <a:pt x="399" y="137"/>
                    </a:lnTo>
                    <a:lnTo>
                      <a:pt x="406" y="137"/>
                    </a:lnTo>
                    <a:lnTo>
                      <a:pt x="412" y="137"/>
                    </a:lnTo>
                    <a:lnTo>
                      <a:pt x="418" y="142"/>
                    </a:lnTo>
                    <a:lnTo>
                      <a:pt x="421" y="146"/>
                    </a:lnTo>
                    <a:lnTo>
                      <a:pt x="424" y="151"/>
                    </a:lnTo>
                    <a:lnTo>
                      <a:pt x="426" y="157"/>
                    </a:lnTo>
                    <a:lnTo>
                      <a:pt x="428" y="163"/>
                    </a:lnTo>
                    <a:lnTo>
                      <a:pt x="431" y="169"/>
                    </a:lnTo>
                    <a:lnTo>
                      <a:pt x="431" y="175"/>
                    </a:lnTo>
                    <a:lnTo>
                      <a:pt x="432" y="182"/>
                    </a:lnTo>
                    <a:lnTo>
                      <a:pt x="434" y="188"/>
                    </a:lnTo>
                    <a:lnTo>
                      <a:pt x="434" y="195"/>
                    </a:lnTo>
                    <a:lnTo>
                      <a:pt x="435" y="202"/>
                    </a:lnTo>
                    <a:lnTo>
                      <a:pt x="435" y="208"/>
                    </a:lnTo>
                    <a:lnTo>
                      <a:pt x="436" y="215"/>
                    </a:lnTo>
                    <a:lnTo>
                      <a:pt x="437" y="221"/>
                    </a:lnTo>
                    <a:lnTo>
                      <a:pt x="437" y="228"/>
                    </a:lnTo>
                    <a:lnTo>
                      <a:pt x="438" y="234"/>
                    </a:lnTo>
                    <a:lnTo>
                      <a:pt x="428" y="234"/>
                    </a:lnTo>
                    <a:lnTo>
                      <a:pt x="418" y="235"/>
                    </a:lnTo>
                    <a:lnTo>
                      <a:pt x="409" y="237"/>
                    </a:lnTo>
                    <a:lnTo>
                      <a:pt x="398" y="239"/>
                    </a:lnTo>
                    <a:lnTo>
                      <a:pt x="389" y="242"/>
                    </a:lnTo>
                    <a:lnTo>
                      <a:pt x="378" y="245"/>
                    </a:lnTo>
                    <a:lnTo>
                      <a:pt x="369" y="248"/>
                    </a:lnTo>
                    <a:lnTo>
                      <a:pt x="358" y="253"/>
                    </a:lnTo>
                    <a:lnTo>
                      <a:pt x="355" y="257"/>
                    </a:lnTo>
                    <a:lnTo>
                      <a:pt x="351" y="261"/>
                    </a:lnTo>
                    <a:lnTo>
                      <a:pt x="346" y="267"/>
                    </a:lnTo>
                    <a:lnTo>
                      <a:pt x="343" y="275"/>
                    </a:lnTo>
                    <a:lnTo>
                      <a:pt x="339" y="282"/>
                    </a:lnTo>
                    <a:lnTo>
                      <a:pt x="338" y="290"/>
                    </a:lnTo>
                    <a:lnTo>
                      <a:pt x="339" y="298"/>
                    </a:lnTo>
                    <a:lnTo>
                      <a:pt x="342" y="305"/>
                    </a:lnTo>
                    <a:lnTo>
                      <a:pt x="345" y="313"/>
                    </a:lnTo>
                    <a:lnTo>
                      <a:pt x="350" y="320"/>
                    </a:lnTo>
                    <a:lnTo>
                      <a:pt x="355" y="326"/>
                    </a:lnTo>
                    <a:lnTo>
                      <a:pt x="360" y="334"/>
                    </a:lnTo>
                    <a:lnTo>
                      <a:pt x="364" y="340"/>
                    </a:lnTo>
                    <a:lnTo>
                      <a:pt x="366" y="348"/>
                    </a:lnTo>
                    <a:lnTo>
                      <a:pt x="367" y="356"/>
                    </a:lnTo>
                    <a:lnTo>
                      <a:pt x="365" y="365"/>
                    </a:lnTo>
                    <a:lnTo>
                      <a:pt x="361" y="368"/>
                    </a:lnTo>
                    <a:lnTo>
                      <a:pt x="356" y="372"/>
                    </a:lnTo>
                    <a:lnTo>
                      <a:pt x="351" y="374"/>
                    </a:lnTo>
                    <a:lnTo>
                      <a:pt x="345" y="376"/>
                    </a:lnTo>
                    <a:lnTo>
                      <a:pt x="339" y="379"/>
                    </a:lnTo>
                    <a:lnTo>
                      <a:pt x="333" y="381"/>
                    </a:lnTo>
                    <a:lnTo>
                      <a:pt x="328" y="384"/>
                    </a:lnTo>
                    <a:lnTo>
                      <a:pt x="322" y="385"/>
                    </a:lnTo>
                    <a:lnTo>
                      <a:pt x="315" y="387"/>
                    </a:lnTo>
                    <a:lnTo>
                      <a:pt x="309" y="388"/>
                    </a:lnTo>
                    <a:lnTo>
                      <a:pt x="303" y="390"/>
                    </a:lnTo>
                    <a:lnTo>
                      <a:pt x="296" y="391"/>
                    </a:lnTo>
                    <a:lnTo>
                      <a:pt x="290" y="392"/>
                    </a:lnTo>
                    <a:lnTo>
                      <a:pt x="284" y="393"/>
                    </a:lnTo>
                    <a:lnTo>
                      <a:pt x="277" y="394"/>
                    </a:lnTo>
                    <a:lnTo>
                      <a:pt x="271" y="395"/>
                    </a:lnTo>
                    <a:lnTo>
                      <a:pt x="264" y="395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13"/>
              <p:cNvSpPr>
                <a:spLocks/>
              </p:cNvSpPr>
              <p:nvPr/>
            </p:nvSpPr>
            <p:spPr bwMode="grayWhite">
              <a:xfrm>
                <a:off x="-4636" y="4966081"/>
                <a:ext cx="814388" cy="782638"/>
              </a:xfrm>
              <a:custGeom>
                <a:avLst/>
                <a:gdLst>
                  <a:gd name="T0" fmla="*/ 111 w 513"/>
                  <a:gd name="T1" fmla="*/ 481 h 493"/>
                  <a:gd name="T2" fmla="*/ 85 w 513"/>
                  <a:gd name="T3" fmla="*/ 463 h 493"/>
                  <a:gd name="T4" fmla="*/ 64 w 513"/>
                  <a:gd name="T5" fmla="*/ 433 h 493"/>
                  <a:gd name="T6" fmla="*/ 0 w 513"/>
                  <a:gd name="T7" fmla="*/ 275 h 493"/>
                  <a:gd name="T8" fmla="*/ 3 w 513"/>
                  <a:gd name="T9" fmla="*/ 259 h 493"/>
                  <a:gd name="T10" fmla="*/ 10 w 513"/>
                  <a:gd name="T11" fmla="*/ 240 h 493"/>
                  <a:gd name="T12" fmla="*/ 21 w 513"/>
                  <a:gd name="T13" fmla="*/ 222 h 493"/>
                  <a:gd name="T14" fmla="*/ 35 w 513"/>
                  <a:gd name="T15" fmla="*/ 205 h 493"/>
                  <a:gd name="T16" fmla="*/ 49 w 513"/>
                  <a:gd name="T17" fmla="*/ 193 h 493"/>
                  <a:gd name="T18" fmla="*/ 81 w 513"/>
                  <a:gd name="T19" fmla="*/ 193 h 493"/>
                  <a:gd name="T20" fmla="*/ 112 w 513"/>
                  <a:gd name="T21" fmla="*/ 205 h 493"/>
                  <a:gd name="T22" fmla="*/ 142 w 513"/>
                  <a:gd name="T23" fmla="*/ 220 h 493"/>
                  <a:gd name="T24" fmla="*/ 169 w 513"/>
                  <a:gd name="T25" fmla="*/ 226 h 493"/>
                  <a:gd name="T26" fmla="*/ 194 w 513"/>
                  <a:gd name="T27" fmla="*/ 211 h 493"/>
                  <a:gd name="T28" fmla="*/ 212 w 513"/>
                  <a:gd name="T29" fmla="*/ 183 h 493"/>
                  <a:gd name="T30" fmla="*/ 222 w 513"/>
                  <a:gd name="T31" fmla="*/ 156 h 493"/>
                  <a:gd name="T32" fmla="*/ 213 w 513"/>
                  <a:gd name="T33" fmla="*/ 128 h 493"/>
                  <a:gd name="T34" fmla="*/ 198 w 513"/>
                  <a:gd name="T35" fmla="*/ 115 h 493"/>
                  <a:gd name="T36" fmla="*/ 178 w 513"/>
                  <a:gd name="T37" fmla="*/ 105 h 493"/>
                  <a:gd name="T38" fmla="*/ 158 w 513"/>
                  <a:gd name="T39" fmla="*/ 95 h 493"/>
                  <a:gd name="T40" fmla="*/ 142 w 513"/>
                  <a:gd name="T41" fmla="*/ 81 h 493"/>
                  <a:gd name="T42" fmla="*/ 137 w 513"/>
                  <a:gd name="T43" fmla="*/ 60 h 493"/>
                  <a:gd name="T44" fmla="*/ 146 w 513"/>
                  <a:gd name="T45" fmla="*/ 38 h 493"/>
                  <a:gd name="T46" fmla="*/ 160 w 513"/>
                  <a:gd name="T47" fmla="*/ 20 h 493"/>
                  <a:gd name="T48" fmla="*/ 176 w 513"/>
                  <a:gd name="T49" fmla="*/ 0 h 493"/>
                  <a:gd name="T50" fmla="*/ 198 w 513"/>
                  <a:gd name="T51" fmla="*/ 15 h 493"/>
                  <a:gd name="T52" fmla="*/ 224 w 513"/>
                  <a:gd name="T53" fmla="*/ 26 h 493"/>
                  <a:gd name="T54" fmla="*/ 251 w 513"/>
                  <a:gd name="T55" fmla="*/ 34 h 493"/>
                  <a:gd name="T56" fmla="*/ 279 w 513"/>
                  <a:gd name="T57" fmla="*/ 38 h 493"/>
                  <a:gd name="T58" fmla="*/ 307 w 513"/>
                  <a:gd name="T59" fmla="*/ 37 h 493"/>
                  <a:gd name="T60" fmla="*/ 285 w 513"/>
                  <a:gd name="T61" fmla="*/ 123 h 493"/>
                  <a:gd name="T62" fmla="*/ 295 w 513"/>
                  <a:gd name="T63" fmla="*/ 131 h 493"/>
                  <a:gd name="T64" fmla="*/ 308 w 513"/>
                  <a:gd name="T65" fmla="*/ 140 h 493"/>
                  <a:gd name="T66" fmla="*/ 337 w 513"/>
                  <a:gd name="T67" fmla="*/ 134 h 493"/>
                  <a:gd name="T68" fmla="*/ 357 w 513"/>
                  <a:gd name="T69" fmla="*/ 101 h 493"/>
                  <a:gd name="T70" fmla="*/ 382 w 513"/>
                  <a:gd name="T71" fmla="*/ 69 h 493"/>
                  <a:gd name="T72" fmla="*/ 395 w 513"/>
                  <a:gd name="T73" fmla="*/ 94 h 493"/>
                  <a:gd name="T74" fmla="*/ 416 w 513"/>
                  <a:gd name="T75" fmla="*/ 117 h 493"/>
                  <a:gd name="T76" fmla="*/ 441 w 513"/>
                  <a:gd name="T77" fmla="*/ 137 h 493"/>
                  <a:gd name="T78" fmla="*/ 469 w 513"/>
                  <a:gd name="T79" fmla="*/ 154 h 493"/>
                  <a:gd name="T80" fmla="*/ 501 w 513"/>
                  <a:gd name="T81" fmla="*/ 170 h 493"/>
                  <a:gd name="T82" fmla="*/ 431 w 513"/>
                  <a:gd name="T83" fmla="*/ 287 h 493"/>
                  <a:gd name="T84" fmla="*/ 316 w 513"/>
                  <a:gd name="T85" fmla="*/ 222 h 493"/>
                  <a:gd name="T86" fmla="*/ 299 w 513"/>
                  <a:gd name="T87" fmla="*/ 240 h 493"/>
                  <a:gd name="T88" fmla="*/ 283 w 513"/>
                  <a:gd name="T89" fmla="*/ 261 h 493"/>
                  <a:gd name="T90" fmla="*/ 271 w 513"/>
                  <a:gd name="T91" fmla="*/ 284 h 493"/>
                  <a:gd name="T92" fmla="*/ 262 w 513"/>
                  <a:gd name="T93" fmla="*/ 308 h 493"/>
                  <a:gd name="T94" fmla="*/ 265 w 513"/>
                  <a:gd name="T95" fmla="*/ 334 h 493"/>
                  <a:gd name="T96" fmla="*/ 290 w 513"/>
                  <a:gd name="T97" fmla="*/ 351 h 493"/>
                  <a:gd name="T98" fmla="*/ 325 w 513"/>
                  <a:gd name="T99" fmla="*/ 356 h 493"/>
                  <a:gd name="T100" fmla="*/ 360 w 513"/>
                  <a:gd name="T101" fmla="*/ 359 h 493"/>
                  <a:gd name="T102" fmla="*/ 388 w 513"/>
                  <a:gd name="T103" fmla="*/ 370 h 493"/>
                  <a:gd name="T104" fmla="*/ 400 w 513"/>
                  <a:gd name="T105" fmla="*/ 401 h 493"/>
                  <a:gd name="T106" fmla="*/ 202 w 513"/>
                  <a:gd name="T107" fmla="*/ 404 h 493"/>
                  <a:gd name="T108" fmla="*/ 162 w 513"/>
                  <a:gd name="T109" fmla="*/ 479 h 493"/>
                  <a:gd name="T110" fmla="*/ 150 w 513"/>
                  <a:gd name="T111" fmla="*/ 484 h 493"/>
                  <a:gd name="T112" fmla="*/ 138 w 513"/>
                  <a:gd name="T113" fmla="*/ 4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3" h="493">
                    <a:moveTo>
                      <a:pt x="130" y="492"/>
                    </a:moveTo>
                    <a:lnTo>
                      <a:pt x="120" y="486"/>
                    </a:lnTo>
                    <a:lnTo>
                      <a:pt x="111" y="481"/>
                    </a:lnTo>
                    <a:lnTo>
                      <a:pt x="101" y="475"/>
                    </a:lnTo>
                    <a:lnTo>
                      <a:pt x="93" y="469"/>
                    </a:lnTo>
                    <a:lnTo>
                      <a:pt x="85" y="463"/>
                    </a:lnTo>
                    <a:lnTo>
                      <a:pt x="78" y="454"/>
                    </a:lnTo>
                    <a:lnTo>
                      <a:pt x="71" y="444"/>
                    </a:lnTo>
                    <a:lnTo>
                      <a:pt x="64" y="433"/>
                    </a:lnTo>
                    <a:lnTo>
                      <a:pt x="111" y="353"/>
                    </a:lnTo>
                    <a:lnTo>
                      <a:pt x="0" y="280"/>
                    </a:lnTo>
                    <a:lnTo>
                      <a:pt x="0" y="275"/>
                    </a:lnTo>
                    <a:lnTo>
                      <a:pt x="0" y="270"/>
                    </a:lnTo>
                    <a:lnTo>
                      <a:pt x="1" y="264"/>
                    </a:lnTo>
                    <a:lnTo>
                      <a:pt x="3" y="259"/>
                    </a:lnTo>
                    <a:lnTo>
                      <a:pt x="5" y="252"/>
                    </a:lnTo>
                    <a:lnTo>
                      <a:pt x="7" y="246"/>
                    </a:lnTo>
                    <a:lnTo>
                      <a:pt x="10" y="240"/>
                    </a:lnTo>
                    <a:lnTo>
                      <a:pt x="13" y="234"/>
                    </a:lnTo>
                    <a:lnTo>
                      <a:pt x="17" y="227"/>
                    </a:lnTo>
                    <a:lnTo>
                      <a:pt x="21" y="222"/>
                    </a:lnTo>
                    <a:lnTo>
                      <a:pt x="26" y="216"/>
                    </a:lnTo>
                    <a:lnTo>
                      <a:pt x="30" y="211"/>
                    </a:lnTo>
                    <a:lnTo>
                      <a:pt x="35" y="205"/>
                    </a:lnTo>
                    <a:lnTo>
                      <a:pt x="40" y="201"/>
                    </a:lnTo>
                    <a:lnTo>
                      <a:pt x="44" y="196"/>
                    </a:lnTo>
                    <a:lnTo>
                      <a:pt x="49" y="193"/>
                    </a:lnTo>
                    <a:lnTo>
                      <a:pt x="60" y="191"/>
                    </a:lnTo>
                    <a:lnTo>
                      <a:pt x="70" y="191"/>
                    </a:lnTo>
                    <a:lnTo>
                      <a:pt x="81" y="193"/>
                    </a:lnTo>
                    <a:lnTo>
                      <a:pt x="92" y="196"/>
                    </a:lnTo>
                    <a:lnTo>
                      <a:pt x="102" y="201"/>
                    </a:lnTo>
                    <a:lnTo>
                      <a:pt x="112" y="205"/>
                    </a:lnTo>
                    <a:lnTo>
                      <a:pt x="122" y="211"/>
                    </a:lnTo>
                    <a:lnTo>
                      <a:pt x="132" y="216"/>
                    </a:lnTo>
                    <a:lnTo>
                      <a:pt x="142" y="220"/>
                    </a:lnTo>
                    <a:lnTo>
                      <a:pt x="150" y="223"/>
                    </a:lnTo>
                    <a:lnTo>
                      <a:pt x="160" y="226"/>
                    </a:lnTo>
                    <a:lnTo>
                      <a:pt x="169" y="226"/>
                    </a:lnTo>
                    <a:lnTo>
                      <a:pt x="178" y="223"/>
                    </a:lnTo>
                    <a:lnTo>
                      <a:pt x="186" y="219"/>
                    </a:lnTo>
                    <a:lnTo>
                      <a:pt x="194" y="211"/>
                    </a:lnTo>
                    <a:lnTo>
                      <a:pt x="202" y="200"/>
                    </a:lnTo>
                    <a:lnTo>
                      <a:pt x="207" y="192"/>
                    </a:lnTo>
                    <a:lnTo>
                      <a:pt x="212" y="183"/>
                    </a:lnTo>
                    <a:lnTo>
                      <a:pt x="216" y="174"/>
                    </a:lnTo>
                    <a:lnTo>
                      <a:pt x="219" y="165"/>
                    </a:lnTo>
                    <a:lnTo>
                      <a:pt x="222" y="156"/>
                    </a:lnTo>
                    <a:lnTo>
                      <a:pt x="222" y="146"/>
                    </a:lnTo>
                    <a:lnTo>
                      <a:pt x="219" y="138"/>
                    </a:lnTo>
                    <a:lnTo>
                      <a:pt x="213" y="128"/>
                    </a:lnTo>
                    <a:lnTo>
                      <a:pt x="210" y="123"/>
                    </a:lnTo>
                    <a:lnTo>
                      <a:pt x="204" y="119"/>
                    </a:lnTo>
                    <a:lnTo>
                      <a:pt x="198" y="115"/>
                    </a:lnTo>
                    <a:lnTo>
                      <a:pt x="192" y="112"/>
                    </a:lnTo>
                    <a:lnTo>
                      <a:pt x="186" y="109"/>
                    </a:lnTo>
                    <a:lnTo>
                      <a:pt x="178" y="105"/>
                    </a:lnTo>
                    <a:lnTo>
                      <a:pt x="171" y="102"/>
                    </a:lnTo>
                    <a:lnTo>
                      <a:pt x="165" y="98"/>
                    </a:lnTo>
                    <a:lnTo>
                      <a:pt x="158" y="95"/>
                    </a:lnTo>
                    <a:lnTo>
                      <a:pt x="152" y="91"/>
                    </a:lnTo>
                    <a:lnTo>
                      <a:pt x="146" y="86"/>
                    </a:lnTo>
                    <a:lnTo>
                      <a:pt x="142" y="81"/>
                    </a:lnTo>
                    <a:lnTo>
                      <a:pt x="139" y="74"/>
                    </a:lnTo>
                    <a:lnTo>
                      <a:pt x="137" y="68"/>
                    </a:lnTo>
                    <a:lnTo>
                      <a:pt x="137" y="60"/>
                    </a:lnTo>
                    <a:lnTo>
                      <a:pt x="138" y="51"/>
                    </a:lnTo>
                    <a:lnTo>
                      <a:pt x="142" y="44"/>
                    </a:lnTo>
                    <a:lnTo>
                      <a:pt x="146" y="38"/>
                    </a:lnTo>
                    <a:lnTo>
                      <a:pt x="150" y="32"/>
                    </a:lnTo>
                    <a:lnTo>
                      <a:pt x="155" y="26"/>
                    </a:lnTo>
                    <a:lnTo>
                      <a:pt x="160" y="20"/>
                    </a:lnTo>
                    <a:lnTo>
                      <a:pt x="165" y="14"/>
                    </a:lnTo>
                    <a:lnTo>
                      <a:pt x="170" y="8"/>
                    </a:lnTo>
                    <a:lnTo>
                      <a:pt x="176" y="0"/>
                    </a:lnTo>
                    <a:lnTo>
                      <a:pt x="183" y="5"/>
                    </a:lnTo>
                    <a:lnTo>
                      <a:pt x="191" y="10"/>
                    </a:lnTo>
                    <a:lnTo>
                      <a:pt x="198" y="15"/>
                    </a:lnTo>
                    <a:lnTo>
                      <a:pt x="207" y="19"/>
                    </a:lnTo>
                    <a:lnTo>
                      <a:pt x="215" y="23"/>
                    </a:lnTo>
                    <a:lnTo>
                      <a:pt x="224" y="26"/>
                    </a:lnTo>
                    <a:lnTo>
                      <a:pt x="233" y="29"/>
                    </a:lnTo>
                    <a:lnTo>
                      <a:pt x="242" y="32"/>
                    </a:lnTo>
                    <a:lnTo>
                      <a:pt x="251" y="34"/>
                    </a:lnTo>
                    <a:lnTo>
                      <a:pt x="261" y="36"/>
                    </a:lnTo>
                    <a:lnTo>
                      <a:pt x="270" y="37"/>
                    </a:lnTo>
                    <a:lnTo>
                      <a:pt x="279" y="38"/>
                    </a:lnTo>
                    <a:lnTo>
                      <a:pt x="288" y="38"/>
                    </a:lnTo>
                    <a:lnTo>
                      <a:pt x="298" y="38"/>
                    </a:lnTo>
                    <a:lnTo>
                      <a:pt x="307" y="37"/>
                    </a:lnTo>
                    <a:lnTo>
                      <a:pt x="316" y="36"/>
                    </a:lnTo>
                    <a:lnTo>
                      <a:pt x="282" y="120"/>
                    </a:lnTo>
                    <a:lnTo>
                      <a:pt x="285" y="123"/>
                    </a:lnTo>
                    <a:lnTo>
                      <a:pt x="288" y="126"/>
                    </a:lnTo>
                    <a:lnTo>
                      <a:pt x="291" y="129"/>
                    </a:lnTo>
                    <a:lnTo>
                      <a:pt x="295" y="131"/>
                    </a:lnTo>
                    <a:lnTo>
                      <a:pt x="298" y="134"/>
                    </a:lnTo>
                    <a:lnTo>
                      <a:pt x="303" y="137"/>
                    </a:lnTo>
                    <a:lnTo>
                      <a:pt x="308" y="140"/>
                    </a:lnTo>
                    <a:lnTo>
                      <a:pt x="313" y="142"/>
                    </a:lnTo>
                    <a:lnTo>
                      <a:pt x="327" y="140"/>
                    </a:lnTo>
                    <a:lnTo>
                      <a:pt x="337" y="134"/>
                    </a:lnTo>
                    <a:lnTo>
                      <a:pt x="345" y="125"/>
                    </a:lnTo>
                    <a:lnTo>
                      <a:pt x="352" y="113"/>
                    </a:lnTo>
                    <a:lnTo>
                      <a:pt x="357" y="101"/>
                    </a:lnTo>
                    <a:lnTo>
                      <a:pt x="363" y="89"/>
                    </a:lnTo>
                    <a:lnTo>
                      <a:pt x="372" y="78"/>
                    </a:lnTo>
                    <a:lnTo>
                      <a:pt x="382" y="69"/>
                    </a:lnTo>
                    <a:lnTo>
                      <a:pt x="385" y="77"/>
                    </a:lnTo>
                    <a:lnTo>
                      <a:pt x="390" y="86"/>
                    </a:lnTo>
                    <a:lnTo>
                      <a:pt x="395" y="94"/>
                    </a:lnTo>
                    <a:lnTo>
                      <a:pt x="402" y="101"/>
                    </a:lnTo>
                    <a:lnTo>
                      <a:pt x="409" y="109"/>
                    </a:lnTo>
                    <a:lnTo>
                      <a:pt x="416" y="117"/>
                    </a:lnTo>
                    <a:lnTo>
                      <a:pt x="424" y="123"/>
                    </a:lnTo>
                    <a:lnTo>
                      <a:pt x="432" y="130"/>
                    </a:lnTo>
                    <a:lnTo>
                      <a:pt x="441" y="137"/>
                    </a:lnTo>
                    <a:lnTo>
                      <a:pt x="450" y="143"/>
                    </a:lnTo>
                    <a:lnTo>
                      <a:pt x="459" y="149"/>
                    </a:lnTo>
                    <a:lnTo>
                      <a:pt x="469" y="154"/>
                    </a:lnTo>
                    <a:lnTo>
                      <a:pt x="480" y="159"/>
                    </a:lnTo>
                    <a:lnTo>
                      <a:pt x="490" y="165"/>
                    </a:lnTo>
                    <a:lnTo>
                      <a:pt x="501" y="170"/>
                    </a:lnTo>
                    <a:lnTo>
                      <a:pt x="512" y="174"/>
                    </a:lnTo>
                    <a:lnTo>
                      <a:pt x="447" y="287"/>
                    </a:lnTo>
                    <a:lnTo>
                      <a:pt x="431" y="287"/>
                    </a:lnTo>
                    <a:lnTo>
                      <a:pt x="328" y="211"/>
                    </a:lnTo>
                    <a:lnTo>
                      <a:pt x="322" y="216"/>
                    </a:lnTo>
                    <a:lnTo>
                      <a:pt x="316" y="222"/>
                    </a:lnTo>
                    <a:lnTo>
                      <a:pt x="311" y="227"/>
                    </a:lnTo>
                    <a:lnTo>
                      <a:pt x="305" y="234"/>
                    </a:lnTo>
                    <a:lnTo>
                      <a:pt x="299" y="240"/>
                    </a:lnTo>
                    <a:lnTo>
                      <a:pt x="293" y="247"/>
                    </a:lnTo>
                    <a:lnTo>
                      <a:pt x="288" y="253"/>
                    </a:lnTo>
                    <a:lnTo>
                      <a:pt x="283" y="261"/>
                    </a:lnTo>
                    <a:lnTo>
                      <a:pt x="279" y="268"/>
                    </a:lnTo>
                    <a:lnTo>
                      <a:pt x="275" y="276"/>
                    </a:lnTo>
                    <a:lnTo>
                      <a:pt x="271" y="284"/>
                    </a:lnTo>
                    <a:lnTo>
                      <a:pt x="267" y="292"/>
                    </a:lnTo>
                    <a:lnTo>
                      <a:pt x="265" y="300"/>
                    </a:lnTo>
                    <a:lnTo>
                      <a:pt x="262" y="308"/>
                    </a:lnTo>
                    <a:lnTo>
                      <a:pt x="261" y="316"/>
                    </a:lnTo>
                    <a:lnTo>
                      <a:pt x="259" y="324"/>
                    </a:lnTo>
                    <a:lnTo>
                      <a:pt x="265" y="334"/>
                    </a:lnTo>
                    <a:lnTo>
                      <a:pt x="272" y="342"/>
                    </a:lnTo>
                    <a:lnTo>
                      <a:pt x="281" y="347"/>
                    </a:lnTo>
                    <a:lnTo>
                      <a:pt x="290" y="351"/>
                    </a:lnTo>
                    <a:lnTo>
                      <a:pt x="302" y="353"/>
                    </a:lnTo>
                    <a:lnTo>
                      <a:pt x="313" y="355"/>
                    </a:lnTo>
                    <a:lnTo>
                      <a:pt x="325" y="356"/>
                    </a:lnTo>
                    <a:lnTo>
                      <a:pt x="337" y="357"/>
                    </a:lnTo>
                    <a:lnTo>
                      <a:pt x="348" y="357"/>
                    </a:lnTo>
                    <a:lnTo>
                      <a:pt x="360" y="359"/>
                    </a:lnTo>
                    <a:lnTo>
                      <a:pt x="370" y="361"/>
                    </a:lnTo>
                    <a:lnTo>
                      <a:pt x="380" y="365"/>
                    </a:lnTo>
                    <a:lnTo>
                      <a:pt x="388" y="370"/>
                    </a:lnTo>
                    <a:lnTo>
                      <a:pt x="394" y="378"/>
                    </a:lnTo>
                    <a:lnTo>
                      <a:pt x="399" y="387"/>
                    </a:lnTo>
                    <a:lnTo>
                      <a:pt x="400" y="401"/>
                    </a:lnTo>
                    <a:lnTo>
                      <a:pt x="347" y="480"/>
                    </a:lnTo>
                    <a:lnTo>
                      <a:pt x="225" y="398"/>
                    </a:lnTo>
                    <a:lnTo>
                      <a:pt x="202" y="404"/>
                    </a:lnTo>
                    <a:lnTo>
                      <a:pt x="168" y="477"/>
                    </a:lnTo>
                    <a:lnTo>
                      <a:pt x="165" y="478"/>
                    </a:lnTo>
                    <a:lnTo>
                      <a:pt x="162" y="479"/>
                    </a:lnTo>
                    <a:lnTo>
                      <a:pt x="158" y="481"/>
                    </a:lnTo>
                    <a:lnTo>
                      <a:pt x="154" y="483"/>
                    </a:lnTo>
                    <a:lnTo>
                      <a:pt x="150" y="484"/>
                    </a:lnTo>
                    <a:lnTo>
                      <a:pt x="146" y="487"/>
                    </a:lnTo>
                    <a:lnTo>
                      <a:pt x="142" y="489"/>
                    </a:lnTo>
                    <a:lnTo>
                      <a:pt x="138" y="492"/>
                    </a:lnTo>
                    <a:lnTo>
                      <a:pt x="130" y="492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14"/>
              <p:cNvSpPr>
                <a:spLocks/>
              </p:cNvSpPr>
              <p:nvPr/>
            </p:nvSpPr>
            <p:spPr bwMode="grayWhite">
              <a:xfrm>
                <a:off x="616077" y="5509006"/>
                <a:ext cx="812800" cy="808038"/>
              </a:xfrm>
              <a:custGeom>
                <a:avLst/>
                <a:gdLst>
                  <a:gd name="T0" fmla="*/ 67 w 512"/>
                  <a:gd name="T1" fmla="*/ 492 h 509"/>
                  <a:gd name="T2" fmla="*/ 45 w 512"/>
                  <a:gd name="T3" fmla="*/ 451 h 509"/>
                  <a:gd name="T4" fmla="*/ 68 w 512"/>
                  <a:gd name="T5" fmla="*/ 418 h 509"/>
                  <a:gd name="T6" fmla="*/ 106 w 512"/>
                  <a:gd name="T7" fmla="*/ 391 h 509"/>
                  <a:gd name="T8" fmla="*/ 105 w 512"/>
                  <a:gd name="T9" fmla="*/ 352 h 509"/>
                  <a:gd name="T10" fmla="*/ 79 w 512"/>
                  <a:gd name="T11" fmla="*/ 324 h 509"/>
                  <a:gd name="T12" fmla="*/ 44 w 512"/>
                  <a:gd name="T13" fmla="*/ 302 h 509"/>
                  <a:gd name="T14" fmla="*/ 7 w 512"/>
                  <a:gd name="T15" fmla="*/ 280 h 509"/>
                  <a:gd name="T16" fmla="*/ 2 w 512"/>
                  <a:gd name="T17" fmla="*/ 258 h 509"/>
                  <a:gd name="T18" fmla="*/ 13 w 512"/>
                  <a:gd name="T19" fmla="*/ 239 h 509"/>
                  <a:gd name="T20" fmla="*/ 29 w 512"/>
                  <a:gd name="T21" fmla="*/ 220 h 509"/>
                  <a:gd name="T22" fmla="*/ 43 w 512"/>
                  <a:gd name="T23" fmla="*/ 201 h 509"/>
                  <a:gd name="T24" fmla="*/ 65 w 512"/>
                  <a:gd name="T25" fmla="*/ 184 h 509"/>
                  <a:gd name="T26" fmla="*/ 100 w 512"/>
                  <a:gd name="T27" fmla="*/ 191 h 509"/>
                  <a:gd name="T28" fmla="*/ 124 w 512"/>
                  <a:gd name="T29" fmla="*/ 210 h 509"/>
                  <a:gd name="T30" fmla="*/ 150 w 512"/>
                  <a:gd name="T31" fmla="*/ 233 h 509"/>
                  <a:gd name="T32" fmla="*/ 179 w 512"/>
                  <a:gd name="T33" fmla="*/ 232 h 509"/>
                  <a:gd name="T34" fmla="*/ 207 w 512"/>
                  <a:gd name="T35" fmla="*/ 223 h 509"/>
                  <a:gd name="T36" fmla="*/ 230 w 512"/>
                  <a:gd name="T37" fmla="*/ 198 h 509"/>
                  <a:gd name="T38" fmla="*/ 242 w 512"/>
                  <a:gd name="T39" fmla="*/ 165 h 509"/>
                  <a:gd name="T40" fmla="*/ 226 w 512"/>
                  <a:gd name="T41" fmla="*/ 143 h 509"/>
                  <a:gd name="T42" fmla="*/ 203 w 512"/>
                  <a:gd name="T43" fmla="*/ 132 h 509"/>
                  <a:gd name="T44" fmla="*/ 176 w 512"/>
                  <a:gd name="T45" fmla="*/ 122 h 509"/>
                  <a:gd name="T46" fmla="*/ 153 w 512"/>
                  <a:gd name="T47" fmla="*/ 111 h 509"/>
                  <a:gd name="T48" fmla="*/ 142 w 512"/>
                  <a:gd name="T49" fmla="*/ 80 h 509"/>
                  <a:gd name="T50" fmla="*/ 163 w 512"/>
                  <a:gd name="T51" fmla="*/ 50 h 509"/>
                  <a:gd name="T52" fmla="*/ 187 w 512"/>
                  <a:gd name="T53" fmla="*/ 36 h 509"/>
                  <a:gd name="T54" fmla="*/ 211 w 512"/>
                  <a:gd name="T55" fmla="*/ 18 h 509"/>
                  <a:gd name="T56" fmla="*/ 243 w 512"/>
                  <a:gd name="T57" fmla="*/ 28 h 509"/>
                  <a:gd name="T58" fmla="*/ 277 w 512"/>
                  <a:gd name="T59" fmla="*/ 54 h 509"/>
                  <a:gd name="T60" fmla="*/ 314 w 512"/>
                  <a:gd name="T61" fmla="*/ 72 h 509"/>
                  <a:gd name="T62" fmla="*/ 355 w 512"/>
                  <a:gd name="T63" fmla="*/ 68 h 509"/>
                  <a:gd name="T64" fmla="*/ 382 w 512"/>
                  <a:gd name="T65" fmla="*/ 36 h 509"/>
                  <a:gd name="T66" fmla="*/ 411 w 512"/>
                  <a:gd name="T67" fmla="*/ 3 h 509"/>
                  <a:gd name="T68" fmla="*/ 453 w 512"/>
                  <a:gd name="T69" fmla="*/ 10 h 509"/>
                  <a:gd name="T70" fmla="*/ 486 w 512"/>
                  <a:gd name="T71" fmla="*/ 36 h 509"/>
                  <a:gd name="T72" fmla="*/ 489 w 512"/>
                  <a:gd name="T73" fmla="*/ 68 h 509"/>
                  <a:gd name="T74" fmla="*/ 466 w 512"/>
                  <a:gd name="T75" fmla="*/ 88 h 509"/>
                  <a:gd name="T76" fmla="*/ 437 w 512"/>
                  <a:gd name="T77" fmla="*/ 107 h 509"/>
                  <a:gd name="T78" fmla="*/ 422 w 512"/>
                  <a:gd name="T79" fmla="*/ 133 h 509"/>
                  <a:gd name="T80" fmla="*/ 419 w 512"/>
                  <a:gd name="T81" fmla="*/ 317 h 509"/>
                  <a:gd name="T82" fmla="*/ 388 w 512"/>
                  <a:gd name="T83" fmla="*/ 302 h 509"/>
                  <a:gd name="T84" fmla="*/ 364 w 512"/>
                  <a:gd name="T85" fmla="*/ 273 h 509"/>
                  <a:gd name="T86" fmla="*/ 336 w 512"/>
                  <a:gd name="T87" fmla="*/ 250 h 509"/>
                  <a:gd name="T88" fmla="*/ 299 w 512"/>
                  <a:gd name="T89" fmla="*/ 252 h 509"/>
                  <a:gd name="T90" fmla="*/ 275 w 512"/>
                  <a:gd name="T91" fmla="*/ 270 h 509"/>
                  <a:gd name="T92" fmla="*/ 255 w 512"/>
                  <a:gd name="T93" fmla="*/ 294 h 509"/>
                  <a:gd name="T94" fmla="*/ 242 w 512"/>
                  <a:gd name="T95" fmla="*/ 323 h 509"/>
                  <a:gd name="T96" fmla="*/ 241 w 512"/>
                  <a:gd name="T97" fmla="*/ 353 h 509"/>
                  <a:gd name="T98" fmla="*/ 257 w 512"/>
                  <a:gd name="T99" fmla="*/ 364 h 509"/>
                  <a:gd name="T100" fmla="*/ 279 w 512"/>
                  <a:gd name="T101" fmla="*/ 368 h 509"/>
                  <a:gd name="T102" fmla="*/ 304 w 512"/>
                  <a:gd name="T103" fmla="*/ 370 h 509"/>
                  <a:gd name="T104" fmla="*/ 330 w 512"/>
                  <a:gd name="T105" fmla="*/ 376 h 509"/>
                  <a:gd name="T106" fmla="*/ 353 w 512"/>
                  <a:gd name="T107" fmla="*/ 407 h 509"/>
                  <a:gd name="T108" fmla="*/ 352 w 512"/>
                  <a:gd name="T109" fmla="*/ 443 h 509"/>
                  <a:gd name="T110" fmla="*/ 334 w 512"/>
                  <a:gd name="T111" fmla="*/ 462 h 509"/>
                  <a:gd name="T112" fmla="*/ 311 w 512"/>
                  <a:gd name="T113" fmla="*/ 479 h 509"/>
                  <a:gd name="T114" fmla="*/ 278 w 512"/>
                  <a:gd name="T115" fmla="*/ 465 h 509"/>
                  <a:gd name="T116" fmla="*/ 241 w 512"/>
                  <a:gd name="T117" fmla="*/ 445 h 509"/>
                  <a:gd name="T118" fmla="*/ 202 w 512"/>
                  <a:gd name="T119" fmla="*/ 432 h 509"/>
                  <a:gd name="T120" fmla="*/ 98 w 512"/>
                  <a:gd name="T121" fmla="*/ 508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12" h="509">
                    <a:moveTo>
                      <a:pt x="98" y="508"/>
                    </a:moveTo>
                    <a:lnTo>
                      <a:pt x="86" y="504"/>
                    </a:lnTo>
                    <a:lnTo>
                      <a:pt x="76" y="498"/>
                    </a:lnTo>
                    <a:lnTo>
                      <a:pt x="67" y="492"/>
                    </a:lnTo>
                    <a:lnTo>
                      <a:pt x="60" y="483"/>
                    </a:lnTo>
                    <a:lnTo>
                      <a:pt x="53" y="474"/>
                    </a:lnTo>
                    <a:lnTo>
                      <a:pt x="49" y="463"/>
                    </a:lnTo>
                    <a:lnTo>
                      <a:pt x="45" y="451"/>
                    </a:lnTo>
                    <a:lnTo>
                      <a:pt x="43" y="439"/>
                    </a:lnTo>
                    <a:lnTo>
                      <a:pt x="49" y="432"/>
                    </a:lnTo>
                    <a:lnTo>
                      <a:pt x="58" y="425"/>
                    </a:lnTo>
                    <a:lnTo>
                      <a:pt x="68" y="418"/>
                    </a:lnTo>
                    <a:lnTo>
                      <a:pt x="78" y="413"/>
                    </a:lnTo>
                    <a:lnTo>
                      <a:pt x="88" y="407"/>
                    </a:lnTo>
                    <a:lnTo>
                      <a:pt x="98" y="399"/>
                    </a:lnTo>
                    <a:lnTo>
                      <a:pt x="106" y="391"/>
                    </a:lnTo>
                    <a:lnTo>
                      <a:pt x="113" y="380"/>
                    </a:lnTo>
                    <a:lnTo>
                      <a:pt x="112" y="370"/>
                    </a:lnTo>
                    <a:lnTo>
                      <a:pt x="109" y="360"/>
                    </a:lnTo>
                    <a:lnTo>
                      <a:pt x="105" y="352"/>
                    </a:lnTo>
                    <a:lnTo>
                      <a:pt x="100" y="344"/>
                    </a:lnTo>
                    <a:lnTo>
                      <a:pt x="93" y="337"/>
                    </a:lnTo>
                    <a:lnTo>
                      <a:pt x="87" y="330"/>
                    </a:lnTo>
                    <a:lnTo>
                      <a:pt x="79" y="324"/>
                    </a:lnTo>
                    <a:lnTo>
                      <a:pt x="71" y="318"/>
                    </a:lnTo>
                    <a:lnTo>
                      <a:pt x="62" y="313"/>
                    </a:lnTo>
                    <a:lnTo>
                      <a:pt x="53" y="308"/>
                    </a:lnTo>
                    <a:lnTo>
                      <a:pt x="44" y="302"/>
                    </a:lnTo>
                    <a:lnTo>
                      <a:pt x="35" y="297"/>
                    </a:lnTo>
                    <a:lnTo>
                      <a:pt x="25" y="291"/>
                    </a:lnTo>
                    <a:lnTo>
                      <a:pt x="17" y="286"/>
                    </a:lnTo>
                    <a:lnTo>
                      <a:pt x="7" y="280"/>
                    </a:lnTo>
                    <a:lnTo>
                      <a:pt x="0" y="273"/>
                    </a:lnTo>
                    <a:lnTo>
                      <a:pt x="0" y="268"/>
                    </a:lnTo>
                    <a:lnTo>
                      <a:pt x="0" y="263"/>
                    </a:lnTo>
                    <a:lnTo>
                      <a:pt x="2" y="258"/>
                    </a:lnTo>
                    <a:lnTo>
                      <a:pt x="4" y="253"/>
                    </a:lnTo>
                    <a:lnTo>
                      <a:pt x="7" y="248"/>
                    </a:lnTo>
                    <a:lnTo>
                      <a:pt x="10" y="244"/>
                    </a:lnTo>
                    <a:lnTo>
                      <a:pt x="13" y="239"/>
                    </a:lnTo>
                    <a:lnTo>
                      <a:pt x="17" y="234"/>
                    </a:lnTo>
                    <a:lnTo>
                      <a:pt x="20" y="230"/>
                    </a:lnTo>
                    <a:lnTo>
                      <a:pt x="24" y="225"/>
                    </a:lnTo>
                    <a:lnTo>
                      <a:pt x="29" y="220"/>
                    </a:lnTo>
                    <a:lnTo>
                      <a:pt x="32" y="216"/>
                    </a:lnTo>
                    <a:lnTo>
                      <a:pt x="37" y="210"/>
                    </a:lnTo>
                    <a:lnTo>
                      <a:pt x="40" y="205"/>
                    </a:lnTo>
                    <a:lnTo>
                      <a:pt x="43" y="201"/>
                    </a:lnTo>
                    <a:lnTo>
                      <a:pt x="46" y="195"/>
                    </a:lnTo>
                    <a:lnTo>
                      <a:pt x="51" y="190"/>
                    </a:lnTo>
                    <a:lnTo>
                      <a:pt x="58" y="186"/>
                    </a:lnTo>
                    <a:lnTo>
                      <a:pt x="65" y="184"/>
                    </a:lnTo>
                    <a:lnTo>
                      <a:pt x="73" y="184"/>
                    </a:lnTo>
                    <a:lnTo>
                      <a:pt x="82" y="186"/>
                    </a:lnTo>
                    <a:lnTo>
                      <a:pt x="91" y="187"/>
                    </a:lnTo>
                    <a:lnTo>
                      <a:pt x="100" y="191"/>
                    </a:lnTo>
                    <a:lnTo>
                      <a:pt x="109" y="195"/>
                    </a:lnTo>
                    <a:lnTo>
                      <a:pt x="114" y="199"/>
                    </a:lnTo>
                    <a:lnTo>
                      <a:pt x="120" y="205"/>
                    </a:lnTo>
                    <a:lnTo>
                      <a:pt x="124" y="210"/>
                    </a:lnTo>
                    <a:lnTo>
                      <a:pt x="130" y="216"/>
                    </a:lnTo>
                    <a:lnTo>
                      <a:pt x="136" y="222"/>
                    </a:lnTo>
                    <a:lnTo>
                      <a:pt x="143" y="228"/>
                    </a:lnTo>
                    <a:lnTo>
                      <a:pt x="150" y="233"/>
                    </a:lnTo>
                    <a:lnTo>
                      <a:pt x="160" y="237"/>
                    </a:lnTo>
                    <a:lnTo>
                      <a:pt x="166" y="236"/>
                    </a:lnTo>
                    <a:lnTo>
                      <a:pt x="173" y="234"/>
                    </a:lnTo>
                    <a:lnTo>
                      <a:pt x="179" y="232"/>
                    </a:lnTo>
                    <a:lnTo>
                      <a:pt x="186" y="230"/>
                    </a:lnTo>
                    <a:lnTo>
                      <a:pt x="193" y="228"/>
                    </a:lnTo>
                    <a:lnTo>
                      <a:pt x="200" y="225"/>
                    </a:lnTo>
                    <a:lnTo>
                      <a:pt x="207" y="223"/>
                    </a:lnTo>
                    <a:lnTo>
                      <a:pt x="215" y="220"/>
                    </a:lnTo>
                    <a:lnTo>
                      <a:pt x="218" y="213"/>
                    </a:lnTo>
                    <a:lnTo>
                      <a:pt x="224" y="205"/>
                    </a:lnTo>
                    <a:lnTo>
                      <a:pt x="230" y="198"/>
                    </a:lnTo>
                    <a:lnTo>
                      <a:pt x="235" y="190"/>
                    </a:lnTo>
                    <a:lnTo>
                      <a:pt x="239" y="182"/>
                    </a:lnTo>
                    <a:lnTo>
                      <a:pt x="242" y="174"/>
                    </a:lnTo>
                    <a:lnTo>
                      <a:pt x="242" y="165"/>
                    </a:lnTo>
                    <a:lnTo>
                      <a:pt x="238" y="156"/>
                    </a:lnTo>
                    <a:lnTo>
                      <a:pt x="235" y="151"/>
                    </a:lnTo>
                    <a:lnTo>
                      <a:pt x="230" y="147"/>
                    </a:lnTo>
                    <a:lnTo>
                      <a:pt x="226" y="143"/>
                    </a:lnTo>
                    <a:lnTo>
                      <a:pt x="220" y="140"/>
                    </a:lnTo>
                    <a:lnTo>
                      <a:pt x="215" y="136"/>
                    </a:lnTo>
                    <a:lnTo>
                      <a:pt x="209" y="134"/>
                    </a:lnTo>
                    <a:lnTo>
                      <a:pt x="203" y="132"/>
                    </a:lnTo>
                    <a:lnTo>
                      <a:pt x="196" y="129"/>
                    </a:lnTo>
                    <a:lnTo>
                      <a:pt x="189" y="127"/>
                    </a:lnTo>
                    <a:lnTo>
                      <a:pt x="183" y="125"/>
                    </a:lnTo>
                    <a:lnTo>
                      <a:pt x="176" y="122"/>
                    </a:lnTo>
                    <a:lnTo>
                      <a:pt x="170" y="121"/>
                    </a:lnTo>
                    <a:lnTo>
                      <a:pt x="164" y="117"/>
                    </a:lnTo>
                    <a:lnTo>
                      <a:pt x="158" y="114"/>
                    </a:lnTo>
                    <a:lnTo>
                      <a:pt x="153" y="111"/>
                    </a:lnTo>
                    <a:lnTo>
                      <a:pt x="148" y="106"/>
                    </a:lnTo>
                    <a:lnTo>
                      <a:pt x="143" y="98"/>
                    </a:lnTo>
                    <a:lnTo>
                      <a:pt x="142" y="90"/>
                    </a:lnTo>
                    <a:lnTo>
                      <a:pt x="142" y="80"/>
                    </a:lnTo>
                    <a:lnTo>
                      <a:pt x="145" y="72"/>
                    </a:lnTo>
                    <a:lnTo>
                      <a:pt x="149" y="64"/>
                    </a:lnTo>
                    <a:lnTo>
                      <a:pt x="156" y="57"/>
                    </a:lnTo>
                    <a:lnTo>
                      <a:pt x="163" y="50"/>
                    </a:lnTo>
                    <a:lnTo>
                      <a:pt x="172" y="46"/>
                    </a:lnTo>
                    <a:lnTo>
                      <a:pt x="177" y="43"/>
                    </a:lnTo>
                    <a:lnTo>
                      <a:pt x="183" y="39"/>
                    </a:lnTo>
                    <a:lnTo>
                      <a:pt x="187" y="36"/>
                    </a:lnTo>
                    <a:lnTo>
                      <a:pt x="193" y="31"/>
                    </a:lnTo>
                    <a:lnTo>
                      <a:pt x="199" y="27"/>
                    </a:lnTo>
                    <a:lnTo>
                      <a:pt x="205" y="23"/>
                    </a:lnTo>
                    <a:lnTo>
                      <a:pt x="211" y="18"/>
                    </a:lnTo>
                    <a:lnTo>
                      <a:pt x="218" y="14"/>
                    </a:lnTo>
                    <a:lnTo>
                      <a:pt x="226" y="18"/>
                    </a:lnTo>
                    <a:lnTo>
                      <a:pt x="235" y="22"/>
                    </a:lnTo>
                    <a:lnTo>
                      <a:pt x="243" y="28"/>
                    </a:lnTo>
                    <a:lnTo>
                      <a:pt x="251" y="34"/>
                    </a:lnTo>
                    <a:lnTo>
                      <a:pt x="259" y="40"/>
                    </a:lnTo>
                    <a:lnTo>
                      <a:pt x="267" y="47"/>
                    </a:lnTo>
                    <a:lnTo>
                      <a:pt x="277" y="54"/>
                    </a:lnTo>
                    <a:lnTo>
                      <a:pt x="286" y="60"/>
                    </a:lnTo>
                    <a:lnTo>
                      <a:pt x="294" y="65"/>
                    </a:lnTo>
                    <a:lnTo>
                      <a:pt x="304" y="69"/>
                    </a:lnTo>
                    <a:lnTo>
                      <a:pt x="314" y="72"/>
                    </a:lnTo>
                    <a:lnTo>
                      <a:pt x="324" y="75"/>
                    </a:lnTo>
                    <a:lnTo>
                      <a:pt x="334" y="74"/>
                    </a:lnTo>
                    <a:lnTo>
                      <a:pt x="344" y="72"/>
                    </a:lnTo>
                    <a:lnTo>
                      <a:pt x="355" y="68"/>
                    </a:lnTo>
                    <a:lnTo>
                      <a:pt x="367" y="60"/>
                    </a:lnTo>
                    <a:lnTo>
                      <a:pt x="373" y="54"/>
                    </a:lnTo>
                    <a:lnTo>
                      <a:pt x="378" y="46"/>
                    </a:lnTo>
                    <a:lnTo>
                      <a:pt x="382" y="36"/>
                    </a:lnTo>
                    <a:lnTo>
                      <a:pt x="387" y="27"/>
                    </a:lnTo>
                    <a:lnTo>
                      <a:pt x="393" y="18"/>
                    </a:lnTo>
                    <a:lnTo>
                      <a:pt x="401" y="10"/>
                    </a:lnTo>
                    <a:lnTo>
                      <a:pt x="411" y="3"/>
                    </a:lnTo>
                    <a:lnTo>
                      <a:pt x="422" y="0"/>
                    </a:lnTo>
                    <a:lnTo>
                      <a:pt x="432" y="3"/>
                    </a:lnTo>
                    <a:lnTo>
                      <a:pt x="442" y="6"/>
                    </a:lnTo>
                    <a:lnTo>
                      <a:pt x="453" y="10"/>
                    </a:lnTo>
                    <a:lnTo>
                      <a:pt x="463" y="15"/>
                    </a:lnTo>
                    <a:lnTo>
                      <a:pt x="472" y="21"/>
                    </a:lnTo>
                    <a:lnTo>
                      <a:pt x="479" y="28"/>
                    </a:lnTo>
                    <a:lnTo>
                      <a:pt x="486" y="36"/>
                    </a:lnTo>
                    <a:lnTo>
                      <a:pt x="492" y="46"/>
                    </a:lnTo>
                    <a:lnTo>
                      <a:pt x="493" y="54"/>
                    </a:lnTo>
                    <a:lnTo>
                      <a:pt x="492" y="61"/>
                    </a:lnTo>
                    <a:lnTo>
                      <a:pt x="489" y="68"/>
                    </a:lnTo>
                    <a:lnTo>
                      <a:pt x="485" y="73"/>
                    </a:lnTo>
                    <a:lnTo>
                      <a:pt x="479" y="79"/>
                    </a:lnTo>
                    <a:lnTo>
                      <a:pt x="473" y="83"/>
                    </a:lnTo>
                    <a:lnTo>
                      <a:pt x="466" y="88"/>
                    </a:lnTo>
                    <a:lnTo>
                      <a:pt x="458" y="93"/>
                    </a:lnTo>
                    <a:lnTo>
                      <a:pt x="451" y="97"/>
                    </a:lnTo>
                    <a:lnTo>
                      <a:pt x="443" y="101"/>
                    </a:lnTo>
                    <a:lnTo>
                      <a:pt x="437" y="107"/>
                    </a:lnTo>
                    <a:lnTo>
                      <a:pt x="431" y="112"/>
                    </a:lnTo>
                    <a:lnTo>
                      <a:pt x="427" y="118"/>
                    </a:lnTo>
                    <a:lnTo>
                      <a:pt x="423" y="125"/>
                    </a:lnTo>
                    <a:lnTo>
                      <a:pt x="422" y="133"/>
                    </a:lnTo>
                    <a:lnTo>
                      <a:pt x="422" y="142"/>
                    </a:lnTo>
                    <a:lnTo>
                      <a:pt x="511" y="227"/>
                    </a:lnTo>
                    <a:lnTo>
                      <a:pt x="429" y="316"/>
                    </a:lnTo>
                    <a:lnTo>
                      <a:pt x="419" y="317"/>
                    </a:lnTo>
                    <a:lnTo>
                      <a:pt x="411" y="315"/>
                    </a:lnTo>
                    <a:lnTo>
                      <a:pt x="402" y="312"/>
                    </a:lnTo>
                    <a:lnTo>
                      <a:pt x="395" y="308"/>
                    </a:lnTo>
                    <a:lnTo>
                      <a:pt x="388" y="302"/>
                    </a:lnTo>
                    <a:lnTo>
                      <a:pt x="382" y="295"/>
                    </a:lnTo>
                    <a:lnTo>
                      <a:pt x="376" y="288"/>
                    </a:lnTo>
                    <a:lnTo>
                      <a:pt x="370" y="281"/>
                    </a:lnTo>
                    <a:lnTo>
                      <a:pt x="364" y="273"/>
                    </a:lnTo>
                    <a:lnTo>
                      <a:pt x="358" y="266"/>
                    </a:lnTo>
                    <a:lnTo>
                      <a:pt x="351" y="260"/>
                    </a:lnTo>
                    <a:lnTo>
                      <a:pt x="344" y="255"/>
                    </a:lnTo>
                    <a:lnTo>
                      <a:pt x="336" y="250"/>
                    </a:lnTo>
                    <a:lnTo>
                      <a:pt x="327" y="248"/>
                    </a:lnTo>
                    <a:lnTo>
                      <a:pt x="317" y="247"/>
                    </a:lnTo>
                    <a:lnTo>
                      <a:pt x="305" y="248"/>
                    </a:lnTo>
                    <a:lnTo>
                      <a:pt x="299" y="252"/>
                    </a:lnTo>
                    <a:lnTo>
                      <a:pt x="293" y="255"/>
                    </a:lnTo>
                    <a:lnTo>
                      <a:pt x="287" y="260"/>
                    </a:lnTo>
                    <a:lnTo>
                      <a:pt x="281" y="265"/>
                    </a:lnTo>
                    <a:lnTo>
                      <a:pt x="275" y="270"/>
                    </a:lnTo>
                    <a:lnTo>
                      <a:pt x="270" y="275"/>
                    </a:lnTo>
                    <a:lnTo>
                      <a:pt x="265" y="281"/>
                    </a:lnTo>
                    <a:lnTo>
                      <a:pt x="260" y="288"/>
                    </a:lnTo>
                    <a:lnTo>
                      <a:pt x="255" y="294"/>
                    </a:lnTo>
                    <a:lnTo>
                      <a:pt x="251" y="300"/>
                    </a:lnTo>
                    <a:lnTo>
                      <a:pt x="247" y="308"/>
                    </a:lnTo>
                    <a:lnTo>
                      <a:pt x="244" y="315"/>
                    </a:lnTo>
                    <a:lnTo>
                      <a:pt x="242" y="323"/>
                    </a:lnTo>
                    <a:lnTo>
                      <a:pt x="239" y="331"/>
                    </a:lnTo>
                    <a:lnTo>
                      <a:pt x="238" y="339"/>
                    </a:lnTo>
                    <a:lnTo>
                      <a:pt x="238" y="348"/>
                    </a:lnTo>
                    <a:lnTo>
                      <a:pt x="241" y="353"/>
                    </a:lnTo>
                    <a:lnTo>
                      <a:pt x="244" y="356"/>
                    </a:lnTo>
                    <a:lnTo>
                      <a:pt x="248" y="360"/>
                    </a:lnTo>
                    <a:lnTo>
                      <a:pt x="252" y="362"/>
                    </a:lnTo>
                    <a:lnTo>
                      <a:pt x="257" y="364"/>
                    </a:lnTo>
                    <a:lnTo>
                      <a:pt x="262" y="366"/>
                    </a:lnTo>
                    <a:lnTo>
                      <a:pt x="267" y="367"/>
                    </a:lnTo>
                    <a:lnTo>
                      <a:pt x="274" y="368"/>
                    </a:lnTo>
                    <a:lnTo>
                      <a:pt x="279" y="368"/>
                    </a:lnTo>
                    <a:lnTo>
                      <a:pt x="285" y="369"/>
                    </a:lnTo>
                    <a:lnTo>
                      <a:pt x="292" y="370"/>
                    </a:lnTo>
                    <a:lnTo>
                      <a:pt x="298" y="370"/>
                    </a:lnTo>
                    <a:lnTo>
                      <a:pt x="304" y="370"/>
                    </a:lnTo>
                    <a:lnTo>
                      <a:pt x="309" y="371"/>
                    </a:lnTo>
                    <a:lnTo>
                      <a:pt x="315" y="371"/>
                    </a:lnTo>
                    <a:lnTo>
                      <a:pt x="320" y="373"/>
                    </a:lnTo>
                    <a:lnTo>
                      <a:pt x="330" y="376"/>
                    </a:lnTo>
                    <a:lnTo>
                      <a:pt x="337" y="382"/>
                    </a:lnTo>
                    <a:lnTo>
                      <a:pt x="344" y="389"/>
                    </a:lnTo>
                    <a:lnTo>
                      <a:pt x="349" y="398"/>
                    </a:lnTo>
                    <a:lnTo>
                      <a:pt x="353" y="407"/>
                    </a:lnTo>
                    <a:lnTo>
                      <a:pt x="355" y="417"/>
                    </a:lnTo>
                    <a:lnTo>
                      <a:pt x="356" y="427"/>
                    </a:lnTo>
                    <a:lnTo>
                      <a:pt x="355" y="436"/>
                    </a:lnTo>
                    <a:lnTo>
                      <a:pt x="352" y="443"/>
                    </a:lnTo>
                    <a:lnTo>
                      <a:pt x="348" y="448"/>
                    </a:lnTo>
                    <a:lnTo>
                      <a:pt x="343" y="453"/>
                    </a:lnTo>
                    <a:lnTo>
                      <a:pt x="339" y="458"/>
                    </a:lnTo>
                    <a:lnTo>
                      <a:pt x="334" y="462"/>
                    </a:lnTo>
                    <a:lnTo>
                      <a:pt x="330" y="468"/>
                    </a:lnTo>
                    <a:lnTo>
                      <a:pt x="324" y="473"/>
                    </a:lnTo>
                    <a:lnTo>
                      <a:pt x="320" y="479"/>
                    </a:lnTo>
                    <a:lnTo>
                      <a:pt x="311" y="479"/>
                    </a:lnTo>
                    <a:lnTo>
                      <a:pt x="304" y="477"/>
                    </a:lnTo>
                    <a:lnTo>
                      <a:pt x="295" y="474"/>
                    </a:lnTo>
                    <a:lnTo>
                      <a:pt x="286" y="470"/>
                    </a:lnTo>
                    <a:lnTo>
                      <a:pt x="278" y="465"/>
                    </a:lnTo>
                    <a:lnTo>
                      <a:pt x="268" y="461"/>
                    </a:lnTo>
                    <a:lnTo>
                      <a:pt x="259" y="455"/>
                    </a:lnTo>
                    <a:lnTo>
                      <a:pt x="250" y="450"/>
                    </a:lnTo>
                    <a:lnTo>
                      <a:pt x="241" y="445"/>
                    </a:lnTo>
                    <a:lnTo>
                      <a:pt x="231" y="441"/>
                    </a:lnTo>
                    <a:lnTo>
                      <a:pt x="222" y="437"/>
                    </a:lnTo>
                    <a:lnTo>
                      <a:pt x="211" y="435"/>
                    </a:lnTo>
                    <a:lnTo>
                      <a:pt x="202" y="432"/>
                    </a:lnTo>
                    <a:lnTo>
                      <a:pt x="193" y="432"/>
                    </a:lnTo>
                    <a:lnTo>
                      <a:pt x="182" y="433"/>
                    </a:lnTo>
                    <a:lnTo>
                      <a:pt x="172" y="436"/>
                    </a:lnTo>
                    <a:lnTo>
                      <a:pt x="98" y="508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15"/>
              <p:cNvSpPr>
                <a:spLocks/>
              </p:cNvSpPr>
              <p:nvPr/>
            </p:nvSpPr>
            <p:spPr bwMode="grayWhite">
              <a:xfrm>
                <a:off x="1132014" y="6086856"/>
                <a:ext cx="814388" cy="782638"/>
              </a:xfrm>
              <a:custGeom>
                <a:avLst/>
                <a:gdLst>
                  <a:gd name="T0" fmla="*/ 111 w 513"/>
                  <a:gd name="T1" fmla="*/ 481 h 493"/>
                  <a:gd name="T2" fmla="*/ 85 w 513"/>
                  <a:gd name="T3" fmla="*/ 463 h 493"/>
                  <a:gd name="T4" fmla="*/ 64 w 513"/>
                  <a:gd name="T5" fmla="*/ 433 h 493"/>
                  <a:gd name="T6" fmla="*/ 0 w 513"/>
                  <a:gd name="T7" fmla="*/ 275 h 493"/>
                  <a:gd name="T8" fmla="*/ 3 w 513"/>
                  <a:gd name="T9" fmla="*/ 259 h 493"/>
                  <a:gd name="T10" fmla="*/ 10 w 513"/>
                  <a:gd name="T11" fmla="*/ 240 h 493"/>
                  <a:gd name="T12" fmla="*/ 21 w 513"/>
                  <a:gd name="T13" fmla="*/ 222 h 493"/>
                  <a:gd name="T14" fmla="*/ 35 w 513"/>
                  <a:gd name="T15" fmla="*/ 205 h 493"/>
                  <a:gd name="T16" fmla="*/ 49 w 513"/>
                  <a:gd name="T17" fmla="*/ 193 h 493"/>
                  <a:gd name="T18" fmla="*/ 81 w 513"/>
                  <a:gd name="T19" fmla="*/ 193 h 493"/>
                  <a:gd name="T20" fmla="*/ 112 w 513"/>
                  <a:gd name="T21" fmla="*/ 205 h 493"/>
                  <a:gd name="T22" fmla="*/ 142 w 513"/>
                  <a:gd name="T23" fmla="*/ 220 h 493"/>
                  <a:gd name="T24" fmla="*/ 169 w 513"/>
                  <a:gd name="T25" fmla="*/ 226 h 493"/>
                  <a:gd name="T26" fmla="*/ 194 w 513"/>
                  <a:gd name="T27" fmla="*/ 211 h 493"/>
                  <a:gd name="T28" fmla="*/ 212 w 513"/>
                  <a:gd name="T29" fmla="*/ 183 h 493"/>
                  <a:gd name="T30" fmla="*/ 222 w 513"/>
                  <a:gd name="T31" fmla="*/ 156 h 493"/>
                  <a:gd name="T32" fmla="*/ 213 w 513"/>
                  <a:gd name="T33" fmla="*/ 128 h 493"/>
                  <a:gd name="T34" fmla="*/ 198 w 513"/>
                  <a:gd name="T35" fmla="*/ 115 h 493"/>
                  <a:gd name="T36" fmla="*/ 178 w 513"/>
                  <a:gd name="T37" fmla="*/ 105 h 493"/>
                  <a:gd name="T38" fmla="*/ 158 w 513"/>
                  <a:gd name="T39" fmla="*/ 95 h 493"/>
                  <a:gd name="T40" fmla="*/ 142 w 513"/>
                  <a:gd name="T41" fmla="*/ 81 h 493"/>
                  <a:gd name="T42" fmla="*/ 137 w 513"/>
                  <a:gd name="T43" fmla="*/ 60 h 493"/>
                  <a:gd name="T44" fmla="*/ 146 w 513"/>
                  <a:gd name="T45" fmla="*/ 38 h 493"/>
                  <a:gd name="T46" fmla="*/ 160 w 513"/>
                  <a:gd name="T47" fmla="*/ 20 h 493"/>
                  <a:gd name="T48" fmla="*/ 176 w 513"/>
                  <a:gd name="T49" fmla="*/ 0 h 493"/>
                  <a:gd name="T50" fmla="*/ 198 w 513"/>
                  <a:gd name="T51" fmla="*/ 15 h 493"/>
                  <a:gd name="T52" fmla="*/ 224 w 513"/>
                  <a:gd name="T53" fmla="*/ 26 h 493"/>
                  <a:gd name="T54" fmla="*/ 251 w 513"/>
                  <a:gd name="T55" fmla="*/ 34 h 493"/>
                  <a:gd name="T56" fmla="*/ 279 w 513"/>
                  <a:gd name="T57" fmla="*/ 38 h 493"/>
                  <a:gd name="T58" fmla="*/ 307 w 513"/>
                  <a:gd name="T59" fmla="*/ 37 h 493"/>
                  <a:gd name="T60" fmla="*/ 285 w 513"/>
                  <a:gd name="T61" fmla="*/ 123 h 493"/>
                  <a:gd name="T62" fmla="*/ 295 w 513"/>
                  <a:gd name="T63" fmla="*/ 131 h 493"/>
                  <a:gd name="T64" fmla="*/ 308 w 513"/>
                  <a:gd name="T65" fmla="*/ 140 h 493"/>
                  <a:gd name="T66" fmla="*/ 337 w 513"/>
                  <a:gd name="T67" fmla="*/ 134 h 493"/>
                  <a:gd name="T68" fmla="*/ 357 w 513"/>
                  <a:gd name="T69" fmla="*/ 101 h 493"/>
                  <a:gd name="T70" fmla="*/ 382 w 513"/>
                  <a:gd name="T71" fmla="*/ 69 h 493"/>
                  <a:gd name="T72" fmla="*/ 395 w 513"/>
                  <a:gd name="T73" fmla="*/ 94 h 493"/>
                  <a:gd name="T74" fmla="*/ 416 w 513"/>
                  <a:gd name="T75" fmla="*/ 117 h 493"/>
                  <a:gd name="T76" fmla="*/ 441 w 513"/>
                  <a:gd name="T77" fmla="*/ 137 h 493"/>
                  <a:gd name="T78" fmla="*/ 469 w 513"/>
                  <a:gd name="T79" fmla="*/ 154 h 493"/>
                  <a:gd name="T80" fmla="*/ 501 w 513"/>
                  <a:gd name="T81" fmla="*/ 170 h 493"/>
                  <a:gd name="T82" fmla="*/ 431 w 513"/>
                  <a:gd name="T83" fmla="*/ 287 h 493"/>
                  <a:gd name="T84" fmla="*/ 316 w 513"/>
                  <a:gd name="T85" fmla="*/ 222 h 493"/>
                  <a:gd name="T86" fmla="*/ 299 w 513"/>
                  <a:gd name="T87" fmla="*/ 240 h 493"/>
                  <a:gd name="T88" fmla="*/ 283 w 513"/>
                  <a:gd name="T89" fmla="*/ 261 h 493"/>
                  <a:gd name="T90" fmla="*/ 271 w 513"/>
                  <a:gd name="T91" fmla="*/ 284 h 493"/>
                  <a:gd name="T92" fmla="*/ 262 w 513"/>
                  <a:gd name="T93" fmla="*/ 308 h 493"/>
                  <a:gd name="T94" fmla="*/ 265 w 513"/>
                  <a:gd name="T95" fmla="*/ 334 h 493"/>
                  <a:gd name="T96" fmla="*/ 290 w 513"/>
                  <a:gd name="T97" fmla="*/ 351 h 493"/>
                  <a:gd name="T98" fmla="*/ 325 w 513"/>
                  <a:gd name="T99" fmla="*/ 356 h 493"/>
                  <a:gd name="T100" fmla="*/ 360 w 513"/>
                  <a:gd name="T101" fmla="*/ 359 h 493"/>
                  <a:gd name="T102" fmla="*/ 388 w 513"/>
                  <a:gd name="T103" fmla="*/ 370 h 493"/>
                  <a:gd name="T104" fmla="*/ 400 w 513"/>
                  <a:gd name="T105" fmla="*/ 401 h 493"/>
                  <a:gd name="T106" fmla="*/ 202 w 513"/>
                  <a:gd name="T107" fmla="*/ 404 h 493"/>
                  <a:gd name="T108" fmla="*/ 162 w 513"/>
                  <a:gd name="T109" fmla="*/ 479 h 493"/>
                  <a:gd name="T110" fmla="*/ 150 w 513"/>
                  <a:gd name="T111" fmla="*/ 484 h 493"/>
                  <a:gd name="T112" fmla="*/ 138 w 513"/>
                  <a:gd name="T113" fmla="*/ 4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3" h="493">
                    <a:moveTo>
                      <a:pt x="130" y="492"/>
                    </a:moveTo>
                    <a:lnTo>
                      <a:pt x="120" y="486"/>
                    </a:lnTo>
                    <a:lnTo>
                      <a:pt x="111" y="481"/>
                    </a:lnTo>
                    <a:lnTo>
                      <a:pt x="101" y="475"/>
                    </a:lnTo>
                    <a:lnTo>
                      <a:pt x="93" y="469"/>
                    </a:lnTo>
                    <a:lnTo>
                      <a:pt x="85" y="463"/>
                    </a:lnTo>
                    <a:lnTo>
                      <a:pt x="78" y="454"/>
                    </a:lnTo>
                    <a:lnTo>
                      <a:pt x="71" y="444"/>
                    </a:lnTo>
                    <a:lnTo>
                      <a:pt x="64" y="433"/>
                    </a:lnTo>
                    <a:lnTo>
                      <a:pt x="111" y="353"/>
                    </a:lnTo>
                    <a:lnTo>
                      <a:pt x="0" y="280"/>
                    </a:lnTo>
                    <a:lnTo>
                      <a:pt x="0" y="275"/>
                    </a:lnTo>
                    <a:lnTo>
                      <a:pt x="0" y="270"/>
                    </a:lnTo>
                    <a:lnTo>
                      <a:pt x="1" y="264"/>
                    </a:lnTo>
                    <a:lnTo>
                      <a:pt x="3" y="259"/>
                    </a:lnTo>
                    <a:lnTo>
                      <a:pt x="5" y="252"/>
                    </a:lnTo>
                    <a:lnTo>
                      <a:pt x="7" y="246"/>
                    </a:lnTo>
                    <a:lnTo>
                      <a:pt x="10" y="240"/>
                    </a:lnTo>
                    <a:lnTo>
                      <a:pt x="13" y="234"/>
                    </a:lnTo>
                    <a:lnTo>
                      <a:pt x="17" y="227"/>
                    </a:lnTo>
                    <a:lnTo>
                      <a:pt x="21" y="222"/>
                    </a:lnTo>
                    <a:lnTo>
                      <a:pt x="26" y="216"/>
                    </a:lnTo>
                    <a:lnTo>
                      <a:pt x="30" y="211"/>
                    </a:lnTo>
                    <a:lnTo>
                      <a:pt x="35" y="205"/>
                    </a:lnTo>
                    <a:lnTo>
                      <a:pt x="40" y="201"/>
                    </a:lnTo>
                    <a:lnTo>
                      <a:pt x="44" y="196"/>
                    </a:lnTo>
                    <a:lnTo>
                      <a:pt x="49" y="193"/>
                    </a:lnTo>
                    <a:lnTo>
                      <a:pt x="60" y="191"/>
                    </a:lnTo>
                    <a:lnTo>
                      <a:pt x="70" y="191"/>
                    </a:lnTo>
                    <a:lnTo>
                      <a:pt x="81" y="193"/>
                    </a:lnTo>
                    <a:lnTo>
                      <a:pt x="92" y="196"/>
                    </a:lnTo>
                    <a:lnTo>
                      <a:pt x="102" y="201"/>
                    </a:lnTo>
                    <a:lnTo>
                      <a:pt x="112" y="205"/>
                    </a:lnTo>
                    <a:lnTo>
                      <a:pt x="122" y="211"/>
                    </a:lnTo>
                    <a:lnTo>
                      <a:pt x="132" y="216"/>
                    </a:lnTo>
                    <a:lnTo>
                      <a:pt x="142" y="220"/>
                    </a:lnTo>
                    <a:lnTo>
                      <a:pt x="150" y="223"/>
                    </a:lnTo>
                    <a:lnTo>
                      <a:pt x="160" y="226"/>
                    </a:lnTo>
                    <a:lnTo>
                      <a:pt x="169" y="226"/>
                    </a:lnTo>
                    <a:lnTo>
                      <a:pt x="178" y="223"/>
                    </a:lnTo>
                    <a:lnTo>
                      <a:pt x="186" y="219"/>
                    </a:lnTo>
                    <a:lnTo>
                      <a:pt x="194" y="211"/>
                    </a:lnTo>
                    <a:lnTo>
                      <a:pt x="202" y="200"/>
                    </a:lnTo>
                    <a:lnTo>
                      <a:pt x="207" y="192"/>
                    </a:lnTo>
                    <a:lnTo>
                      <a:pt x="212" y="183"/>
                    </a:lnTo>
                    <a:lnTo>
                      <a:pt x="216" y="174"/>
                    </a:lnTo>
                    <a:lnTo>
                      <a:pt x="219" y="165"/>
                    </a:lnTo>
                    <a:lnTo>
                      <a:pt x="222" y="156"/>
                    </a:lnTo>
                    <a:lnTo>
                      <a:pt x="222" y="146"/>
                    </a:lnTo>
                    <a:lnTo>
                      <a:pt x="219" y="138"/>
                    </a:lnTo>
                    <a:lnTo>
                      <a:pt x="213" y="128"/>
                    </a:lnTo>
                    <a:lnTo>
                      <a:pt x="210" y="123"/>
                    </a:lnTo>
                    <a:lnTo>
                      <a:pt x="204" y="119"/>
                    </a:lnTo>
                    <a:lnTo>
                      <a:pt x="198" y="115"/>
                    </a:lnTo>
                    <a:lnTo>
                      <a:pt x="192" y="112"/>
                    </a:lnTo>
                    <a:lnTo>
                      <a:pt x="186" y="109"/>
                    </a:lnTo>
                    <a:lnTo>
                      <a:pt x="178" y="105"/>
                    </a:lnTo>
                    <a:lnTo>
                      <a:pt x="171" y="102"/>
                    </a:lnTo>
                    <a:lnTo>
                      <a:pt x="165" y="98"/>
                    </a:lnTo>
                    <a:lnTo>
                      <a:pt x="158" y="95"/>
                    </a:lnTo>
                    <a:lnTo>
                      <a:pt x="152" y="91"/>
                    </a:lnTo>
                    <a:lnTo>
                      <a:pt x="146" y="86"/>
                    </a:lnTo>
                    <a:lnTo>
                      <a:pt x="142" y="81"/>
                    </a:lnTo>
                    <a:lnTo>
                      <a:pt x="139" y="74"/>
                    </a:lnTo>
                    <a:lnTo>
                      <a:pt x="137" y="68"/>
                    </a:lnTo>
                    <a:lnTo>
                      <a:pt x="137" y="60"/>
                    </a:lnTo>
                    <a:lnTo>
                      <a:pt x="138" y="51"/>
                    </a:lnTo>
                    <a:lnTo>
                      <a:pt x="142" y="44"/>
                    </a:lnTo>
                    <a:lnTo>
                      <a:pt x="146" y="38"/>
                    </a:lnTo>
                    <a:lnTo>
                      <a:pt x="150" y="32"/>
                    </a:lnTo>
                    <a:lnTo>
                      <a:pt x="155" y="26"/>
                    </a:lnTo>
                    <a:lnTo>
                      <a:pt x="160" y="20"/>
                    </a:lnTo>
                    <a:lnTo>
                      <a:pt x="165" y="14"/>
                    </a:lnTo>
                    <a:lnTo>
                      <a:pt x="170" y="8"/>
                    </a:lnTo>
                    <a:lnTo>
                      <a:pt x="176" y="0"/>
                    </a:lnTo>
                    <a:lnTo>
                      <a:pt x="183" y="5"/>
                    </a:lnTo>
                    <a:lnTo>
                      <a:pt x="191" y="10"/>
                    </a:lnTo>
                    <a:lnTo>
                      <a:pt x="198" y="15"/>
                    </a:lnTo>
                    <a:lnTo>
                      <a:pt x="207" y="19"/>
                    </a:lnTo>
                    <a:lnTo>
                      <a:pt x="215" y="23"/>
                    </a:lnTo>
                    <a:lnTo>
                      <a:pt x="224" y="26"/>
                    </a:lnTo>
                    <a:lnTo>
                      <a:pt x="233" y="29"/>
                    </a:lnTo>
                    <a:lnTo>
                      <a:pt x="242" y="32"/>
                    </a:lnTo>
                    <a:lnTo>
                      <a:pt x="251" y="34"/>
                    </a:lnTo>
                    <a:lnTo>
                      <a:pt x="261" y="36"/>
                    </a:lnTo>
                    <a:lnTo>
                      <a:pt x="270" y="37"/>
                    </a:lnTo>
                    <a:lnTo>
                      <a:pt x="279" y="38"/>
                    </a:lnTo>
                    <a:lnTo>
                      <a:pt x="288" y="38"/>
                    </a:lnTo>
                    <a:lnTo>
                      <a:pt x="298" y="38"/>
                    </a:lnTo>
                    <a:lnTo>
                      <a:pt x="307" y="37"/>
                    </a:lnTo>
                    <a:lnTo>
                      <a:pt x="316" y="36"/>
                    </a:lnTo>
                    <a:lnTo>
                      <a:pt x="282" y="120"/>
                    </a:lnTo>
                    <a:lnTo>
                      <a:pt x="285" y="123"/>
                    </a:lnTo>
                    <a:lnTo>
                      <a:pt x="288" y="126"/>
                    </a:lnTo>
                    <a:lnTo>
                      <a:pt x="291" y="129"/>
                    </a:lnTo>
                    <a:lnTo>
                      <a:pt x="295" y="131"/>
                    </a:lnTo>
                    <a:lnTo>
                      <a:pt x="298" y="134"/>
                    </a:lnTo>
                    <a:lnTo>
                      <a:pt x="303" y="137"/>
                    </a:lnTo>
                    <a:lnTo>
                      <a:pt x="308" y="140"/>
                    </a:lnTo>
                    <a:lnTo>
                      <a:pt x="313" y="142"/>
                    </a:lnTo>
                    <a:lnTo>
                      <a:pt x="327" y="140"/>
                    </a:lnTo>
                    <a:lnTo>
                      <a:pt x="337" y="134"/>
                    </a:lnTo>
                    <a:lnTo>
                      <a:pt x="345" y="125"/>
                    </a:lnTo>
                    <a:lnTo>
                      <a:pt x="352" y="113"/>
                    </a:lnTo>
                    <a:lnTo>
                      <a:pt x="357" y="101"/>
                    </a:lnTo>
                    <a:lnTo>
                      <a:pt x="363" y="89"/>
                    </a:lnTo>
                    <a:lnTo>
                      <a:pt x="372" y="78"/>
                    </a:lnTo>
                    <a:lnTo>
                      <a:pt x="382" y="69"/>
                    </a:lnTo>
                    <a:lnTo>
                      <a:pt x="385" y="77"/>
                    </a:lnTo>
                    <a:lnTo>
                      <a:pt x="390" y="86"/>
                    </a:lnTo>
                    <a:lnTo>
                      <a:pt x="395" y="94"/>
                    </a:lnTo>
                    <a:lnTo>
                      <a:pt x="402" y="101"/>
                    </a:lnTo>
                    <a:lnTo>
                      <a:pt x="409" y="109"/>
                    </a:lnTo>
                    <a:lnTo>
                      <a:pt x="416" y="117"/>
                    </a:lnTo>
                    <a:lnTo>
                      <a:pt x="424" y="123"/>
                    </a:lnTo>
                    <a:lnTo>
                      <a:pt x="432" y="130"/>
                    </a:lnTo>
                    <a:lnTo>
                      <a:pt x="441" y="137"/>
                    </a:lnTo>
                    <a:lnTo>
                      <a:pt x="450" y="143"/>
                    </a:lnTo>
                    <a:lnTo>
                      <a:pt x="459" y="149"/>
                    </a:lnTo>
                    <a:lnTo>
                      <a:pt x="469" y="154"/>
                    </a:lnTo>
                    <a:lnTo>
                      <a:pt x="480" y="159"/>
                    </a:lnTo>
                    <a:lnTo>
                      <a:pt x="490" y="165"/>
                    </a:lnTo>
                    <a:lnTo>
                      <a:pt x="501" y="170"/>
                    </a:lnTo>
                    <a:lnTo>
                      <a:pt x="512" y="174"/>
                    </a:lnTo>
                    <a:lnTo>
                      <a:pt x="447" y="287"/>
                    </a:lnTo>
                    <a:lnTo>
                      <a:pt x="431" y="287"/>
                    </a:lnTo>
                    <a:lnTo>
                      <a:pt x="328" y="211"/>
                    </a:lnTo>
                    <a:lnTo>
                      <a:pt x="322" y="216"/>
                    </a:lnTo>
                    <a:lnTo>
                      <a:pt x="316" y="222"/>
                    </a:lnTo>
                    <a:lnTo>
                      <a:pt x="311" y="227"/>
                    </a:lnTo>
                    <a:lnTo>
                      <a:pt x="305" y="234"/>
                    </a:lnTo>
                    <a:lnTo>
                      <a:pt x="299" y="240"/>
                    </a:lnTo>
                    <a:lnTo>
                      <a:pt x="293" y="247"/>
                    </a:lnTo>
                    <a:lnTo>
                      <a:pt x="288" y="253"/>
                    </a:lnTo>
                    <a:lnTo>
                      <a:pt x="283" y="261"/>
                    </a:lnTo>
                    <a:lnTo>
                      <a:pt x="279" y="268"/>
                    </a:lnTo>
                    <a:lnTo>
                      <a:pt x="275" y="276"/>
                    </a:lnTo>
                    <a:lnTo>
                      <a:pt x="271" y="284"/>
                    </a:lnTo>
                    <a:lnTo>
                      <a:pt x="267" y="292"/>
                    </a:lnTo>
                    <a:lnTo>
                      <a:pt x="265" y="300"/>
                    </a:lnTo>
                    <a:lnTo>
                      <a:pt x="262" y="308"/>
                    </a:lnTo>
                    <a:lnTo>
                      <a:pt x="261" y="316"/>
                    </a:lnTo>
                    <a:lnTo>
                      <a:pt x="259" y="324"/>
                    </a:lnTo>
                    <a:lnTo>
                      <a:pt x="265" y="334"/>
                    </a:lnTo>
                    <a:lnTo>
                      <a:pt x="272" y="342"/>
                    </a:lnTo>
                    <a:lnTo>
                      <a:pt x="281" y="347"/>
                    </a:lnTo>
                    <a:lnTo>
                      <a:pt x="290" y="351"/>
                    </a:lnTo>
                    <a:lnTo>
                      <a:pt x="302" y="353"/>
                    </a:lnTo>
                    <a:lnTo>
                      <a:pt x="313" y="355"/>
                    </a:lnTo>
                    <a:lnTo>
                      <a:pt x="325" y="356"/>
                    </a:lnTo>
                    <a:lnTo>
                      <a:pt x="337" y="357"/>
                    </a:lnTo>
                    <a:lnTo>
                      <a:pt x="348" y="357"/>
                    </a:lnTo>
                    <a:lnTo>
                      <a:pt x="360" y="359"/>
                    </a:lnTo>
                    <a:lnTo>
                      <a:pt x="370" y="361"/>
                    </a:lnTo>
                    <a:lnTo>
                      <a:pt x="380" y="365"/>
                    </a:lnTo>
                    <a:lnTo>
                      <a:pt x="388" y="370"/>
                    </a:lnTo>
                    <a:lnTo>
                      <a:pt x="394" y="378"/>
                    </a:lnTo>
                    <a:lnTo>
                      <a:pt x="399" y="387"/>
                    </a:lnTo>
                    <a:lnTo>
                      <a:pt x="400" y="401"/>
                    </a:lnTo>
                    <a:lnTo>
                      <a:pt x="347" y="480"/>
                    </a:lnTo>
                    <a:lnTo>
                      <a:pt x="225" y="398"/>
                    </a:lnTo>
                    <a:lnTo>
                      <a:pt x="202" y="404"/>
                    </a:lnTo>
                    <a:lnTo>
                      <a:pt x="168" y="477"/>
                    </a:lnTo>
                    <a:lnTo>
                      <a:pt x="165" y="478"/>
                    </a:lnTo>
                    <a:lnTo>
                      <a:pt x="162" y="479"/>
                    </a:lnTo>
                    <a:lnTo>
                      <a:pt x="158" y="481"/>
                    </a:lnTo>
                    <a:lnTo>
                      <a:pt x="154" y="483"/>
                    </a:lnTo>
                    <a:lnTo>
                      <a:pt x="150" y="484"/>
                    </a:lnTo>
                    <a:lnTo>
                      <a:pt x="146" y="487"/>
                    </a:lnTo>
                    <a:lnTo>
                      <a:pt x="142" y="489"/>
                    </a:lnTo>
                    <a:lnTo>
                      <a:pt x="138" y="492"/>
                    </a:lnTo>
                    <a:lnTo>
                      <a:pt x="130" y="492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6"/>
              <p:cNvSpPr>
                <a:spLocks/>
              </p:cNvSpPr>
              <p:nvPr/>
            </p:nvSpPr>
            <p:spPr bwMode="grayWhite">
              <a:xfrm>
                <a:off x="8064" y="5947156"/>
                <a:ext cx="534988" cy="563563"/>
              </a:xfrm>
              <a:custGeom>
                <a:avLst/>
                <a:gdLst>
                  <a:gd name="T0" fmla="*/ 315 w 337"/>
                  <a:gd name="T1" fmla="*/ 160 h 355"/>
                  <a:gd name="T2" fmla="*/ 280 w 337"/>
                  <a:gd name="T3" fmla="*/ 168 h 355"/>
                  <a:gd name="T4" fmla="*/ 247 w 337"/>
                  <a:gd name="T5" fmla="*/ 179 h 355"/>
                  <a:gd name="T6" fmla="*/ 232 w 337"/>
                  <a:gd name="T7" fmla="*/ 209 h 355"/>
                  <a:gd name="T8" fmla="*/ 240 w 337"/>
                  <a:gd name="T9" fmla="*/ 243 h 355"/>
                  <a:gd name="T10" fmla="*/ 243 w 337"/>
                  <a:gd name="T11" fmla="*/ 275 h 355"/>
                  <a:gd name="T12" fmla="*/ 227 w 337"/>
                  <a:gd name="T13" fmla="*/ 291 h 355"/>
                  <a:gd name="T14" fmla="*/ 202 w 337"/>
                  <a:gd name="T15" fmla="*/ 300 h 355"/>
                  <a:gd name="T16" fmla="*/ 175 w 337"/>
                  <a:gd name="T17" fmla="*/ 303 h 355"/>
                  <a:gd name="T18" fmla="*/ 149 w 337"/>
                  <a:gd name="T19" fmla="*/ 303 h 355"/>
                  <a:gd name="T20" fmla="*/ 142 w 337"/>
                  <a:gd name="T21" fmla="*/ 276 h 355"/>
                  <a:gd name="T22" fmla="*/ 149 w 337"/>
                  <a:gd name="T23" fmla="*/ 243 h 355"/>
                  <a:gd name="T24" fmla="*/ 139 w 337"/>
                  <a:gd name="T25" fmla="*/ 220 h 355"/>
                  <a:gd name="T26" fmla="*/ 121 w 337"/>
                  <a:gd name="T27" fmla="*/ 210 h 355"/>
                  <a:gd name="T28" fmla="*/ 99 w 337"/>
                  <a:gd name="T29" fmla="*/ 206 h 355"/>
                  <a:gd name="T30" fmla="*/ 75 w 337"/>
                  <a:gd name="T31" fmla="*/ 207 h 355"/>
                  <a:gd name="T32" fmla="*/ 51 w 337"/>
                  <a:gd name="T33" fmla="*/ 216 h 355"/>
                  <a:gd name="T34" fmla="*/ 34 w 337"/>
                  <a:gd name="T35" fmla="*/ 234 h 355"/>
                  <a:gd name="T36" fmla="*/ 32 w 337"/>
                  <a:gd name="T37" fmla="*/ 260 h 355"/>
                  <a:gd name="T38" fmla="*/ 43 w 337"/>
                  <a:gd name="T39" fmla="*/ 284 h 355"/>
                  <a:gd name="T40" fmla="*/ 50 w 337"/>
                  <a:gd name="T41" fmla="*/ 309 h 355"/>
                  <a:gd name="T42" fmla="*/ 41 w 337"/>
                  <a:gd name="T43" fmla="*/ 333 h 355"/>
                  <a:gd name="T44" fmla="*/ 25 w 337"/>
                  <a:gd name="T45" fmla="*/ 345 h 355"/>
                  <a:gd name="T46" fmla="*/ 7 w 337"/>
                  <a:gd name="T47" fmla="*/ 353 h 355"/>
                  <a:gd name="T48" fmla="*/ 14 w 337"/>
                  <a:gd name="T49" fmla="*/ 34 h 355"/>
                  <a:gd name="T50" fmla="*/ 16 w 337"/>
                  <a:gd name="T51" fmla="*/ 51 h 355"/>
                  <a:gd name="T52" fmla="*/ 13 w 337"/>
                  <a:gd name="T53" fmla="*/ 68 h 355"/>
                  <a:gd name="T54" fmla="*/ 9 w 337"/>
                  <a:gd name="T55" fmla="*/ 87 h 355"/>
                  <a:gd name="T56" fmla="*/ 12 w 337"/>
                  <a:gd name="T57" fmla="*/ 107 h 355"/>
                  <a:gd name="T58" fmla="*/ 33 w 337"/>
                  <a:gd name="T59" fmla="*/ 126 h 355"/>
                  <a:gd name="T60" fmla="*/ 61 w 337"/>
                  <a:gd name="T61" fmla="*/ 127 h 355"/>
                  <a:gd name="T62" fmla="*/ 81 w 337"/>
                  <a:gd name="T63" fmla="*/ 124 h 355"/>
                  <a:gd name="T64" fmla="*/ 103 w 337"/>
                  <a:gd name="T65" fmla="*/ 121 h 355"/>
                  <a:gd name="T66" fmla="*/ 122 w 337"/>
                  <a:gd name="T67" fmla="*/ 110 h 355"/>
                  <a:gd name="T68" fmla="*/ 135 w 337"/>
                  <a:gd name="T69" fmla="*/ 91 h 355"/>
                  <a:gd name="T70" fmla="*/ 134 w 337"/>
                  <a:gd name="T71" fmla="*/ 71 h 355"/>
                  <a:gd name="T72" fmla="*/ 126 w 337"/>
                  <a:gd name="T73" fmla="*/ 52 h 355"/>
                  <a:gd name="T74" fmla="*/ 118 w 337"/>
                  <a:gd name="T75" fmla="*/ 33 h 355"/>
                  <a:gd name="T76" fmla="*/ 122 w 337"/>
                  <a:gd name="T77" fmla="*/ 13 h 355"/>
                  <a:gd name="T78" fmla="*/ 140 w 337"/>
                  <a:gd name="T79" fmla="*/ 6 h 355"/>
                  <a:gd name="T80" fmla="*/ 163 w 337"/>
                  <a:gd name="T81" fmla="*/ 1 h 355"/>
                  <a:gd name="T82" fmla="*/ 186 w 337"/>
                  <a:gd name="T83" fmla="*/ 1 h 355"/>
                  <a:gd name="T84" fmla="*/ 202 w 337"/>
                  <a:gd name="T85" fmla="*/ 8 h 355"/>
                  <a:gd name="T86" fmla="*/ 207 w 337"/>
                  <a:gd name="T87" fmla="*/ 41 h 355"/>
                  <a:gd name="T88" fmla="*/ 219 w 337"/>
                  <a:gd name="T89" fmla="*/ 68 h 355"/>
                  <a:gd name="T90" fmla="*/ 241 w 337"/>
                  <a:gd name="T91" fmla="*/ 82 h 355"/>
                  <a:gd name="T92" fmla="*/ 267 w 337"/>
                  <a:gd name="T93" fmla="*/ 78 h 355"/>
                  <a:gd name="T94" fmla="*/ 292 w 337"/>
                  <a:gd name="T95" fmla="*/ 64 h 355"/>
                  <a:gd name="T96" fmla="*/ 316 w 337"/>
                  <a:gd name="T97" fmla="*/ 67 h 355"/>
                  <a:gd name="T98" fmla="*/ 323 w 337"/>
                  <a:gd name="T99" fmla="*/ 85 h 355"/>
                  <a:gd name="T100" fmla="*/ 329 w 337"/>
                  <a:gd name="T101" fmla="*/ 105 h 355"/>
                  <a:gd name="T102" fmla="*/ 334 w 337"/>
                  <a:gd name="T103" fmla="*/ 126 h 355"/>
                  <a:gd name="T104" fmla="*/ 335 w 337"/>
                  <a:gd name="T105" fmla="*/ 14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7" h="355">
                    <a:moveTo>
                      <a:pt x="335" y="147"/>
                    </a:moveTo>
                    <a:lnTo>
                      <a:pt x="329" y="153"/>
                    </a:lnTo>
                    <a:lnTo>
                      <a:pt x="323" y="158"/>
                    </a:lnTo>
                    <a:lnTo>
                      <a:pt x="315" y="160"/>
                    </a:lnTo>
                    <a:lnTo>
                      <a:pt x="306" y="163"/>
                    </a:lnTo>
                    <a:lnTo>
                      <a:pt x="297" y="165"/>
                    </a:lnTo>
                    <a:lnTo>
                      <a:pt x="288" y="167"/>
                    </a:lnTo>
                    <a:lnTo>
                      <a:pt x="280" y="168"/>
                    </a:lnTo>
                    <a:lnTo>
                      <a:pt x="270" y="170"/>
                    </a:lnTo>
                    <a:lnTo>
                      <a:pt x="261" y="172"/>
                    </a:lnTo>
                    <a:lnTo>
                      <a:pt x="254" y="175"/>
                    </a:lnTo>
                    <a:lnTo>
                      <a:pt x="247" y="179"/>
                    </a:lnTo>
                    <a:lnTo>
                      <a:pt x="242" y="183"/>
                    </a:lnTo>
                    <a:lnTo>
                      <a:pt x="237" y="191"/>
                    </a:lnTo>
                    <a:lnTo>
                      <a:pt x="233" y="199"/>
                    </a:lnTo>
                    <a:lnTo>
                      <a:pt x="232" y="209"/>
                    </a:lnTo>
                    <a:lnTo>
                      <a:pt x="233" y="222"/>
                    </a:lnTo>
                    <a:lnTo>
                      <a:pt x="236" y="229"/>
                    </a:lnTo>
                    <a:lnTo>
                      <a:pt x="239" y="237"/>
                    </a:lnTo>
                    <a:lnTo>
                      <a:pt x="240" y="243"/>
                    </a:lnTo>
                    <a:lnTo>
                      <a:pt x="242" y="252"/>
                    </a:lnTo>
                    <a:lnTo>
                      <a:pt x="242" y="259"/>
                    </a:lnTo>
                    <a:lnTo>
                      <a:pt x="243" y="266"/>
                    </a:lnTo>
                    <a:lnTo>
                      <a:pt x="243" y="275"/>
                    </a:lnTo>
                    <a:lnTo>
                      <a:pt x="243" y="283"/>
                    </a:lnTo>
                    <a:lnTo>
                      <a:pt x="237" y="286"/>
                    </a:lnTo>
                    <a:lnTo>
                      <a:pt x="232" y="289"/>
                    </a:lnTo>
                    <a:lnTo>
                      <a:pt x="227" y="291"/>
                    </a:lnTo>
                    <a:lnTo>
                      <a:pt x="221" y="293"/>
                    </a:lnTo>
                    <a:lnTo>
                      <a:pt x="216" y="294"/>
                    </a:lnTo>
                    <a:lnTo>
                      <a:pt x="209" y="297"/>
                    </a:lnTo>
                    <a:lnTo>
                      <a:pt x="202" y="300"/>
                    </a:lnTo>
                    <a:lnTo>
                      <a:pt x="195" y="300"/>
                    </a:lnTo>
                    <a:lnTo>
                      <a:pt x="189" y="302"/>
                    </a:lnTo>
                    <a:lnTo>
                      <a:pt x="182" y="303"/>
                    </a:lnTo>
                    <a:lnTo>
                      <a:pt x="175" y="303"/>
                    </a:lnTo>
                    <a:lnTo>
                      <a:pt x="169" y="303"/>
                    </a:lnTo>
                    <a:lnTo>
                      <a:pt x="162" y="303"/>
                    </a:lnTo>
                    <a:lnTo>
                      <a:pt x="155" y="303"/>
                    </a:lnTo>
                    <a:lnTo>
                      <a:pt x="149" y="303"/>
                    </a:lnTo>
                    <a:lnTo>
                      <a:pt x="143" y="299"/>
                    </a:lnTo>
                    <a:lnTo>
                      <a:pt x="140" y="293"/>
                    </a:lnTo>
                    <a:lnTo>
                      <a:pt x="140" y="285"/>
                    </a:lnTo>
                    <a:lnTo>
                      <a:pt x="142" y="276"/>
                    </a:lnTo>
                    <a:lnTo>
                      <a:pt x="144" y="268"/>
                    </a:lnTo>
                    <a:lnTo>
                      <a:pt x="147" y="260"/>
                    </a:lnTo>
                    <a:lnTo>
                      <a:pt x="149" y="252"/>
                    </a:lnTo>
                    <a:lnTo>
                      <a:pt x="149" y="243"/>
                    </a:lnTo>
                    <a:lnTo>
                      <a:pt x="149" y="235"/>
                    </a:lnTo>
                    <a:lnTo>
                      <a:pt x="146" y="229"/>
                    </a:lnTo>
                    <a:lnTo>
                      <a:pt x="143" y="224"/>
                    </a:lnTo>
                    <a:lnTo>
                      <a:pt x="139" y="220"/>
                    </a:lnTo>
                    <a:lnTo>
                      <a:pt x="136" y="217"/>
                    </a:lnTo>
                    <a:lnTo>
                      <a:pt x="130" y="214"/>
                    </a:lnTo>
                    <a:lnTo>
                      <a:pt x="126" y="211"/>
                    </a:lnTo>
                    <a:lnTo>
                      <a:pt x="121" y="210"/>
                    </a:lnTo>
                    <a:lnTo>
                      <a:pt x="116" y="209"/>
                    </a:lnTo>
                    <a:lnTo>
                      <a:pt x="110" y="208"/>
                    </a:lnTo>
                    <a:lnTo>
                      <a:pt x="105" y="208"/>
                    </a:lnTo>
                    <a:lnTo>
                      <a:pt x="99" y="206"/>
                    </a:lnTo>
                    <a:lnTo>
                      <a:pt x="93" y="206"/>
                    </a:lnTo>
                    <a:lnTo>
                      <a:pt x="87" y="207"/>
                    </a:lnTo>
                    <a:lnTo>
                      <a:pt x="81" y="206"/>
                    </a:lnTo>
                    <a:lnTo>
                      <a:pt x="75" y="207"/>
                    </a:lnTo>
                    <a:lnTo>
                      <a:pt x="70" y="207"/>
                    </a:lnTo>
                    <a:lnTo>
                      <a:pt x="62" y="209"/>
                    </a:lnTo>
                    <a:lnTo>
                      <a:pt x="56" y="212"/>
                    </a:lnTo>
                    <a:lnTo>
                      <a:pt x="51" y="216"/>
                    </a:lnTo>
                    <a:lnTo>
                      <a:pt x="46" y="219"/>
                    </a:lnTo>
                    <a:lnTo>
                      <a:pt x="41" y="224"/>
                    </a:lnTo>
                    <a:lnTo>
                      <a:pt x="37" y="229"/>
                    </a:lnTo>
                    <a:lnTo>
                      <a:pt x="34" y="234"/>
                    </a:lnTo>
                    <a:lnTo>
                      <a:pt x="29" y="241"/>
                    </a:lnTo>
                    <a:lnTo>
                      <a:pt x="30" y="248"/>
                    </a:lnTo>
                    <a:lnTo>
                      <a:pt x="31" y="253"/>
                    </a:lnTo>
                    <a:lnTo>
                      <a:pt x="32" y="260"/>
                    </a:lnTo>
                    <a:lnTo>
                      <a:pt x="35" y="266"/>
                    </a:lnTo>
                    <a:lnTo>
                      <a:pt x="37" y="272"/>
                    </a:lnTo>
                    <a:lnTo>
                      <a:pt x="42" y="279"/>
                    </a:lnTo>
                    <a:lnTo>
                      <a:pt x="43" y="284"/>
                    </a:lnTo>
                    <a:lnTo>
                      <a:pt x="45" y="289"/>
                    </a:lnTo>
                    <a:lnTo>
                      <a:pt x="49" y="296"/>
                    </a:lnTo>
                    <a:lnTo>
                      <a:pt x="50" y="303"/>
                    </a:lnTo>
                    <a:lnTo>
                      <a:pt x="50" y="309"/>
                    </a:lnTo>
                    <a:lnTo>
                      <a:pt x="50" y="316"/>
                    </a:lnTo>
                    <a:lnTo>
                      <a:pt x="49" y="321"/>
                    </a:lnTo>
                    <a:lnTo>
                      <a:pt x="47" y="326"/>
                    </a:lnTo>
                    <a:lnTo>
                      <a:pt x="41" y="333"/>
                    </a:lnTo>
                    <a:lnTo>
                      <a:pt x="35" y="339"/>
                    </a:lnTo>
                    <a:lnTo>
                      <a:pt x="32" y="341"/>
                    </a:lnTo>
                    <a:lnTo>
                      <a:pt x="30" y="343"/>
                    </a:lnTo>
                    <a:lnTo>
                      <a:pt x="25" y="345"/>
                    </a:lnTo>
                    <a:lnTo>
                      <a:pt x="21" y="348"/>
                    </a:lnTo>
                    <a:lnTo>
                      <a:pt x="17" y="349"/>
                    </a:lnTo>
                    <a:lnTo>
                      <a:pt x="12" y="350"/>
                    </a:lnTo>
                    <a:lnTo>
                      <a:pt x="7" y="353"/>
                    </a:lnTo>
                    <a:lnTo>
                      <a:pt x="0" y="354"/>
                    </a:lnTo>
                    <a:lnTo>
                      <a:pt x="0" y="19"/>
                    </a:lnTo>
                    <a:lnTo>
                      <a:pt x="12" y="31"/>
                    </a:lnTo>
                    <a:lnTo>
                      <a:pt x="14" y="34"/>
                    </a:lnTo>
                    <a:lnTo>
                      <a:pt x="16" y="39"/>
                    </a:lnTo>
                    <a:lnTo>
                      <a:pt x="18" y="43"/>
                    </a:lnTo>
                    <a:lnTo>
                      <a:pt x="17" y="47"/>
                    </a:lnTo>
                    <a:lnTo>
                      <a:pt x="16" y="51"/>
                    </a:lnTo>
                    <a:lnTo>
                      <a:pt x="16" y="56"/>
                    </a:lnTo>
                    <a:lnTo>
                      <a:pt x="16" y="60"/>
                    </a:lnTo>
                    <a:lnTo>
                      <a:pt x="14" y="64"/>
                    </a:lnTo>
                    <a:lnTo>
                      <a:pt x="13" y="68"/>
                    </a:lnTo>
                    <a:lnTo>
                      <a:pt x="12" y="73"/>
                    </a:lnTo>
                    <a:lnTo>
                      <a:pt x="11" y="78"/>
                    </a:lnTo>
                    <a:lnTo>
                      <a:pt x="10" y="82"/>
                    </a:lnTo>
                    <a:lnTo>
                      <a:pt x="9" y="87"/>
                    </a:lnTo>
                    <a:lnTo>
                      <a:pt x="9" y="92"/>
                    </a:lnTo>
                    <a:lnTo>
                      <a:pt x="8" y="97"/>
                    </a:lnTo>
                    <a:lnTo>
                      <a:pt x="9" y="102"/>
                    </a:lnTo>
                    <a:lnTo>
                      <a:pt x="12" y="107"/>
                    </a:lnTo>
                    <a:lnTo>
                      <a:pt x="16" y="112"/>
                    </a:lnTo>
                    <a:lnTo>
                      <a:pt x="19" y="118"/>
                    </a:lnTo>
                    <a:lnTo>
                      <a:pt x="27" y="122"/>
                    </a:lnTo>
                    <a:lnTo>
                      <a:pt x="33" y="126"/>
                    </a:lnTo>
                    <a:lnTo>
                      <a:pt x="40" y="128"/>
                    </a:lnTo>
                    <a:lnTo>
                      <a:pt x="48" y="128"/>
                    </a:lnTo>
                    <a:lnTo>
                      <a:pt x="56" y="129"/>
                    </a:lnTo>
                    <a:lnTo>
                      <a:pt x="61" y="127"/>
                    </a:lnTo>
                    <a:lnTo>
                      <a:pt x="65" y="127"/>
                    </a:lnTo>
                    <a:lnTo>
                      <a:pt x="70" y="126"/>
                    </a:lnTo>
                    <a:lnTo>
                      <a:pt x="76" y="126"/>
                    </a:lnTo>
                    <a:lnTo>
                      <a:pt x="81" y="124"/>
                    </a:lnTo>
                    <a:lnTo>
                      <a:pt x="87" y="124"/>
                    </a:lnTo>
                    <a:lnTo>
                      <a:pt x="92" y="123"/>
                    </a:lnTo>
                    <a:lnTo>
                      <a:pt x="98" y="121"/>
                    </a:lnTo>
                    <a:lnTo>
                      <a:pt x="103" y="121"/>
                    </a:lnTo>
                    <a:lnTo>
                      <a:pt x="107" y="119"/>
                    </a:lnTo>
                    <a:lnTo>
                      <a:pt x="112" y="116"/>
                    </a:lnTo>
                    <a:lnTo>
                      <a:pt x="117" y="114"/>
                    </a:lnTo>
                    <a:lnTo>
                      <a:pt x="122" y="110"/>
                    </a:lnTo>
                    <a:lnTo>
                      <a:pt x="125" y="106"/>
                    </a:lnTo>
                    <a:lnTo>
                      <a:pt x="128" y="101"/>
                    </a:lnTo>
                    <a:lnTo>
                      <a:pt x="131" y="96"/>
                    </a:lnTo>
                    <a:lnTo>
                      <a:pt x="135" y="91"/>
                    </a:lnTo>
                    <a:lnTo>
                      <a:pt x="136" y="85"/>
                    </a:lnTo>
                    <a:lnTo>
                      <a:pt x="136" y="81"/>
                    </a:lnTo>
                    <a:lnTo>
                      <a:pt x="136" y="76"/>
                    </a:lnTo>
                    <a:lnTo>
                      <a:pt x="134" y="71"/>
                    </a:lnTo>
                    <a:lnTo>
                      <a:pt x="133" y="67"/>
                    </a:lnTo>
                    <a:lnTo>
                      <a:pt x="131" y="62"/>
                    </a:lnTo>
                    <a:lnTo>
                      <a:pt x="128" y="56"/>
                    </a:lnTo>
                    <a:lnTo>
                      <a:pt x="126" y="52"/>
                    </a:lnTo>
                    <a:lnTo>
                      <a:pt x="124" y="47"/>
                    </a:lnTo>
                    <a:lnTo>
                      <a:pt x="122" y="43"/>
                    </a:lnTo>
                    <a:lnTo>
                      <a:pt x="119" y="38"/>
                    </a:lnTo>
                    <a:lnTo>
                      <a:pt x="118" y="33"/>
                    </a:lnTo>
                    <a:lnTo>
                      <a:pt x="118" y="28"/>
                    </a:lnTo>
                    <a:lnTo>
                      <a:pt x="118" y="22"/>
                    </a:lnTo>
                    <a:lnTo>
                      <a:pt x="118" y="18"/>
                    </a:lnTo>
                    <a:lnTo>
                      <a:pt x="122" y="13"/>
                    </a:lnTo>
                    <a:lnTo>
                      <a:pt x="127" y="11"/>
                    </a:lnTo>
                    <a:lnTo>
                      <a:pt x="130" y="9"/>
                    </a:lnTo>
                    <a:lnTo>
                      <a:pt x="136" y="8"/>
                    </a:lnTo>
                    <a:lnTo>
                      <a:pt x="140" y="6"/>
                    </a:lnTo>
                    <a:lnTo>
                      <a:pt x="145" y="4"/>
                    </a:lnTo>
                    <a:lnTo>
                      <a:pt x="151" y="3"/>
                    </a:lnTo>
                    <a:lnTo>
                      <a:pt x="156" y="4"/>
                    </a:lnTo>
                    <a:lnTo>
                      <a:pt x="163" y="1"/>
                    </a:lnTo>
                    <a:lnTo>
                      <a:pt x="169" y="2"/>
                    </a:lnTo>
                    <a:lnTo>
                      <a:pt x="174" y="1"/>
                    </a:lnTo>
                    <a:lnTo>
                      <a:pt x="180" y="2"/>
                    </a:lnTo>
                    <a:lnTo>
                      <a:pt x="186" y="1"/>
                    </a:lnTo>
                    <a:lnTo>
                      <a:pt x="192" y="0"/>
                    </a:lnTo>
                    <a:lnTo>
                      <a:pt x="198" y="0"/>
                    </a:lnTo>
                    <a:lnTo>
                      <a:pt x="203" y="0"/>
                    </a:lnTo>
                    <a:lnTo>
                      <a:pt x="202" y="8"/>
                    </a:lnTo>
                    <a:lnTo>
                      <a:pt x="203" y="15"/>
                    </a:lnTo>
                    <a:lnTo>
                      <a:pt x="204" y="24"/>
                    </a:lnTo>
                    <a:lnTo>
                      <a:pt x="205" y="33"/>
                    </a:lnTo>
                    <a:lnTo>
                      <a:pt x="207" y="41"/>
                    </a:lnTo>
                    <a:lnTo>
                      <a:pt x="211" y="49"/>
                    </a:lnTo>
                    <a:lnTo>
                      <a:pt x="212" y="57"/>
                    </a:lnTo>
                    <a:lnTo>
                      <a:pt x="217" y="65"/>
                    </a:lnTo>
                    <a:lnTo>
                      <a:pt x="219" y="68"/>
                    </a:lnTo>
                    <a:lnTo>
                      <a:pt x="224" y="72"/>
                    </a:lnTo>
                    <a:lnTo>
                      <a:pt x="228" y="76"/>
                    </a:lnTo>
                    <a:lnTo>
                      <a:pt x="234" y="79"/>
                    </a:lnTo>
                    <a:lnTo>
                      <a:pt x="241" y="82"/>
                    </a:lnTo>
                    <a:lnTo>
                      <a:pt x="248" y="82"/>
                    </a:lnTo>
                    <a:lnTo>
                      <a:pt x="254" y="83"/>
                    </a:lnTo>
                    <a:lnTo>
                      <a:pt x="261" y="80"/>
                    </a:lnTo>
                    <a:lnTo>
                      <a:pt x="267" y="78"/>
                    </a:lnTo>
                    <a:lnTo>
                      <a:pt x="273" y="74"/>
                    </a:lnTo>
                    <a:lnTo>
                      <a:pt x="280" y="71"/>
                    </a:lnTo>
                    <a:lnTo>
                      <a:pt x="286" y="67"/>
                    </a:lnTo>
                    <a:lnTo>
                      <a:pt x="292" y="64"/>
                    </a:lnTo>
                    <a:lnTo>
                      <a:pt x="298" y="61"/>
                    </a:lnTo>
                    <a:lnTo>
                      <a:pt x="305" y="62"/>
                    </a:lnTo>
                    <a:lnTo>
                      <a:pt x="313" y="63"/>
                    </a:lnTo>
                    <a:lnTo>
                      <a:pt x="316" y="67"/>
                    </a:lnTo>
                    <a:lnTo>
                      <a:pt x="318" y="71"/>
                    </a:lnTo>
                    <a:lnTo>
                      <a:pt x="320" y="74"/>
                    </a:lnTo>
                    <a:lnTo>
                      <a:pt x="322" y="80"/>
                    </a:lnTo>
                    <a:lnTo>
                      <a:pt x="323" y="85"/>
                    </a:lnTo>
                    <a:lnTo>
                      <a:pt x="326" y="90"/>
                    </a:lnTo>
                    <a:lnTo>
                      <a:pt x="329" y="94"/>
                    </a:lnTo>
                    <a:lnTo>
                      <a:pt x="328" y="100"/>
                    </a:lnTo>
                    <a:lnTo>
                      <a:pt x="329" y="105"/>
                    </a:lnTo>
                    <a:lnTo>
                      <a:pt x="331" y="110"/>
                    </a:lnTo>
                    <a:lnTo>
                      <a:pt x="332" y="115"/>
                    </a:lnTo>
                    <a:lnTo>
                      <a:pt x="333" y="121"/>
                    </a:lnTo>
                    <a:lnTo>
                      <a:pt x="334" y="126"/>
                    </a:lnTo>
                    <a:lnTo>
                      <a:pt x="334" y="131"/>
                    </a:lnTo>
                    <a:lnTo>
                      <a:pt x="335" y="137"/>
                    </a:lnTo>
                    <a:lnTo>
                      <a:pt x="336" y="142"/>
                    </a:lnTo>
                    <a:lnTo>
                      <a:pt x="335" y="147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7"/>
              <p:cNvSpPr>
                <a:spLocks/>
              </p:cNvSpPr>
              <p:nvPr/>
            </p:nvSpPr>
            <p:spPr bwMode="grayWhite">
              <a:xfrm>
                <a:off x="274764" y="6323394"/>
                <a:ext cx="676275" cy="541338"/>
              </a:xfrm>
              <a:custGeom>
                <a:avLst/>
                <a:gdLst>
                  <a:gd name="T0" fmla="*/ 131 w 426"/>
                  <a:gd name="T1" fmla="*/ 340 h 341"/>
                  <a:gd name="T2" fmla="*/ 132 w 426"/>
                  <a:gd name="T3" fmla="*/ 311 h 341"/>
                  <a:gd name="T4" fmla="*/ 128 w 426"/>
                  <a:gd name="T5" fmla="*/ 290 h 341"/>
                  <a:gd name="T6" fmla="*/ 100 w 426"/>
                  <a:gd name="T7" fmla="*/ 265 h 341"/>
                  <a:gd name="T8" fmla="*/ 37 w 426"/>
                  <a:gd name="T9" fmla="*/ 249 h 341"/>
                  <a:gd name="T10" fmla="*/ 2 w 426"/>
                  <a:gd name="T11" fmla="*/ 210 h 341"/>
                  <a:gd name="T12" fmla="*/ 0 w 426"/>
                  <a:gd name="T13" fmla="*/ 174 h 341"/>
                  <a:gd name="T14" fmla="*/ 10 w 426"/>
                  <a:gd name="T15" fmla="*/ 150 h 341"/>
                  <a:gd name="T16" fmla="*/ 32 w 426"/>
                  <a:gd name="T17" fmla="*/ 135 h 341"/>
                  <a:gd name="T18" fmla="*/ 48 w 426"/>
                  <a:gd name="T19" fmla="*/ 136 h 341"/>
                  <a:gd name="T20" fmla="*/ 82 w 426"/>
                  <a:gd name="T21" fmla="*/ 142 h 341"/>
                  <a:gd name="T22" fmla="*/ 98 w 426"/>
                  <a:gd name="T23" fmla="*/ 145 h 341"/>
                  <a:gd name="T24" fmla="*/ 123 w 426"/>
                  <a:gd name="T25" fmla="*/ 146 h 341"/>
                  <a:gd name="T26" fmla="*/ 154 w 426"/>
                  <a:gd name="T27" fmla="*/ 136 h 341"/>
                  <a:gd name="T28" fmla="*/ 172 w 426"/>
                  <a:gd name="T29" fmla="*/ 117 h 341"/>
                  <a:gd name="T30" fmla="*/ 181 w 426"/>
                  <a:gd name="T31" fmla="*/ 103 h 341"/>
                  <a:gd name="T32" fmla="*/ 185 w 426"/>
                  <a:gd name="T33" fmla="*/ 91 h 341"/>
                  <a:gd name="T34" fmla="*/ 181 w 426"/>
                  <a:gd name="T35" fmla="*/ 75 h 341"/>
                  <a:gd name="T36" fmla="*/ 178 w 426"/>
                  <a:gd name="T37" fmla="*/ 57 h 341"/>
                  <a:gd name="T38" fmla="*/ 175 w 426"/>
                  <a:gd name="T39" fmla="*/ 41 h 341"/>
                  <a:gd name="T40" fmla="*/ 177 w 426"/>
                  <a:gd name="T41" fmla="*/ 23 h 341"/>
                  <a:gd name="T42" fmla="*/ 185 w 426"/>
                  <a:gd name="T43" fmla="*/ 4 h 341"/>
                  <a:gd name="T44" fmla="*/ 201 w 426"/>
                  <a:gd name="T45" fmla="*/ 0 h 341"/>
                  <a:gd name="T46" fmla="*/ 220 w 426"/>
                  <a:gd name="T47" fmla="*/ 0 h 341"/>
                  <a:gd name="T48" fmla="*/ 240 w 426"/>
                  <a:gd name="T49" fmla="*/ 4 h 341"/>
                  <a:gd name="T50" fmla="*/ 246 w 426"/>
                  <a:gd name="T51" fmla="*/ 7 h 341"/>
                  <a:gd name="T52" fmla="*/ 265 w 426"/>
                  <a:gd name="T53" fmla="*/ 16 h 341"/>
                  <a:gd name="T54" fmla="*/ 275 w 426"/>
                  <a:gd name="T55" fmla="*/ 25 h 341"/>
                  <a:gd name="T56" fmla="*/ 284 w 426"/>
                  <a:gd name="T57" fmla="*/ 37 h 341"/>
                  <a:gd name="T58" fmla="*/ 287 w 426"/>
                  <a:gd name="T59" fmla="*/ 58 h 341"/>
                  <a:gd name="T60" fmla="*/ 280 w 426"/>
                  <a:gd name="T61" fmla="*/ 80 h 341"/>
                  <a:gd name="T62" fmla="*/ 269 w 426"/>
                  <a:gd name="T63" fmla="*/ 101 h 341"/>
                  <a:gd name="T64" fmla="*/ 261 w 426"/>
                  <a:gd name="T65" fmla="*/ 132 h 341"/>
                  <a:gd name="T66" fmla="*/ 271 w 426"/>
                  <a:gd name="T67" fmla="*/ 157 h 341"/>
                  <a:gd name="T68" fmla="*/ 286 w 426"/>
                  <a:gd name="T69" fmla="*/ 171 h 341"/>
                  <a:gd name="T70" fmla="*/ 305 w 426"/>
                  <a:gd name="T71" fmla="*/ 181 h 341"/>
                  <a:gd name="T72" fmla="*/ 326 w 426"/>
                  <a:gd name="T73" fmla="*/ 185 h 341"/>
                  <a:gd name="T74" fmla="*/ 337 w 426"/>
                  <a:gd name="T75" fmla="*/ 186 h 341"/>
                  <a:gd name="T76" fmla="*/ 360 w 426"/>
                  <a:gd name="T77" fmla="*/ 188 h 341"/>
                  <a:gd name="T78" fmla="*/ 395 w 426"/>
                  <a:gd name="T79" fmla="*/ 190 h 341"/>
                  <a:gd name="T80" fmla="*/ 417 w 426"/>
                  <a:gd name="T81" fmla="*/ 208 h 341"/>
                  <a:gd name="T82" fmla="*/ 425 w 426"/>
                  <a:gd name="T83" fmla="*/ 246 h 341"/>
                  <a:gd name="T84" fmla="*/ 412 w 426"/>
                  <a:gd name="T85" fmla="*/ 300 h 341"/>
                  <a:gd name="T86" fmla="*/ 400 w 426"/>
                  <a:gd name="T87" fmla="*/ 329 h 341"/>
                  <a:gd name="T88" fmla="*/ 393 w 426"/>
                  <a:gd name="T89" fmla="*/ 334 h 341"/>
                  <a:gd name="T90" fmla="*/ 377 w 426"/>
                  <a:gd name="T91" fmla="*/ 339 h 341"/>
                  <a:gd name="T92" fmla="*/ 362 w 426"/>
                  <a:gd name="T93" fmla="*/ 338 h 341"/>
                  <a:gd name="T94" fmla="*/ 338 w 426"/>
                  <a:gd name="T95" fmla="*/ 331 h 341"/>
                  <a:gd name="T96" fmla="*/ 329 w 426"/>
                  <a:gd name="T97" fmla="*/ 327 h 341"/>
                  <a:gd name="T98" fmla="*/ 313 w 426"/>
                  <a:gd name="T99" fmla="*/ 322 h 341"/>
                  <a:gd name="T100" fmla="*/ 297 w 426"/>
                  <a:gd name="T101" fmla="*/ 317 h 341"/>
                  <a:gd name="T102" fmla="*/ 280 w 426"/>
                  <a:gd name="T103" fmla="*/ 315 h 341"/>
                  <a:gd name="T104" fmla="*/ 260 w 426"/>
                  <a:gd name="T105" fmla="*/ 324 h 341"/>
                  <a:gd name="T106" fmla="*/ 246 w 426"/>
                  <a:gd name="T107" fmla="*/ 340 h 341"/>
                  <a:gd name="T108" fmla="*/ 131 w 426"/>
                  <a:gd name="T109" fmla="*/ 34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26" h="341">
                    <a:moveTo>
                      <a:pt x="131" y="340"/>
                    </a:moveTo>
                    <a:lnTo>
                      <a:pt x="132" y="311"/>
                    </a:lnTo>
                    <a:lnTo>
                      <a:pt x="128" y="290"/>
                    </a:lnTo>
                    <a:lnTo>
                      <a:pt x="100" y="265"/>
                    </a:lnTo>
                    <a:lnTo>
                      <a:pt x="37" y="249"/>
                    </a:lnTo>
                    <a:lnTo>
                      <a:pt x="2" y="210"/>
                    </a:lnTo>
                    <a:lnTo>
                      <a:pt x="0" y="174"/>
                    </a:lnTo>
                    <a:lnTo>
                      <a:pt x="10" y="150"/>
                    </a:lnTo>
                    <a:lnTo>
                      <a:pt x="32" y="135"/>
                    </a:lnTo>
                    <a:lnTo>
                      <a:pt x="48" y="136"/>
                    </a:lnTo>
                    <a:lnTo>
                      <a:pt x="82" y="142"/>
                    </a:lnTo>
                    <a:lnTo>
                      <a:pt x="98" y="145"/>
                    </a:lnTo>
                    <a:lnTo>
                      <a:pt x="123" y="146"/>
                    </a:lnTo>
                    <a:lnTo>
                      <a:pt x="154" y="136"/>
                    </a:lnTo>
                    <a:lnTo>
                      <a:pt x="172" y="117"/>
                    </a:lnTo>
                    <a:lnTo>
                      <a:pt x="181" y="103"/>
                    </a:lnTo>
                    <a:lnTo>
                      <a:pt x="185" y="91"/>
                    </a:lnTo>
                    <a:lnTo>
                      <a:pt x="181" y="75"/>
                    </a:lnTo>
                    <a:lnTo>
                      <a:pt x="178" y="57"/>
                    </a:lnTo>
                    <a:lnTo>
                      <a:pt x="175" y="41"/>
                    </a:lnTo>
                    <a:lnTo>
                      <a:pt x="177" y="23"/>
                    </a:lnTo>
                    <a:lnTo>
                      <a:pt x="185" y="4"/>
                    </a:lnTo>
                    <a:lnTo>
                      <a:pt x="201" y="0"/>
                    </a:lnTo>
                    <a:lnTo>
                      <a:pt x="220" y="0"/>
                    </a:lnTo>
                    <a:lnTo>
                      <a:pt x="240" y="4"/>
                    </a:lnTo>
                    <a:lnTo>
                      <a:pt x="246" y="7"/>
                    </a:lnTo>
                    <a:lnTo>
                      <a:pt x="265" y="16"/>
                    </a:lnTo>
                    <a:lnTo>
                      <a:pt x="275" y="25"/>
                    </a:lnTo>
                    <a:lnTo>
                      <a:pt x="284" y="37"/>
                    </a:lnTo>
                    <a:lnTo>
                      <a:pt x="287" y="58"/>
                    </a:lnTo>
                    <a:lnTo>
                      <a:pt x="280" y="80"/>
                    </a:lnTo>
                    <a:lnTo>
                      <a:pt x="269" y="101"/>
                    </a:lnTo>
                    <a:lnTo>
                      <a:pt x="261" y="132"/>
                    </a:lnTo>
                    <a:lnTo>
                      <a:pt x="271" y="157"/>
                    </a:lnTo>
                    <a:lnTo>
                      <a:pt x="286" y="171"/>
                    </a:lnTo>
                    <a:lnTo>
                      <a:pt x="305" y="181"/>
                    </a:lnTo>
                    <a:lnTo>
                      <a:pt x="326" y="185"/>
                    </a:lnTo>
                    <a:lnTo>
                      <a:pt x="337" y="186"/>
                    </a:lnTo>
                    <a:lnTo>
                      <a:pt x="360" y="188"/>
                    </a:lnTo>
                    <a:lnTo>
                      <a:pt x="395" y="190"/>
                    </a:lnTo>
                    <a:lnTo>
                      <a:pt x="417" y="208"/>
                    </a:lnTo>
                    <a:lnTo>
                      <a:pt x="425" y="246"/>
                    </a:lnTo>
                    <a:lnTo>
                      <a:pt x="412" y="300"/>
                    </a:lnTo>
                    <a:lnTo>
                      <a:pt x="400" y="329"/>
                    </a:lnTo>
                    <a:lnTo>
                      <a:pt x="393" y="334"/>
                    </a:lnTo>
                    <a:lnTo>
                      <a:pt x="377" y="339"/>
                    </a:lnTo>
                    <a:lnTo>
                      <a:pt x="362" y="338"/>
                    </a:lnTo>
                    <a:lnTo>
                      <a:pt x="338" y="331"/>
                    </a:lnTo>
                    <a:lnTo>
                      <a:pt x="329" y="327"/>
                    </a:lnTo>
                    <a:lnTo>
                      <a:pt x="313" y="322"/>
                    </a:lnTo>
                    <a:lnTo>
                      <a:pt x="297" y="317"/>
                    </a:lnTo>
                    <a:lnTo>
                      <a:pt x="280" y="315"/>
                    </a:lnTo>
                    <a:lnTo>
                      <a:pt x="260" y="324"/>
                    </a:lnTo>
                    <a:lnTo>
                      <a:pt x="246" y="340"/>
                    </a:lnTo>
                    <a:lnTo>
                      <a:pt x="131" y="340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5A4F0574-43A3-46A0-8870-1B2305CBE5B3}" type="datetime1">
              <a:rPr lang="en-US" smtClean="0"/>
              <a:pPr/>
              <a:t>10/10/2018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2331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>
          <a:ln w="22225">
            <a:solidFill>
              <a:schemeClr val="tx2"/>
            </a:solidFill>
            <a:prstDash val="solid"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Clr>
          <a:schemeClr val="tx2"/>
        </a:buClr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  <p15:guide id="3" pos="100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436812" y="1600200"/>
            <a:ext cx="8329031" cy="2680127"/>
          </a:xfrm>
        </p:spPr>
        <p:txBody>
          <a:bodyPr/>
          <a:lstStyle/>
          <a:p>
            <a:r>
              <a:rPr lang="en-US" dirty="0" smtClean="0"/>
              <a:t>X.509 Authentication Service/ Digital Certificate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898188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Certificate filename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Extensions were introduced in version 3. </a:t>
            </a:r>
          </a:p>
          <a:p>
            <a:r>
              <a:rPr lang="en-US" dirty="0" smtClean="0"/>
              <a:t>A CA can use extensions to issue a certificate only for a specific purpose (e.g. only for signing digital objects)</a:t>
            </a:r>
          </a:p>
          <a:p>
            <a:r>
              <a:rPr lang="en-US" dirty="0" smtClean="0"/>
              <a:t>There are several commonly used filename extensions for X.509 certificates.</a:t>
            </a:r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.</a:t>
            </a:r>
            <a:r>
              <a:rPr lang="en-US" sz="2600" dirty="0" err="1" smtClean="0"/>
              <a:t>pem</a:t>
            </a:r>
            <a:r>
              <a:rPr lang="en-US" sz="2600" dirty="0" smtClean="0"/>
              <a:t> – (Privacy-enhanced Electronic Mail) Base64 encoded DER certificate, enclosed between "-----BEGIN CERTIFICATE-----" and "-----END CERTIFICATE-----"</a:t>
            </a:r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.</a:t>
            </a:r>
            <a:r>
              <a:rPr lang="en-US" sz="2600" dirty="0" err="1" smtClean="0"/>
              <a:t>cer</a:t>
            </a:r>
            <a:r>
              <a:rPr lang="en-US" sz="2600" dirty="0" smtClean="0"/>
              <a:t>, .</a:t>
            </a:r>
            <a:r>
              <a:rPr lang="en-US" sz="2600" dirty="0" err="1" smtClean="0"/>
              <a:t>crt</a:t>
            </a:r>
            <a:r>
              <a:rPr lang="en-US" sz="2600" dirty="0" smtClean="0"/>
              <a:t>, .</a:t>
            </a:r>
            <a:r>
              <a:rPr lang="en-US" sz="2600" dirty="0" err="1" smtClean="0"/>
              <a:t>der</a:t>
            </a:r>
            <a:r>
              <a:rPr lang="en-US" sz="2600" dirty="0" smtClean="0"/>
              <a:t> – usually in binary DER form, but Base64-encoded certificates are common too (see .</a:t>
            </a:r>
            <a:r>
              <a:rPr lang="en-US" sz="2600" dirty="0" err="1" smtClean="0"/>
              <a:t>pem</a:t>
            </a:r>
            <a:r>
              <a:rPr lang="en-US" sz="2600" dirty="0" smtClean="0"/>
              <a:t> above)</a:t>
            </a:r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.p7b, .p7c – PKCS#7 </a:t>
            </a:r>
            <a:r>
              <a:rPr lang="en-US" sz="2600" dirty="0" err="1" smtClean="0"/>
              <a:t>SignedData</a:t>
            </a:r>
            <a:r>
              <a:rPr lang="en-US" sz="2600" dirty="0" smtClean="0"/>
              <a:t> structure without data, just certificate(s) or CRL(s)</a:t>
            </a:r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.p12 – PKCS#12, may contain certificate(s) (public) and private keys (password protected)</a:t>
            </a:r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.</a:t>
            </a:r>
            <a:r>
              <a:rPr lang="en-US" sz="2600" dirty="0" err="1" smtClean="0"/>
              <a:t>pfx</a:t>
            </a:r>
            <a:r>
              <a:rPr lang="en-US" sz="2600" dirty="0" smtClean="0"/>
              <a:t> – PFX, predecessor of PKCS#12 (usually contains data in PKCS#12 format, e.g., with PFX files generated in IIS)</a:t>
            </a:r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X.509 Certificates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2161" t="6667" r="35547" b="30000"/>
          <a:stretch>
            <a:fillRect/>
          </a:stretch>
        </p:blipFill>
        <p:spPr bwMode="auto">
          <a:xfrm>
            <a:off x="1751012" y="1676401"/>
            <a:ext cx="2971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 l="26875" t="15000" r="40625" b="20000"/>
          <a:stretch>
            <a:fillRect/>
          </a:stretch>
        </p:blipFill>
        <p:spPr bwMode="auto">
          <a:xfrm>
            <a:off x="4799012" y="1676400"/>
            <a:ext cx="3124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 l="21862" t="22000" r="45638" b="13000"/>
          <a:stretch>
            <a:fillRect/>
          </a:stretch>
        </p:blipFill>
        <p:spPr bwMode="auto">
          <a:xfrm>
            <a:off x="7999412" y="1676400"/>
            <a:ext cx="3352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X.509 Certificate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4870" t="20894" r="24088" b="25000"/>
          <a:stretch>
            <a:fillRect/>
          </a:stretch>
        </p:blipFill>
        <p:spPr bwMode="auto">
          <a:xfrm>
            <a:off x="2741612" y="1524000"/>
            <a:ext cx="7391399" cy="4779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Digital Certificates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biggest advantages of digital certificate-based authentication are privacy-based. </a:t>
            </a:r>
          </a:p>
          <a:p>
            <a:r>
              <a:rPr lang="en-US" dirty="0" smtClean="0"/>
              <a:t>By encrypting your communications — emails, logins or online banking transactions — digital certificates protect your private data and prevent the information from being seen by unintended eyes. </a:t>
            </a:r>
          </a:p>
          <a:p>
            <a:r>
              <a:rPr lang="en-US" dirty="0" smtClean="0"/>
              <a:t>Digital certificate systems are also user-friendly, usually working automatically and requiring minimal action or involvement from either senders or recipients. </a:t>
            </a:r>
          </a:p>
          <a:p>
            <a:r>
              <a:rPr lang="en-US" dirty="0" smtClean="0"/>
              <a:t>Many IT </a:t>
            </a:r>
            <a:r>
              <a:rPr lang="en-US" dirty="0" err="1" smtClean="0"/>
              <a:t>organisation</a:t>
            </a:r>
            <a:r>
              <a:rPr lang="en-US" dirty="0" smtClean="0"/>
              <a:t> states that certificate servers are cheaper and easier to manage than other certificate authorities or systems used for encryption.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Digital Certificates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While the idea of digital certificates is to block outsiders from intercepting your messages, the system is not an infallible one. </a:t>
            </a:r>
          </a:p>
          <a:p>
            <a:r>
              <a:rPr lang="en-US" dirty="0" smtClean="0"/>
              <a:t> Since certificate authorities are the ones in charge of issuing digital certificates, hackers often target these authorities in order to manipulate certificate information.</a:t>
            </a:r>
          </a:p>
          <a:p>
            <a:r>
              <a:rPr lang="en-US" dirty="0" smtClean="0"/>
              <a:t>As a result, when a certificate authority is compromised, hackers can create websites or send emails that look genuine and pass certification tests, but are actually fraudulent.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</a:t>
            </a:r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069240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Digital Certificate?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A </a:t>
            </a:r>
            <a:r>
              <a:rPr lang="en-US" sz="2000" b="1" dirty="0" smtClean="0"/>
              <a:t>Digital Certificate</a:t>
            </a:r>
            <a:r>
              <a:rPr lang="en-US" sz="2000" dirty="0" smtClean="0"/>
              <a:t> is an electronic "password" that allows a person, organization to exchange data securely over the Internet using the public key infrastructure (PKI). Digital Certificate is also known as a </a:t>
            </a:r>
            <a:r>
              <a:rPr lang="en-US" sz="2000" b="1" dirty="0" smtClean="0"/>
              <a:t>public key certificate</a:t>
            </a:r>
            <a:r>
              <a:rPr lang="en-US" sz="2000" dirty="0" smtClean="0"/>
              <a:t> or </a:t>
            </a:r>
            <a:r>
              <a:rPr lang="en-US" sz="2000" b="1" dirty="0" smtClean="0"/>
              <a:t>identity certificate.</a:t>
            </a:r>
          </a:p>
          <a:p>
            <a:r>
              <a:rPr lang="en-US" sz="2000" dirty="0" smtClean="0"/>
              <a:t>The certificate includes information about the key, information about the identity of its owner (called the subject), and the digital signature of an entity(</a:t>
            </a:r>
            <a:r>
              <a:rPr lang="en-US" sz="2000" b="1" dirty="0" smtClean="0"/>
              <a:t>CA</a:t>
            </a:r>
            <a:r>
              <a:rPr lang="en-US" sz="2000" dirty="0" smtClean="0"/>
              <a:t>) that has verified the certificate's contents (called the issuer).</a:t>
            </a:r>
          </a:p>
          <a:p>
            <a:r>
              <a:rPr lang="en-US" sz="2000" dirty="0" smtClean="0"/>
              <a:t> If the signature is valid, and the software examining the certificate trusts the issuer, then it can use that key to communicate securely with the certificate's subject.</a:t>
            </a:r>
          </a:p>
          <a:p>
            <a:r>
              <a:rPr lang="en-US" sz="2000" dirty="0" smtClean="0"/>
              <a:t>The most common format for digital certificates is defined by </a:t>
            </a:r>
            <a:r>
              <a:rPr lang="en-US" sz="2000" b="1" dirty="0" smtClean="0"/>
              <a:t>X.509</a:t>
            </a:r>
            <a:r>
              <a:rPr lang="en-US" sz="2000" dirty="0" smtClean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Certification Authority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 The </a:t>
            </a:r>
            <a:r>
              <a:rPr lang="en-US" b="1" dirty="0" smtClean="0"/>
              <a:t>certification authority</a:t>
            </a:r>
            <a:r>
              <a:rPr lang="en-US" dirty="0" smtClean="0"/>
              <a:t> (</a:t>
            </a:r>
            <a:r>
              <a:rPr lang="en-US" b="1" dirty="0" smtClean="0"/>
              <a:t>CA</a:t>
            </a:r>
            <a:r>
              <a:rPr lang="en-US" dirty="0" smtClean="0"/>
              <a:t>) is an entity that issues digital certificates.(the issuer)</a:t>
            </a:r>
          </a:p>
          <a:p>
            <a:r>
              <a:rPr lang="en-US" dirty="0" smtClean="0"/>
              <a:t>A CA acts as a trusted third party-trusted both by the owner (the subject) of the certificate and by the party relying upon the certificate.</a:t>
            </a:r>
          </a:p>
          <a:p>
            <a:r>
              <a:rPr lang="en-US" dirty="0" smtClean="0"/>
              <a:t>One particularly common use for certification authorities is to sign certificates used in HTTPS, the secure browsing protocol for the World Wide Web.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X.509 Certificates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X.509</a:t>
            </a:r>
            <a:r>
              <a:rPr lang="en-US" dirty="0" smtClean="0"/>
              <a:t> is a standard defining the format of </a:t>
            </a:r>
            <a:r>
              <a:rPr lang="en-US" b="1" dirty="0" smtClean="0"/>
              <a:t>Digital certificates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X.509 is defined by the International Telecommunications Union's Standardization sector (ITU-T)</a:t>
            </a:r>
          </a:p>
          <a:p>
            <a:r>
              <a:rPr lang="en-US" dirty="0" smtClean="0"/>
              <a:t>An X.509 certificate contains a public key and an identity (a hostname, or an organization, or an individual), and is either signed by a certificate authority or self-signed.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X.509 Certificate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X.509 was initially issued on July 3, 1988 and was begun in association with the X.500 standard.</a:t>
            </a:r>
          </a:p>
          <a:p>
            <a:r>
              <a:rPr lang="en-US" dirty="0" smtClean="0"/>
              <a:t>X.509 certificates are used in many Internet protocols, including </a:t>
            </a:r>
            <a:r>
              <a:rPr lang="en-US" b="1" dirty="0" smtClean="0"/>
              <a:t>TLS</a:t>
            </a:r>
            <a:r>
              <a:rPr lang="en-US" dirty="0" smtClean="0"/>
              <a:t>(Transport Layer Security)/</a:t>
            </a:r>
            <a:r>
              <a:rPr lang="en-US" b="1" dirty="0" smtClean="0"/>
              <a:t>SSL</a:t>
            </a:r>
            <a:r>
              <a:rPr lang="en-US" dirty="0" smtClean="0"/>
              <a:t>(Secure Sockets Layer), which is the basis for </a:t>
            </a:r>
            <a:r>
              <a:rPr lang="en-US" b="1" dirty="0" smtClean="0"/>
              <a:t>HTTPS</a:t>
            </a:r>
            <a:r>
              <a:rPr lang="en-US" dirty="0" smtClean="0"/>
              <a:t>, the secure protocol for browsing the web.</a:t>
            </a:r>
          </a:p>
          <a:p>
            <a:r>
              <a:rPr lang="en-US" dirty="0" smtClean="0"/>
              <a:t>3 versions are released by now, latest version is      X.509 v3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X.509 Public-key Certificate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The general format for the certificate is: </a:t>
            </a:r>
          </a:p>
          <a:p>
            <a:r>
              <a:rPr lang="en-US" dirty="0" smtClean="0"/>
              <a:t>Version					</a:t>
            </a:r>
            <a:r>
              <a:rPr lang="en-US" sz="2900" b="1" dirty="0" smtClean="0"/>
              <a:t> V</a:t>
            </a:r>
          </a:p>
          <a:p>
            <a:r>
              <a:rPr lang="en-US" dirty="0" smtClean="0"/>
              <a:t>Serial Number				               </a:t>
            </a:r>
            <a:r>
              <a:rPr lang="en-US" sz="2900" b="1" dirty="0" smtClean="0"/>
              <a:t>SN</a:t>
            </a:r>
          </a:p>
          <a:p>
            <a:r>
              <a:rPr lang="en-US" dirty="0" smtClean="0"/>
              <a:t>Signature algorithm identifier 			</a:t>
            </a:r>
            <a:r>
              <a:rPr lang="en-US" sz="2900" b="1" dirty="0" smtClean="0"/>
              <a:t>AI</a:t>
            </a:r>
          </a:p>
          <a:p>
            <a:r>
              <a:rPr lang="en-US" dirty="0" smtClean="0"/>
              <a:t>Issuer Name				              </a:t>
            </a:r>
            <a:r>
              <a:rPr lang="en-US" sz="2900" b="1" dirty="0" smtClean="0"/>
              <a:t>CA</a:t>
            </a:r>
          </a:p>
          <a:p>
            <a:r>
              <a:rPr lang="en-US" dirty="0" smtClean="0"/>
              <a:t>Period of Validity 			               </a:t>
            </a:r>
            <a:r>
              <a:rPr lang="en-US" sz="2900" b="1" dirty="0" smtClean="0"/>
              <a:t>Ta</a:t>
            </a:r>
          </a:p>
          <a:p>
            <a:r>
              <a:rPr lang="en-US" dirty="0" smtClean="0"/>
              <a:t>Subject Name 				</a:t>
            </a:r>
            <a:r>
              <a:rPr lang="en-US" sz="2900" b="1" dirty="0" smtClean="0"/>
              <a:t>A</a:t>
            </a:r>
          </a:p>
          <a:p>
            <a:r>
              <a:rPr lang="en-US" dirty="0" smtClean="0"/>
              <a:t>Subject’s Public-Key Information  	              </a:t>
            </a:r>
            <a:r>
              <a:rPr lang="en-US" sz="2900" b="1" dirty="0" smtClean="0"/>
              <a:t>Ap </a:t>
            </a:r>
          </a:p>
          <a:p>
            <a:r>
              <a:rPr lang="en-US" dirty="0" smtClean="0"/>
              <a:t>Issuer Unique Identifier (in Ver.2)</a:t>
            </a:r>
          </a:p>
          <a:p>
            <a:r>
              <a:rPr lang="en-US" dirty="0" smtClean="0"/>
              <a:t>Subject Unique Identifier (in Ver.2)</a:t>
            </a:r>
          </a:p>
          <a:p>
            <a:r>
              <a:rPr lang="en-US" dirty="0" smtClean="0"/>
              <a:t>Extensions (in Ver.3)</a:t>
            </a:r>
          </a:p>
          <a:p>
            <a:r>
              <a:rPr lang="en-US" dirty="0" smtClean="0"/>
              <a:t>Signature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X.509 Public-key Certificate Formats</a:t>
            </a:r>
            <a:endParaRPr lang="en-US" dirty="0"/>
          </a:p>
        </p:txBody>
      </p:sp>
      <p:pic>
        <p:nvPicPr>
          <p:cNvPr id="7" name="Content Placeholder 6" descr="X.509+Certificate+Format.jpg"/>
          <p:cNvPicPr>
            <a:picLocks noGrp="1" noChangeAspect="1"/>
          </p:cNvPicPr>
          <p:nvPr>
            <p:ph idx="1"/>
          </p:nvPr>
        </p:nvPicPr>
        <p:blipFill>
          <a:blip r:embed="rId2"/>
          <a:srcRect l="12344" t="15001" r="20156"/>
          <a:stretch>
            <a:fillRect/>
          </a:stretch>
        </p:blipFill>
        <p:spPr>
          <a:xfrm>
            <a:off x="3427412" y="1566333"/>
            <a:ext cx="5562600" cy="4834467"/>
          </a:xfr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X.509 Standard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certificates generated by a CA use the following standard notation:</a:t>
            </a:r>
          </a:p>
          <a:p>
            <a:pPr>
              <a:buNone/>
            </a:pPr>
            <a:r>
              <a:rPr lang="en-US" dirty="0" smtClean="0"/>
              <a:t>          </a:t>
            </a:r>
          </a:p>
          <a:p>
            <a:pPr>
              <a:buNone/>
            </a:pPr>
            <a:r>
              <a:rPr lang="en-US" dirty="0" smtClean="0"/>
              <a:t>             CA&lt;&lt;A&gt;&gt; = CA {V, SN, AI, CA, Ta, A, Ap}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Y&lt;&lt;X&gt;&gt; = the certificate of user X issued by the certification authority Y</a:t>
            </a:r>
          </a:p>
          <a:p>
            <a:r>
              <a:rPr lang="en-US" dirty="0" smtClean="0"/>
              <a:t>Y {X} = the signing of X by Y consisting of X with an encrypted hash code appended.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03460527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Jigsaw design slides.potx" id="{263AEB51-B942-4F3D-9A9B-204C75197456}" vid="{3DA53443-4228-4E41-8F09-CB346F47C076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TF03460527</Template>
  <TotalTime>271</TotalTime>
  <Words>267</Words>
  <PresentationFormat>Custom</PresentationFormat>
  <Paragraphs>60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TF03460527</vt:lpstr>
      <vt:lpstr>X.509 Authentication Service/ Digital Certificate</vt:lpstr>
      <vt:lpstr>Title and Content Layout</vt:lpstr>
      <vt:lpstr>What is a Digital Certificate?</vt:lpstr>
      <vt:lpstr>Certification Authority</vt:lpstr>
      <vt:lpstr>Introduction to X.509 Certificates</vt:lpstr>
      <vt:lpstr>More about X.509 Certificate</vt:lpstr>
      <vt:lpstr>X.509 Public-key Certificate Format</vt:lpstr>
      <vt:lpstr>X.509 Public-key Certificate Formats</vt:lpstr>
      <vt:lpstr>X.509 Standard Notation</vt:lpstr>
      <vt:lpstr>Certificate filename extensions</vt:lpstr>
      <vt:lpstr>Examples of X.509 Certificates</vt:lpstr>
      <vt:lpstr>Examples of X.509 Certificate</vt:lpstr>
      <vt:lpstr>Advantages of Digital Certificates</vt:lpstr>
      <vt:lpstr>Disadvantages of Digital Certificates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X.509 Authentication Service</dc:title>
  <dc:creator>TOSHIBA</dc:creator>
  <cp:lastModifiedBy>TOSHIBA</cp:lastModifiedBy>
  <cp:revision>23</cp:revision>
  <dcterms:created xsi:type="dcterms:W3CDTF">2018-10-03T16:10:37Z</dcterms:created>
  <dcterms:modified xsi:type="dcterms:W3CDTF">2018-10-10T17:13:18Z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