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17C97D-8A7E-4205-A152-8F0A3EBA8BD1}" type="slidenum"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54BF4F-CDDE-4265-9F74-279D8A697803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F98E1A-5DA7-46E7-A627-5601F10B0B28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2CEE4C-3592-4E29-8D44-524A62F238EB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object factories if you don’t want a share-able attribute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module.exports = function () {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{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something: 123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62FA95-2195-4157-B9DD-E5EB3EED8595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/home/ryo/project/node_modules/bar.js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/home/ryo/node_modules/bar.js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/home/node_modules/bar.js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/node_modules/bar.js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it sees a folder it looks for index.js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you to safely do partial upgrades, solves dependency problems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CA791B-D3BC-4EAF-995E-2663D32AB781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AD7A97-4401-4FB0-A5B5-C142E136D612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Normalize – cleans the url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Basename – filename+ext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Extname – ext with dot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 os = require('os');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 gigaByte = 1 / (Math.pow(1024, 3));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console.log('Total Memory', os.totalmem() * gigaByte, 'GBs');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console.log('Available Memory', os.freemem() * gigaByte, 'GBs');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console.log('Percent consumed', 100 * (1 - os.freemem() / os.totalmem()));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C8D6A0-D1C8-40C8-A32A-1DB2856067F1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"dependencies": {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"underscore": "^1.6.0"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--save, also places a ^ sign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Refreshes- gets a fresh copy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important to note that if you installed a node_module, you also install its dependency 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2985F5-CEEC-4C7A-98DA-71CC53C8CCE9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Patch versions </a:t>
            </a:r>
            <a:r>
              <a:rPr b="0" i="1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must be incremented if backward compatible fixes are introduced.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Minor versions </a:t>
            </a:r>
            <a:r>
              <a:rPr b="0" i="1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must be incremented if backward compatible new features are introduced.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Major versions </a:t>
            </a:r>
            <a:r>
              <a:rPr b="0" i="1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must be incremented if backward incompatible fixes/features/changes are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introduced.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A4DC1A-A92D-4682-AB29-148477B62A37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"dependencies": {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"underscore": "^1.6.0"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--save, also places a ^ sign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Refreshes- gets a fresh copy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important to note that if you installed a node_module, you also install its dependency 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D006FD-D1C0-420D-9067-363C83E94FA2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means that if anybody were to require('foo'), Node.js would look at package.json, see the main property,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run './lib/main.js'. So let’s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Require(foo)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FB88D0-C851-48AA-B1E8-2CEEA560F3CB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B35BD1-4704-43C6-A9E5-02FC4BD796B1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is highly performant, and it uses JavaScript because JavaScript supports first-class functions and closures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D7C766-626A-4F9C-AC55-988F41C2B212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A8A89A-20F0-44C5-BFD2-08104FF7CBFC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because of closures, we have access to the correct user request after the long-running operation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completes. We just handled two requests on a single thread without breaking a sweat.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0EE3B5-70EA-4CF4-8702-8A509F727826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Since JS is single threaded, it sucky suck sucks with high cpu task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this tasks should be done by other components like database servers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ECB577-8553-4B62-AA1F-487DFD05579A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Since JS is single threaded, it sucky suck sucks with high cpu task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this tasks should be done by other components like database servers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198B7E-AE6C-4B84-9638-96D67787A282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B04DE4-42B9-4BC2-BA7B-BA0664C897D9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Deal with node modules later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C0CBA7-217F-4666-A91C-8F9F82265EBB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5134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12820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8880" cy="125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P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P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P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3355920"/>
            <a:ext cx="8076600" cy="16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85800" y="1828800"/>
            <a:ext cx="807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Shape 102" descr=""/>
          <p:cNvPicPr/>
          <p:nvPr/>
        </p:nvPicPr>
        <p:blipFill>
          <a:blip r:embed="rId1"/>
          <a:stretch/>
        </p:blipFill>
        <p:spPr>
          <a:xfrm>
            <a:off x="0" y="0"/>
            <a:ext cx="9185760" cy="51667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80880" y="5562720"/>
            <a:ext cx="2315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Marvin Arcilla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Exports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33520" y="1752480"/>
            <a:ext cx="8305200" cy="50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By default all module exports an empty object if not set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{ }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Aliasing exports cause it is quite cumbersome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a:dummyFunction,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b:somefunction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module.exports.a=dummyFunction;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module.exports.b=somefunction;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Better  yet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exports.a=dummyFunction;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exports.b=someFunction;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Require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33520" y="1752480"/>
            <a:ext cx="8228880" cy="44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“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require” function – main way of importing a module into a file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–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doesn’t pollute the global scope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Blocks the thread until the module has been loaded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Blocks execution till module is loaded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foo = require('./foo');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Continue execution after it is loaded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console.log('loaded 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foo();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Cached - next time a call is made to require that resolves to the same file(same destination), the module.exports variable of the destination file is returned from memory, keeping things fast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t1 = new Date().getTime();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foo1 = require('./foo');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console.log(new Date().getTime() - t1); // &gt; 0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t2 = new Date().getTime();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foo2 = require('./foo');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console.log(new Date().getTime() - t2); // approx 0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Exports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33520" y="1752480"/>
            <a:ext cx="8305200" cy="50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By default all module exports an empty object if not set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{ }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Aliasing exports cause it is quite cumbersome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a:dummyFunction,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b:somefunction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module.exports.a=dummyFunction;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module.exports.b=somefunction;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Better  yet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exports.a=dummyFunction;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exports.b=someFunction;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Require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33520" y="1752480"/>
            <a:ext cx="82288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Shared State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foo.js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      </a:t>
            </a: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something: 123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app.js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foo = require('./foo');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console.log('initial something:', foo.something); // 123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foo.something = 456;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bas = require('./bar');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bar.js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var foo = require('./foo');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console.log('in another module:', foo.something); // 456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$ node app.js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initial something: 123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in another module: 456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55520"/>
            <a:ext cx="91432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05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Deeper use of require w/ Node 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0880" y="1600200"/>
            <a:ext cx="8305200" cy="42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Recursive just like prototypes, it searches all node_modules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Folder-Based 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bar/bar1.js                                                     // bar/bar2.js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 = function () {                         module.exports = function ()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       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console.log('bar1');                                         console.log('bar2');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                                  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bar/index.js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                           // foo.js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module.exports.bar1 = require('./bar1');          var bar = require('./bar');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module.exports.</a:t>
            </a:r>
            <a:r>
              <a:rPr b="0" lang="en-PH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bar2 = require('./bar2');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       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or put this in node_modules so we don’t use relative paths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Great Reusability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Fast due to Module Caching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Important global objects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3520" y="1752480"/>
            <a:ext cx="8305200" cy="40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require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log, error, time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timers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setTimeout, setInterval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process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process.argv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process.nextTick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__dirname, __filename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Common Core 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33520" y="1752480"/>
            <a:ext cx="8305200" cy="30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path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os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util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http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3355920"/>
            <a:ext cx="8076600" cy="16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685800" y="1828800"/>
            <a:ext cx="807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Shape 102" descr=""/>
          <p:cNvPicPr/>
          <p:nvPr/>
        </p:nvPicPr>
        <p:blipFill>
          <a:blip r:embed="rId1"/>
          <a:stretch/>
        </p:blipFill>
        <p:spPr>
          <a:xfrm>
            <a:off x="0" y="0"/>
            <a:ext cx="9185760" cy="51667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80880" y="5562720"/>
            <a:ext cx="2315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Marvin Arcilla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80880" y="5562720"/>
            <a:ext cx="2315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Marvin Arcilla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What we will learn today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33520" y="1752480"/>
            <a:ext cx="822888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Node.js?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File-Based Module System (require, exports)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Common Core 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The NPM and Node Packages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time permits, Events and Streams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55520"/>
            <a:ext cx="91432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– Node Package Manager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76520"/>
            <a:ext cx="8381160" cy="42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Integral part of NPM is the file </a:t>
            </a:r>
            <a:r>
              <a:rPr b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package.json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Create your own by typing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&gt; npm init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How to install a Node Module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&gt; npm install  [--save]   // gets all the node modules located in package.json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&gt; npm install &lt;module&gt;   // i.e.    npm install underscore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&gt; npm install –g some-package    // installs it globally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Check Dependencies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ls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Remove Dependencies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rm underscore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uninstall underscore [--save]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What we will learn today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33520" y="1752480"/>
            <a:ext cx="822888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Node.js?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Callback Concept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File-Based Module System (require, exports)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Event Emitters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Common Core 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55520"/>
            <a:ext cx="91432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– Node Package Manager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76520"/>
            <a:ext cx="838116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Better understanding of that number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"dependencies":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"underscore": "</a:t>
            </a:r>
            <a:r>
              <a:rPr b="1" lang="en-PH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1.6.0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  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 Major Version    6 Minor Version   0 Patch Version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~2.0.0 - downloads any patch versions changes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^1.0.0 – downloads any minor version changes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also use mathematical operators like &gt;=, &lt;=, or a wild card *(1.0.*)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155520"/>
            <a:ext cx="91432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– Node Package Manager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76520"/>
            <a:ext cx="8381160" cy="36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Example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install request@1.0.0 –save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"dependencies":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"request": "^1.0.0"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To find the latest version of a node module you can use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outdated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And if you want to update it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update --save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55520"/>
            <a:ext cx="91432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NPM – Node Package Manager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76520"/>
            <a:ext cx="8381160" cy="48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app.js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node_modules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foo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package.json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lib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|-- main.js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node_modules/foo/lib/main.js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console.log('foo main.js was loaded');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package.json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"main" : "./lib/main.js"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app.js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require(“foo”)   // prints foo main.js was loaded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Modules shortened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3520" y="1752480"/>
            <a:ext cx="8305200" cy="31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something is a core module, return it.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something is a relative path (starts with ‘./’ , ‘../’) return that file OR folder.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not, look for node_modules/filename or node_modules/foldername each level up until you find a file OR folder that matches something.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When matching a file OR folder:, follow these steps: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it matched a file name, return it.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it matched a folder name and it has package.json with main, return that file.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it matched a folder name and it has an index file, return it.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3520" y="1752480"/>
            <a:ext cx="82288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Better performance than traditional servers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performance secret is because of JS language properties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At the heart of Node.js there is an 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event loop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119" descr=""/>
          <p:cNvPicPr/>
          <p:nvPr/>
        </p:nvPicPr>
        <p:blipFill>
          <a:blip r:embed="rId1"/>
          <a:stretch/>
        </p:blipFill>
        <p:spPr>
          <a:xfrm>
            <a:off x="0" y="3048120"/>
            <a:ext cx="4861080" cy="2666160"/>
          </a:xfrm>
          <a:prstGeom prst="rect">
            <a:avLst/>
          </a:prstGeom>
          <a:ln>
            <a:noFill/>
          </a:ln>
        </p:spPr>
      </p:pic>
      <p:pic>
        <p:nvPicPr>
          <p:cNvPr id="92" name="Shape 120" descr=""/>
          <p:cNvPicPr/>
          <p:nvPr/>
        </p:nvPicPr>
        <p:blipFill>
          <a:blip r:embed="rId2"/>
          <a:stretch/>
        </p:blipFill>
        <p:spPr>
          <a:xfrm>
            <a:off x="5139360" y="3126240"/>
            <a:ext cx="3972240" cy="28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128" descr=""/>
          <p:cNvPicPr/>
          <p:nvPr/>
        </p:nvPicPr>
        <p:blipFill>
          <a:blip r:embed="rId1"/>
          <a:stretch/>
        </p:blipFill>
        <p:spPr>
          <a:xfrm>
            <a:off x="990720" y="1600200"/>
            <a:ext cx="6647760" cy="46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33520" y="1600200"/>
            <a:ext cx="788472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Sample Performance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function longRunningOperation(callback)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simulate a 3 second operation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setTimeout(callback, 3000);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function webRequest(request)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console.log('starting a long operation for request:', request.id);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longRunningOperation(function ()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console.log('ending a long operation for request:', request.id);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simulate a web request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webRequest({ id: 1 });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// simulate a second web request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webRequest({ id: 2 });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Why use Node.js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33520" y="1600200"/>
            <a:ext cx="780192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One lesson here is that Node.js is not the best option if you have a high CPU task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console.time('timeit');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function fibonacci(n) {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if (n &lt; 2)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return 1;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else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return fibonacci(n - 2) + fibonacci(n - 1);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}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fibonacci(44); // modify this number based on your system performance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console.timeEnd('timeit');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5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Event Emitters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33520" y="1600200"/>
            <a:ext cx="780192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93680" y="2016000"/>
            <a:ext cx="5961960" cy="239976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864000" y="4416120"/>
            <a:ext cx="360936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Import events module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events = require('events');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Create an eventEmitter object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eventEmitter = new events.EventEmitter();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934560" y="5184000"/>
            <a:ext cx="34570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Bind event and even handler as follows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eventEmitter.on('eventName', eventHandler);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912960" y="5670720"/>
            <a:ext cx="25426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Fire an event 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PH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eventEmitter.emit('eventName');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05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File-Based Module System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33520" y="1752480"/>
            <a:ext cx="822888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Each file is its own module.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Each file has access to the current module definition using the module variable.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The export of the current module is determined by the module.exports variable.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• </a:t>
            </a: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To import a module, use the globally available require function.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PH" sz="405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Node.js File-Based Module System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33520" y="1752480"/>
            <a:ext cx="8228880" cy="25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Three kinds of Modules: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Core Module 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- native modules, can be found in lib/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480">
              <a:lnSpc>
                <a:spcPct val="100000"/>
              </a:lnSpc>
            </a:pP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i.e. path, fs, http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48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File Module 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- modules that you created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0" indent="-456480">
              <a:lnSpc>
                <a:spcPct val="100000"/>
              </a:lnSpc>
            </a:pP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- omit .js extension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0" indent="-456480">
              <a:lnSpc>
                <a:spcPct val="100000"/>
              </a:lnSpc>
            </a:pP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Node Module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	</a:t>
            </a:r>
            <a:r>
              <a:rPr b="1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  <a:ea typeface="Cantarell"/>
              </a:rPr>
              <a:t>- modules inside “node_modules”</a:t>
            </a:r>
            <a:endParaRPr b="0" lang="en-P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en-PH</dc:language>
  <cp:lastModifiedBy/>
  <dcterms:modified xsi:type="dcterms:W3CDTF">2016-06-28T18:46:14Z</dcterms:modified>
  <cp:revision>10</cp:revision>
  <dc:subject/>
  <dc:title/>
</cp:coreProperties>
</file>