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4" r:id="rId7"/>
    <p:sldId id="265" r:id="rId8"/>
    <p:sldId id="270" r:id="rId9"/>
    <p:sldId id="26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 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 3 : Descriptive Mining part 3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1F7B-4F8E-45B7-B7D5-0A37B247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7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CF2A-35B1-451B-B5D0-DA94249E3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Re-Analysis of Reviews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04BF2-6800-479B-AAC6-1EB206127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FFFF"/>
              </a:buClr>
            </a:pPr>
            <a:r>
              <a:rPr lang="en-GB" dirty="0"/>
              <a:t>Mistake in the previous analysis</a:t>
            </a:r>
            <a:endParaRPr lang="en-US" dirty="0"/>
          </a:p>
          <a:p>
            <a:pPr lvl="1">
              <a:buClr>
                <a:srgbClr val="FFFFFF"/>
              </a:buClr>
            </a:pPr>
            <a:r>
              <a:rPr lang="en-GB" dirty="0"/>
              <a:t>The City of Rome was confused with a district</a:t>
            </a:r>
            <a:endParaRPr lang="en-US" dirty="0"/>
          </a:p>
          <a:p>
            <a:pPr lvl="1">
              <a:buClr>
                <a:srgbClr val="FFFFFF"/>
              </a:buClr>
            </a:pPr>
            <a:r>
              <a:rPr lang="en-GB" dirty="0"/>
              <a:t>Cities : Milan, London, Amsterdam, Vienna, Barcelona, Paris</a:t>
            </a:r>
          </a:p>
          <a:p>
            <a:pPr>
              <a:buClr>
                <a:srgbClr val="FFFFFF"/>
              </a:buClr>
            </a:pPr>
            <a:r>
              <a:rPr lang="en-GB" dirty="0"/>
              <a:t>Change in bins</a:t>
            </a:r>
          </a:p>
          <a:p>
            <a:pPr>
              <a:buClr>
                <a:srgbClr val="FFFFFF"/>
              </a:buClr>
            </a:pPr>
            <a:r>
              <a:rPr lang="en-GB" dirty="0"/>
              <a:t>Distribution of Hotel Ratings</a:t>
            </a:r>
          </a:p>
          <a:p>
            <a:pPr lvl="1">
              <a:buClr>
                <a:srgbClr val="FFFFFF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939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F408-89C1-43DF-819C-F5D9F023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Reviewer Scores vs Hotel Average Ratings</a:t>
            </a:r>
          </a:p>
        </p:txBody>
      </p:sp>
      <p:pic>
        <p:nvPicPr>
          <p:cNvPr id="3" name="Picture 3" descr="Rev_Rat.png">
            <a:extLst>
              <a:ext uri="{FF2B5EF4-FFF2-40B4-BE49-F238E27FC236}">
                <a16:creationId xmlns:a16="http://schemas.microsoft.com/office/drawing/2014/main" id="{9E2E95E8-0AED-453B-A36B-AA8D5E63A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57" y="1914525"/>
            <a:ext cx="9788213" cy="456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1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4774-74B3-447B-96E1-D8CEE9F8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5477FE-0289-4FDB-9AA5-9A4F5DABB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074493"/>
              </p:ext>
            </p:extLst>
          </p:nvPr>
        </p:nvGraphicFramePr>
        <p:xfrm>
          <a:off x="2905125" y="2609850"/>
          <a:ext cx="6126480" cy="2225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3117144303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83288688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65234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Bin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Above Percentile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7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0.0 - 7.5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74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Sufficient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7.6 - 8.3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9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Satisfactory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8.4 - 9.1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57326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9.2 - 9.5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095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Very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9.6 - 10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74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22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F408-89C1-43DF-819C-F5D9F023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Bins </a:t>
            </a:r>
            <a:r>
              <a:rPr lang="en-GB" dirty="0" err="1"/>
              <a:t>Contd</a:t>
            </a:r>
            <a:endParaRPr lang="en-US" dirty="0" err="1"/>
          </a:p>
        </p:txBody>
      </p:sp>
      <p:pic>
        <p:nvPicPr>
          <p:cNvPr id="3" name="Picture 3" descr="Rev_Rat_Dist.png">
            <a:extLst>
              <a:ext uri="{FF2B5EF4-FFF2-40B4-BE49-F238E27FC236}">
                <a16:creationId xmlns:a16="http://schemas.microsoft.com/office/drawing/2014/main" id="{9E2E95E8-0AED-453B-A36B-AA8D5E63A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58" y="1914525"/>
            <a:ext cx="9788211" cy="456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9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F408-89C1-43DF-819C-F5D9F023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City reviewer score analysis</a:t>
            </a:r>
            <a:endParaRPr lang="en-US" dirty="0"/>
          </a:p>
        </p:txBody>
      </p:sp>
      <p:pic>
        <p:nvPicPr>
          <p:cNvPr id="3" name="Picture 3" descr="Rev_Analysis_by_city.png">
            <a:extLst>
              <a:ext uri="{FF2B5EF4-FFF2-40B4-BE49-F238E27FC236}">
                <a16:creationId xmlns:a16="http://schemas.microsoft.com/office/drawing/2014/main" id="{9E2E95E8-0AED-453B-A36B-AA8D5E63A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59" y="1914525"/>
            <a:ext cx="9788208" cy="456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F408-89C1-43DF-819C-F5D9F023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City Average Score analysis</a:t>
            </a:r>
            <a:endParaRPr lang="en-US" dirty="0"/>
          </a:p>
        </p:txBody>
      </p:sp>
      <p:pic>
        <p:nvPicPr>
          <p:cNvPr id="3" name="Picture 3" descr="Average_by_city.png">
            <a:extLst>
              <a:ext uri="{FF2B5EF4-FFF2-40B4-BE49-F238E27FC236}">
                <a16:creationId xmlns:a16="http://schemas.microsoft.com/office/drawing/2014/main" id="{9E2E95E8-0AED-453B-A36B-AA8D5E63A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59" y="1914525"/>
            <a:ext cx="9788208" cy="456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3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F408-89C1-43DF-819C-F5D9F023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Franchise hotel analysis</a:t>
            </a:r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E2E95E8-0AED-453B-A36B-AA8D5E63A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2" y="1914525"/>
            <a:ext cx="9785193" cy="456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F408-89C1-43DF-819C-F5D9F023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Franchise hotel analysis</a:t>
            </a:r>
            <a:endParaRPr lang="en-US" dirty="0"/>
          </a:p>
        </p:txBody>
      </p:sp>
      <p:pic>
        <p:nvPicPr>
          <p:cNvPr id="3" name="Picture 3" descr="Franchise Hotel Review Distributions.png">
            <a:extLst>
              <a:ext uri="{FF2B5EF4-FFF2-40B4-BE49-F238E27FC236}">
                <a16:creationId xmlns:a16="http://schemas.microsoft.com/office/drawing/2014/main" id="{9E2E95E8-0AED-453B-A36B-AA8D5E63A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59" y="1914525"/>
            <a:ext cx="9788208" cy="456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0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105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Data  Mining</vt:lpstr>
      <vt:lpstr>Re-Analysis of Reviews</vt:lpstr>
      <vt:lpstr>Reviewer Scores vs Hotel Average Ratings</vt:lpstr>
      <vt:lpstr>Bins</vt:lpstr>
      <vt:lpstr>Bins Contd</vt:lpstr>
      <vt:lpstr>City reviewer score analysis</vt:lpstr>
      <vt:lpstr>City Average Score analysis</vt:lpstr>
      <vt:lpstr>Franchise hotel analysis</vt:lpstr>
      <vt:lpstr>Franchise hotel analysis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Deniz Bingöl</cp:lastModifiedBy>
  <cp:revision>7</cp:revision>
  <dcterms:created xsi:type="dcterms:W3CDTF">2014-09-12T02:08:24Z</dcterms:created>
  <dcterms:modified xsi:type="dcterms:W3CDTF">2017-11-29T00:25:41Z</dcterms:modified>
</cp:coreProperties>
</file>