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71" r:id="rId6"/>
    <p:sldId id="260" r:id="rId7"/>
    <p:sldId id="264" r:id="rId8"/>
    <p:sldId id="265" r:id="rId9"/>
    <p:sldId id="270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 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 : Descriptive Mining part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Franchise hotel analysis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9" y="1914525"/>
            <a:ext cx="9788208" cy="45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1F7B-4F8E-45B7-B7D5-0A37B247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F2A-35B1-451B-B5D0-DA94249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Re-Analysis of 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4BF2-6800-479B-AAC6-1EB20612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GB" dirty="0"/>
              <a:t>Mistake in the previous analysis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GB" dirty="0"/>
              <a:t>The City of Rome was confused with a district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GB" dirty="0"/>
              <a:t>Cities : Milan, London, Amsterdam, Vienna, Barcelona, Paris</a:t>
            </a:r>
          </a:p>
          <a:p>
            <a:pPr>
              <a:buClr>
                <a:srgbClr val="FFFFFF"/>
              </a:buClr>
            </a:pPr>
            <a:r>
              <a:rPr lang="en-GB" dirty="0"/>
              <a:t>Change in bins</a:t>
            </a:r>
          </a:p>
          <a:p>
            <a:pPr>
              <a:buClr>
                <a:srgbClr val="FFFFFF"/>
              </a:buClr>
            </a:pPr>
            <a:r>
              <a:rPr lang="en-GB" dirty="0"/>
              <a:t>Distribution of Hotel Ratings</a:t>
            </a:r>
          </a:p>
          <a:p>
            <a:pPr lvl="1">
              <a:buClr>
                <a:srgbClr val="FFFFFF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3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Reviewer Score Distribution</a:t>
            </a:r>
            <a:endParaRPr lang="en-GB" dirty="0"/>
          </a:p>
        </p:txBody>
      </p:sp>
      <p:pic>
        <p:nvPicPr>
          <p:cNvPr id="3" name="Picture 3" descr="Rev_Rat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7" y="1914525"/>
            <a:ext cx="9788213" cy="45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Reviewer Score Distribution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8" y="1914525"/>
            <a:ext cx="9788211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Reviewer Score Distribution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4525"/>
            <a:ext cx="9788211" cy="4567831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7048879" y="4351804"/>
            <a:ext cx="223025" cy="62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own Arrow 5"/>
          <p:cNvSpPr/>
          <p:nvPr/>
        </p:nvSpPr>
        <p:spPr>
          <a:xfrm>
            <a:off x="7735227" y="3727336"/>
            <a:ext cx="223025" cy="62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own Arrow 6"/>
          <p:cNvSpPr/>
          <p:nvPr/>
        </p:nvSpPr>
        <p:spPr>
          <a:xfrm>
            <a:off x="8437755" y="2584367"/>
            <a:ext cx="223025" cy="62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774-74B3-447B-96E1-D8CEE9F8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477FE-0289-4FDB-9AA5-9A4F5DABB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79253"/>
              </p:ext>
            </p:extLst>
          </p:nvPr>
        </p:nvGraphicFramePr>
        <p:xfrm>
          <a:off x="685799" y="2065867"/>
          <a:ext cx="6595946" cy="40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973">
                  <a:extLst>
                    <a:ext uri="{9D8B030D-6E8A-4147-A177-3AD203B41FA5}">
                      <a16:colId xmlns:a16="http://schemas.microsoft.com/office/drawing/2014/main" val="3117144303"/>
                    </a:ext>
                  </a:extLst>
                </a:gridCol>
                <a:gridCol w="3297973">
                  <a:extLst>
                    <a:ext uri="{9D8B030D-6E8A-4147-A177-3AD203B41FA5}">
                      <a16:colId xmlns:a16="http://schemas.microsoft.com/office/drawing/2014/main" val="3652343191"/>
                    </a:ext>
                  </a:extLst>
                </a:gridCol>
              </a:tblGrid>
              <a:tr h="799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7290"/>
                  </a:ext>
                </a:extLst>
              </a:tr>
              <a:tr h="799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0.0 - </a:t>
                      </a:r>
                      <a:r>
                        <a:rPr lang="en-GB" dirty="0" smtClean="0"/>
                        <a:t>7.4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74273"/>
                  </a:ext>
                </a:extLst>
              </a:tr>
              <a:tr h="799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smtClean="0"/>
                        <a:t>Average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smtClean="0"/>
                        <a:t>7.5 </a:t>
                      </a:r>
                      <a:r>
                        <a:rPr lang="en-GB" dirty="0"/>
                        <a:t>- 8.3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91615"/>
                  </a:ext>
                </a:extLst>
              </a:tr>
              <a:tr h="801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8.4 </a:t>
                      </a:r>
                      <a:r>
                        <a:rPr lang="en-GB" dirty="0"/>
                        <a:t>- 9.5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95604"/>
                  </a:ext>
                </a:extLst>
              </a:tr>
              <a:tr h="799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9.6 - 10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7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City reviewer score analysis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9" y="1914525"/>
            <a:ext cx="9788208" cy="45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City Average Score analysis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9" y="1914525"/>
            <a:ext cx="9788208" cy="45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Franchise hotel analysis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914525"/>
            <a:ext cx="9785193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90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Data  Mining</vt:lpstr>
      <vt:lpstr>Re-Analysis of Reviews</vt:lpstr>
      <vt:lpstr>Reviewer Score Distribution</vt:lpstr>
      <vt:lpstr>Reviewer Score Distribution</vt:lpstr>
      <vt:lpstr>Reviewer Score Distribution</vt:lpstr>
      <vt:lpstr>Bins</vt:lpstr>
      <vt:lpstr>City reviewer score analysis</vt:lpstr>
      <vt:lpstr>City Average Score analysis</vt:lpstr>
      <vt:lpstr>Franchise hotel analysis</vt:lpstr>
      <vt:lpstr>Franchise hotel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Bingöl</dc:creator>
  <cp:lastModifiedBy>Deniz Bingöl</cp:lastModifiedBy>
  <cp:revision>15</cp:revision>
  <dcterms:created xsi:type="dcterms:W3CDTF">2014-09-12T02:08:24Z</dcterms:created>
  <dcterms:modified xsi:type="dcterms:W3CDTF">2017-11-29T02:05:44Z</dcterms:modified>
</cp:coreProperties>
</file>