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3005E-9E97-4C17-9473-EBD77826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DCD82-9EBA-4AFE-9ABF-66CB8395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97B0F-40CC-46E2-B779-A62487E1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B6E7A-0F19-4CB2-8C14-6F47235E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35BA9-FEAE-4D19-ADD3-3D113A22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DB3A1-2097-47F1-812A-B13400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D9CEB-0F9A-4F79-A66C-6FE57A782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4B6A0-112F-41DE-BAD6-8FE99AE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6B6ED-C4DD-4C82-9A1F-3C3F01D2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E99A0-9E2C-4DDB-BA26-78E79DB3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A51B0-12A9-4D11-AD50-7DBCA6058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1A474A-849C-4177-9C84-D2D0C9E2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4D5F0-9B55-4B74-A476-34500454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94719-8647-4B67-B20D-F72F22D1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1A64C-4AFF-45C2-873A-4E0053B1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4F6A5-5C7F-49D9-AB2E-7F17C91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D7C20-8693-48A5-9B87-8651C6B4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7C55-7F11-40C5-AA82-E38A17D2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4A051-FF51-438E-BBAC-E373D93C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66E22-86D7-49F7-AA12-C0EBF0E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61D21-E800-4162-9FD4-8E567098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16196-3D9A-4E3D-B18B-6974EA58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90F4B-C62C-44F9-9457-43C85B89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A21ED-141C-4E5B-9EF2-91ADCE3D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F7143-AF93-4F0B-9C4F-0FD8A74E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42F26-1595-4AF7-8823-D901CC94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ED36D-2DC6-4AE0-9B87-3942A5FF9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24ADA-E375-4A8B-93DF-FC755B33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B3A67-A019-4146-9D2B-86962BB8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322BE-65BE-47D8-B6E6-ACFEE4A2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0249D-D617-4A16-BB6F-2031870D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82517-81E4-4EFC-8B5F-5709F6CD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201C8E-985B-46CB-9A45-4C3736D4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80502-C4F9-41D7-9202-050C4548F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4808B3-1BF2-494F-B3B7-73CDDCD39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93A517-B8BF-4694-99BD-2B0AA298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777A0E-8316-4972-ABD7-0BFA12BA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4B1647-F0EC-4A1A-9733-98F67A55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5CBEB4-EDF2-4646-9895-D49DF3A9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D244C-579E-4650-8DE0-97A9E48C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9C52A-E663-4A63-81FA-FE9F5A3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9EB1C-BC42-4EDD-9D19-AEDC4EB8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7FE31D-46B2-422F-A9A9-AD31608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1F9893-4C54-40E2-8515-9FA65D44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60C27-DDC7-4234-95F3-BD0B8B2E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844631-9688-4684-A646-8A883BD0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4FD26-8D5C-4403-B8F4-E884CA3D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2711B-5E70-41B8-B645-AF0A73F7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11EDA-AF67-4107-955A-080327BE1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C5BD5-D672-476E-AE34-612946C2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0DEE6-51FA-4A87-A8D0-5E2E22DA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7FCD6-7144-4722-B303-683A4B8C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C42CB-F1AD-4167-B164-36659686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13AB7F-C0F8-40CB-BCEA-1EBADB0D2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C4992-037D-402F-8D1B-58649F3F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C8744-7B1A-4B19-A5BE-CB38FAEB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2C6DB-AAE6-438E-ADA6-06F6D73A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C0631-7260-44BE-91FD-33D92E25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77CD60-79C0-4699-8F47-834EBF41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D18D9-A824-4760-9C00-5A0A0788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8F057-0390-4C8C-B18D-88F581013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40FF-5E11-4F0C-837F-07B98A78B496}" type="datetimeFigureOut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7146-59AF-4F4B-99EA-9FCA0FADA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B2BC3-C982-4E4B-B83F-B1FDECDC9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6536-D773-4CAE-9885-881C0B162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84100-BD74-4D9F-844F-C3AD4C615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8EA2A-AE00-417F-8CEF-5DAEB0638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7300898-ED90-4606-AEDE-2C07E2D1E19F}"/>
              </a:ext>
            </a:extLst>
          </p:cNvPr>
          <p:cNvSpPr/>
          <p:nvPr/>
        </p:nvSpPr>
        <p:spPr>
          <a:xfrm>
            <a:off x="10282238" y="1783265"/>
            <a:ext cx="1107347" cy="6878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Ankle Assist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F3FF232-22FF-47B4-A898-9EA0A449A50F}"/>
              </a:ext>
            </a:extLst>
          </p:cNvPr>
          <p:cNvGrpSpPr/>
          <p:nvPr/>
        </p:nvGrpSpPr>
        <p:grpSpPr>
          <a:xfrm>
            <a:off x="6230549" y="1031181"/>
            <a:ext cx="2500803" cy="627247"/>
            <a:chOff x="4835725" y="933437"/>
            <a:chExt cx="2500803" cy="7042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E699F-95B8-4FA6-ACA5-F33B77C27C04}"/>
                </a:ext>
              </a:extLst>
            </p:cNvPr>
            <p:cNvSpPr/>
            <p:nvPr/>
          </p:nvSpPr>
          <p:spPr>
            <a:xfrm>
              <a:off x="4835725" y="933437"/>
              <a:ext cx="2500803" cy="70421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2F1A1B9-44E9-499D-A3BF-196660ABFAC7}"/>
                    </a:ext>
                  </a:extLst>
                </p:cNvPr>
                <p:cNvSpPr txBox="1"/>
                <p:nvPr/>
              </p:nvSpPr>
              <p:spPr>
                <a:xfrm>
                  <a:off x="4923302" y="976747"/>
                  <a:ext cx="2260555" cy="573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𝑓𝑟𝑜𝑛𝑡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𝑟𝑒𝑎𝑟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2F1A1B9-44E9-499D-A3BF-196660ABF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302" y="976747"/>
                  <a:ext cx="2260555" cy="573234"/>
                </a:xfrm>
                <a:prstGeom prst="rect">
                  <a:avLst/>
                </a:prstGeom>
                <a:blipFill>
                  <a:blip r:embed="rId2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37085A5-D529-4C18-8E72-8593940070D4}"/>
              </a:ext>
            </a:extLst>
          </p:cNvPr>
          <p:cNvGrpSpPr/>
          <p:nvPr/>
        </p:nvGrpSpPr>
        <p:grpSpPr>
          <a:xfrm>
            <a:off x="7068534" y="1833521"/>
            <a:ext cx="849735" cy="627247"/>
            <a:chOff x="5602518" y="1784124"/>
            <a:chExt cx="1107347" cy="6878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19E7E5D-150E-41F9-B6BA-8BBD985E2D9C}"/>
                </a:ext>
              </a:extLst>
            </p:cNvPr>
            <p:cNvSpPr/>
            <p:nvPr/>
          </p:nvSpPr>
          <p:spPr>
            <a:xfrm>
              <a:off x="5602518" y="1784124"/>
              <a:ext cx="1107347" cy="6878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6FBFAD8-91F4-4DFC-95B3-EFFF23FE4DD9}"/>
                    </a:ext>
                  </a:extLst>
                </p:cNvPr>
                <p:cNvSpPr txBox="1"/>
                <p:nvPr/>
              </p:nvSpPr>
              <p:spPr>
                <a:xfrm>
                  <a:off x="5846205" y="1967716"/>
                  <a:ext cx="750533" cy="303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6FBFAD8-91F4-4DFC-95B3-EFFF23FE4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205" y="1967716"/>
                  <a:ext cx="750533" cy="303783"/>
                </a:xfrm>
                <a:prstGeom prst="rect">
                  <a:avLst/>
                </a:prstGeom>
                <a:blipFill>
                  <a:blip r:embed="rId3"/>
                  <a:stretch>
                    <a:fillRect l="-11579" r="-11579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45F0020-E8DA-42EB-BD42-4AA473B233A2}"/>
              </a:ext>
            </a:extLst>
          </p:cNvPr>
          <p:cNvGrpSpPr/>
          <p:nvPr/>
        </p:nvGrpSpPr>
        <p:grpSpPr>
          <a:xfrm>
            <a:off x="7082017" y="2636133"/>
            <a:ext cx="849734" cy="627247"/>
            <a:chOff x="4832611" y="2612806"/>
            <a:chExt cx="1107347" cy="68789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6D0CBA-B91B-4E4C-863F-D113266DD89E}"/>
                </a:ext>
              </a:extLst>
            </p:cNvPr>
            <p:cNvSpPr/>
            <p:nvPr/>
          </p:nvSpPr>
          <p:spPr>
            <a:xfrm>
              <a:off x="4832611" y="2612806"/>
              <a:ext cx="1107347" cy="6878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969155C-3355-4C3F-A6CD-D67CCAD793C0}"/>
                    </a:ext>
                  </a:extLst>
                </p:cNvPr>
                <p:cNvSpPr txBox="1"/>
                <p:nvPr/>
              </p:nvSpPr>
              <p:spPr>
                <a:xfrm>
                  <a:off x="5024682" y="2816170"/>
                  <a:ext cx="782785" cy="317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̇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969155C-3355-4C3F-A6CD-D67CCAD79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682" y="2816170"/>
                  <a:ext cx="782785" cy="317847"/>
                </a:xfrm>
                <a:prstGeom prst="rect">
                  <a:avLst/>
                </a:prstGeom>
                <a:blipFill>
                  <a:blip r:embed="rId4"/>
                  <a:stretch>
                    <a:fillRect l="-11224" t="-10638" r="-12245" b="-3829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0CFD5B6-FCFA-45B5-9FB6-BF2E38F2E9D6}"/>
              </a:ext>
            </a:extLst>
          </p:cNvPr>
          <p:cNvCxnSpPr>
            <a:cxnSpLocks/>
            <a:stCxn id="78" idx="6"/>
            <a:endCxn id="7" idx="1"/>
          </p:cNvCxnSpPr>
          <p:nvPr/>
        </p:nvCxnSpPr>
        <p:spPr>
          <a:xfrm flipV="1">
            <a:off x="5196685" y="1344805"/>
            <a:ext cx="1033864" cy="802196"/>
          </a:xfrm>
          <a:prstGeom prst="bentConnector3">
            <a:avLst>
              <a:gd name="adj1" fmla="val 523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480B8D3-AA0F-4E21-8F31-6FFB422BF01A}"/>
              </a:ext>
            </a:extLst>
          </p:cNvPr>
          <p:cNvCxnSpPr>
            <a:cxnSpLocks/>
            <a:stCxn id="78" idx="6"/>
            <a:endCxn id="5" idx="1"/>
          </p:cNvCxnSpPr>
          <p:nvPr/>
        </p:nvCxnSpPr>
        <p:spPr>
          <a:xfrm>
            <a:off x="5196685" y="2147001"/>
            <a:ext cx="1871840" cy="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76EBE7DF-1470-4462-B0CF-3BBBFEE18E33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5196685" y="2147001"/>
            <a:ext cx="1895433" cy="817461"/>
          </a:xfrm>
          <a:prstGeom prst="bentConnector3">
            <a:avLst>
              <a:gd name="adj1" fmla="val 283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A083064-F48D-432F-84CA-207F23A87EBF}"/>
              </a:ext>
            </a:extLst>
          </p:cNvPr>
          <p:cNvCxnSpPr>
            <a:cxnSpLocks/>
            <a:stCxn id="7" idx="3"/>
            <a:endCxn id="70" idx="0"/>
          </p:cNvCxnSpPr>
          <p:nvPr/>
        </p:nvCxnSpPr>
        <p:spPr>
          <a:xfrm>
            <a:off x="8731352" y="1344805"/>
            <a:ext cx="685305" cy="6296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AD2099E-3C7B-4749-8AAF-ED4E5C6E0C55}"/>
              </a:ext>
            </a:extLst>
          </p:cNvPr>
          <p:cNvCxnSpPr>
            <a:cxnSpLocks/>
            <a:stCxn id="5" idx="3"/>
            <a:endCxn id="70" idx="2"/>
          </p:cNvCxnSpPr>
          <p:nvPr/>
        </p:nvCxnSpPr>
        <p:spPr>
          <a:xfrm flipV="1">
            <a:off x="7918269" y="2136545"/>
            <a:ext cx="1330437" cy="1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27BFB43-3F8A-45F2-8C78-9B442F382FEC}"/>
              </a:ext>
            </a:extLst>
          </p:cNvPr>
          <p:cNvSpPr/>
          <p:nvPr/>
        </p:nvSpPr>
        <p:spPr>
          <a:xfrm>
            <a:off x="9248706" y="1974458"/>
            <a:ext cx="335902" cy="3241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95B45A6A-3EF7-43D8-8383-01A3C53E40E9}"/>
              </a:ext>
            </a:extLst>
          </p:cNvPr>
          <p:cNvCxnSpPr>
            <a:cxnSpLocks/>
            <a:stCxn id="6" idx="3"/>
            <a:endCxn id="70" idx="4"/>
          </p:cNvCxnSpPr>
          <p:nvPr/>
        </p:nvCxnSpPr>
        <p:spPr>
          <a:xfrm flipV="1">
            <a:off x="7931740" y="2298632"/>
            <a:ext cx="1484917" cy="6511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A05F79-2036-48B0-B029-421908A4F7D9}"/>
              </a:ext>
            </a:extLst>
          </p:cNvPr>
          <p:cNvCxnSpPr>
            <a:cxnSpLocks/>
            <a:stCxn id="70" idx="6"/>
          </p:cNvCxnSpPr>
          <p:nvPr/>
        </p:nvCxnSpPr>
        <p:spPr>
          <a:xfrm>
            <a:off x="9584608" y="2136545"/>
            <a:ext cx="6976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8ECB2B3-F987-44EB-818B-02D8BCEEAEB3}"/>
              </a:ext>
            </a:extLst>
          </p:cNvPr>
          <p:cNvSpPr/>
          <p:nvPr/>
        </p:nvSpPr>
        <p:spPr>
          <a:xfrm>
            <a:off x="4860783" y="1984914"/>
            <a:ext cx="335902" cy="3241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067B183-D2AC-4470-925B-B8AC8E29082F}"/>
              </a:ext>
            </a:extLst>
          </p:cNvPr>
          <p:cNvCxnSpPr>
            <a:cxnSpLocks/>
          </p:cNvCxnSpPr>
          <p:nvPr/>
        </p:nvCxnSpPr>
        <p:spPr>
          <a:xfrm>
            <a:off x="4031766" y="2147001"/>
            <a:ext cx="8290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7485E15A-A1FD-4B89-97B2-195B245992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8735" y="2136543"/>
            <a:ext cx="4904691" cy="1839421"/>
          </a:xfrm>
          <a:prstGeom prst="bentConnector3">
            <a:avLst>
              <a:gd name="adj1" fmla="val 284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C38D2EC-7B85-4BC8-9093-FACBE85834F4}"/>
              </a:ext>
            </a:extLst>
          </p:cNvPr>
          <p:cNvCxnSpPr>
            <a:endCxn id="78" idx="4"/>
          </p:cNvCxnSpPr>
          <p:nvPr/>
        </p:nvCxnSpPr>
        <p:spPr>
          <a:xfrm flipV="1">
            <a:off x="5028734" y="2309088"/>
            <a:ext cx="0" cy="166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2E2562B-2258-453F-826A-CA1076BB386A}"/>
              </a:ext>
            </a:extLst>
          </p:cNvPr>
          <p:cNvSpPr txBox="1"/>
          <p:nvPr/>
        </p:nvSpPr>
        <p:spPr>
          <a:xfrm>
            <a:off x="4683566" y="21863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6B491F-F39E-4838-A4CE-772DB449BB8F}"/>
              </a:ext>
            </a:extLst>
          </p:cNvPr>
          <p:cNvSpPr txBox="1"/>
          <p:nvPr/>
        </p:nvSpPr>
        <p:spPr>
          <a:xfrm>
            <a:off x="4538870" y="17864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2C61B6-256D-4099-B01C-103B9AFC70D0}"/>
              </a:ext>
            </a:extLst>
          </p:cNvPr>
          <p:cNvCxnSpPr>
            <a:cxnSpLocks/>
          </p:cNvCxnSpPr>
          <p:nvPr/>
        </p:nvCxnSpPr>
        <p:spPr>
          <a:xfrm>
            <a:off x="3908631" y="5404551"/>
            <a:ext cx="7071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CDA3649C-EB8A-4F58-B6C3-E27D90C15392}"/>
              </a:ext>
            </a:extLst>
          </p:cNvPr>
          <p:cNvSpPr/>
          <p:nvPr/>
        </p:nvSpPr>
        <p:spPr>
          <a:xfrm>
            <a:off x="4613346" y="5242464"/>
            <a:ext cx="335902" cy="3241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09A5149-1268-4DB5-8A56-9E39E328AF98}"/>
              </a:ext>
            </a:extLst>
          </p:cNvPr>
          <p:cNvGrpSpPr/>
          <p:nvPr/>
        </p:nvGrpSpPr>
        <p:grpSpPr>
          <a:xfrm>
            <a:off x="5552264" y="5090927"/>
            <a:ext cx="543736" cy="627247"/>
            <a:chOff x="5602518" y="1784124"/>
            <a:chExt cx="1107347" cy="687898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99EB8F8-82EC-49E1-BBFE-50607133284F}"/>
                </a:ext>
              </a:extLst>
            </p:cNvPr>
            <p:cNvSpPr/>
            <p:nvPr/>
          </p:nvSpPr>
          <p:spPr>
            <a:xfrm>
              <a:off x="5602518" y="1784124"/>
              <a:ext cx="1107347" cy="6878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649A927-70B5-4A48-A70A-3BEC4741E21A}"/>
                </a:ext>
              </a:extLst>
            </p:cNvPr>
            <p:cNvSpPr txBox="1"/>
            <p:nvPr/>
          </p:nvSpPr>
          <p:spPr>
            <a:xfrm>
              <a:off x="5846205" y="1967716"/>
              <a:ext cx="85" cy="3037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C19DD20-B240-4911-9CCB-5D68A40312EE}"/>
                  </a:ext>
                </a:extLst>
              </p:cNvPr>
              <p:cNvSpPr txBox="1"/>
              <p:nvPr/>
            </p:nvSpPr>
            <p:spPr>
              <a:xfrm>
                <a:off x="5713620" y="5236196"/>
                <a:ext cx="250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C19DD20-B240-4911-9CCB-5D68A403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20" y="5236196"/>
                <a:ext cx="250646" cy="276999"/>
              </a:xfrm>
              <a:prstGeom prst="rect">
                <a:avLst/>
              </a:prstGeom>
              <a:blipFill>
                <a:blip r:embed="rId5"/>
                <a:stretch>
                  <a:fillRect l="-14634" r="-1707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D30C966-5691-4460-ADBF-D2A3E9679A91}"/>
              </a:ext>
            </a:extLst>
          </p:cNvPr>
          <p:cNvSpPr/>
          <p:nvPr/>
        </p:nvSpPr>
        <p:spPr>
          <a:xfrm>
            <a:off x="6722736" y="5062889"/>
            <a:ext cx="1107347" cy="6878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Ankle Assist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16E8839-7E31-4085-8A58-847A9EBAACF3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4781297" y="5406838"/>
            <a:ext cx="3048786" cy="1274910"/>
          </a:xfrm>
          <a:prstGeom prst="bentConnector3">
            <a:avLst>
              <a:gd name="adj1" fmla="val -26243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304DB24-5DDA-45AD-B6BF-B809A5ADF1B7}"/>
              </a:ext>
            </a:extLst>
          </p:cNvPr>
          <p:cNvCxnSpPr>
            <a:cxnSpLocks/>
          </p:cNvCxnSpPr>
          <p:nvPr/>
        </p:nvCxnSpPr>
        <p:spPr>
          <a:xfrm flipV="1">
            <a:off x="4781297" y="5566639"/>
            <a:ext cx="0" cy="1115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BD61479-183B-4C2A-ABDD-7F26C060BE93}"/>
                  </a:ext>
                </a:extLst>
              </p:cNvPr>
              <p:cNvSpPr txBox="1"/>
              <p:nvPr/>
            </p:nvSpPr>
            <p:spPr>
              <a:xfrm>
                <a:off x="4040243" y="5051121"/>
                <a:ext cx="31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BD61479-183B-4C2A-ABDD-7F26C06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243" y="5051121"/>
                <a:ext cx="310791" cy="276999"/>
              </a:xfrm>
              <a:prstGeom prst="rect">
                <a:avLst/>
              </a:prstGeom>
              <a:blipFill>
                <a:blip r:embed="rId6"/>
                <a:stretch>
                  <a:fillRect l="-13725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44CD10CC-B999-454C-A776-DB336397D3BE}"/>
              </a:ext>
            </a:extLst>
          </p:cNvPr>
          <p:cNvSpPr txBox="1"/>
          <p:nvPr/>
        </p:nvSpPr>
        <p:spPr>
          <a:xfrm>
            <a:off x="4301495" y="5090927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798432-CEC1-4A8D-BDBF-F79FBF75F6DE}"/>
              </a:ext>
            </a:extLst>
          </p:cNvPr>
          <p:cNvSpPr txBox="1"/>
          <p:nvPr/>
        </p:nvSpPr>
        <p:spPr>
          <a:xfrm>
            <a:off x="4497307" y="551555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CC323C5-F75D-4A07-96C6-07D513EB260E}"/>
                  </a:ext>
                </a:extLst>
              </p:cNvPr>
              <p:cNvSpPr txBox="1"/>
              <p:nvPr/>
            </p:nvSpPr>
            <p:spPr>
              <a:xfrm>
                <a:off x="3997425" y="1786455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CC323C5-F75D-4A07-96C6-07D513EB2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425" y="1786455"/>
                <a:ext cx="317330" cy="276999"/>
              </a:xfrm>
              <a:prstGeom prst="rect">
                <a:avLst/>
              </a:prstGeom>
              <a:blipFill>
                <a:blip r:embed="rId7"/>
                <a:stretch>
                  <a:fillRect l="-5769" r="-192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06A3DC4-963F-438C-AD25-3C3FC41350C5}"/>
                  </a:ext>
                </a:extLst>
              </p:cNvPr>
              <p:cNvSpPr txBox="1"/>
              <p:nvPr/>
            </p:nvSpPr>
            <p:spPr>
              <a:xfrm>
                <a:off x="9799437" y="1761355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06A3DC4-963F-438C-AD25-3C3FC4135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437" y="1761355"/>
                <a:ext cx="192489" cy="276999"/>
              </a:xfrm>
              <a:prstGeom prst="rect">
                <a:avLst/>
              </a:prstGeom>
              <a:blipFill>
                <a:blip r:embed="rId8"/>
                <a:stretch>
                  <a:fillRect l="-9677" r="-9677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4EA89FF-B7D1-4B11-8AB1-27A37C404014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949248" y="5404550"/>
            <a:ext cx="60301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66ABD9E7-7C49-4576-B21D-DE2385C5338F}"/>
              </a:ext>
            </a:extLst>
          </p:cNvPr>
          <p:cNvCxnSpPr>
            <a:cxnSpLocks/>
            <a:stCxn id="114" idx="3"/>
            <a:endCxn id="120" idx="1"/>
          </p:cNvCxnSpPr>
          <p:nvPr/>
        </p:nvCxnSpPr>
        <p:spPr>
          <a:xfrm>
            <a:off x="6096000" y="5404551"/>
            <a:ext cx="626736" cy="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4CBD7B6-F8A7-4C9D-8811-4253BB786B35}"/>
                  </a:ext>
                </a:extLst>
              </p:cNvPr>
              <p:cNvSpPr txBox="1"/>
              <p:nvPr/>
            </p:nvSpPr>
            <p:spPr>
              <a:xfrm>
                <a:off x="6313123" y="5046205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4CBD7B6-F8A7-4C9D-8811-4253BB786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23" y="5046205"/>
                <a:ext cx="192489" cy="276999"/>
              </a:xfrm>
              <a:prstGeom prst="rect">
                <a:avLst/>
              </a:prstGeom>
              <a:blipFill>
                <a:blip r:embed="rId9"/>
                <a:stretch>
                  <a:fillRect l="-9677" r="-9677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414BD6B-6539-4CEF-892D-180B3A587014}"/>
                  </a:ext>
                </a:extLst>
              </p:cNvPr>
              <p:cNvSpPr txBox="1"/>
              <p:nvPr/>
            </p:nvSpPr>
            <p:spPr>
              <a:xfrm>
                <a:off x="8047207" y="5072735"/>
                <a:ext cx="218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414BD6B-6539-4CEF-892D-180B3A58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207" y="5072735"/>
                <a:ext cx="218330" cy="276999"/>
              </a:xfrm>
              <a:prstGeom prst="rect">
                <a:avLst/>
              </a:prstGeom>
              <a:blipFill>
                <a:blip r:embed="rId10"/>
                <a:stretch>
                  <a:fillRect l="-16667" r="-1666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C0035DD-27BB-4B94-8F00-10AA3094E2B2}"/>
              </a:ext>
            </a:extLst>
          </p:cNvPr>
          <p:cNvGrpSpPr/>
          <p:nvPr/>
        </p:nvGrpSpPr>
        <p:grpSpPr>
          <a:xfrm>
            <a:off x="1446242" y="456764"/>
            <a:ext cx="3750443" cy="687898"/>
            <a:chOff x="281323" y="215019"/>
            <a:chExt cx="3750443" cy="68789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C3CB7-AF18-4ADC-AA5E-75F4EA150965}"/>
                </a:ext>
              </a:extLst>
            </p:cNvPr>
            <p:cNvSpPr/>
            <p:nvPr/>
          </p:nvSpPr>
          <p:spPr>
            <a:xfrm>
              <a:off x="281323" y="215019"/>
              <a:ext cx="3750443" cy="687898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= On or           = On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Plantarflexion Torque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ED47902-E8A1-4EAF-BB6F-84D7FE1E615F}"/>
                    </a:ext>
                  </a:extLst>
                </p:cNvPr>
                <p:cNvSpPr txBox="1"/>
                <p:nvPr/>
              </p:nvSpPr>
              <p:spPr>
                <a:xfrm>
                  <a:off x="612651" y="272169"/>
                  <a:ext cx="672620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𝑓𝑟𝑜𝑛𝑡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ED47902-E8A1-4EAF-BB6F-84D7FE1E6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51" y="272169"/>
                  <a:ext cx="672620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6364" r="-454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FFF4BD2-AA0C-4AE6-88C0-5A15F6AF6B7A}"/>
                    </a:ext>
                  </a:extLst>
                </p:cNvPr>
                <p:cNvSpPr txBox="1"/>
                <p:nvPr/>
              </p:nvSpPr>
              <p:spPr>
                <a:xfrm>
                  <a:off x="2059017" y="272169"/>
                  <a:ext cx="5709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𝑟𝑒𝑎𝑟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FFF4BD2-AA0C-4AE6-88C0-5A15F6AF6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017" y="272169"/>
                  <a:ext cx="57092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447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9E4CB78-B2C9-4C65-B9AB-49A57E5C9ADC}"/>
              </a:ext>
            </a:extLst>
          </p:cNvPr>
          <p:cNvGrpSpPr/>
          <p:nvPr/>
        </p:nvGrpSpPr>
        <p:grpSpPr>
          <a:xfrm>
            <a:off x="1198805" y="4160466"/>
            <a:ext cx="3750443" cy="687898"/>
            <a:chOff x="281323" y="4172493"/>
            <a:chExt cx="3750443" cy="68789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B54F983-1CD0-475F-A943-56AEF3AC7450}"/>
                </a:ext>
              </a:extLst>
            </p:cNvPr>
            <p:cNvSpPr/>
            <p:nvPr/>
          </p:nvSpPr>
          <p:spPr>
            <a:xfrm>
              <a:off x="281323" y="4172493"/>
              <a:ext cx="3750443" cy="687898"/>
            </a:xfrm>
            <a:prstGeom prst="rect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= Off and           = Off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Dorsiflexion Torque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9047442-C654-4AF1-A41E-E7DA6113AE53}"/>
                    </a:ext>
                  </a:extLst>
                </p:cNvPr>
                <p:cNvSpPr txBox="1"/>
                <p:nvPr/>
              </p:nvSpPr>
              <p:spPr>
                <a:xfrm>
                  <a:off x="545976" y="4207862"/>
                  <a:ext cx="672620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𝑓𝑟𝑜𝑛𝑡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9047442-C654-4AF1-A41E-E7DA6113A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76" y="4207862"/>
                  <a:ext cx="672620" cy="299249"/>
                </a:xfrm>
                <a:prstGeom prst="rect">
                  <a:avLst/>
                </a:prstGeom>
                <a:blipFill>
                  <a:blip r:embed="rId13"/>
                  <a:stretch>
                    <a:fillRect l="-5455" r="-4545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1C06909-9328-41BB-95BA-645DBEDB0E7B}"/>
                    </a:ext>
                  </a:extLst>
                </p:cNvPr>
                <p:cNvSpPr txBox="1"/>
                <p:nvPr/>
              </p:nvSpPr>
              <p:spPr>
                <a:xfrm>
                  <a:off x="2135217" y="4230112"/>
                  <a:ext cx="5709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𝑟𝑒𝑎𝑟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1C06909-9328-41BB-95BA-645DBEDB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217" y="4230112"/>
                  <a:ext cx="57092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7527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56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39B37-9378-4E1F-8AA3-30D117E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62A98-F117-4B01-8FD1-EA145193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G_{ff}=F_{max}\frac{P_{front}}{P_{rear}}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8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C9C062-E581-4D6A-8244-4A695A305E68}"/>
              </a:ext>
            </a:extLst>
          </p:cNvPr>
          <p:cNvSpPr/>
          <p:nvPr/>
        </p:nvSpPr>
        <p:spPr>
          <a:xfrm>
            <a:off x="4915064" y="662472"/>
            <a:ext cx="4816838" cy="5243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F82801-E32C-435B-8BAF-C3CAB2242D25}"/>
              </a:ext>
            </a:extLst>
          </p:cNvPr>
          <p:cNvSpPr/>
          <p:nvPr/>
        </p:nvSpPr>
        <p:spPr>
          <a:xfrm>
            <a:off x="5595083" y="3640393"/>
            <a:ext cx="1144214" cy="53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AccessDB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B82413-E422-45D9-A44F-DF39D962B914}"/>
              </a:ext>
            </a:extLst>
          </p:cNvPr>
          <p:cNvSpPr/>
          <p:nvPr/>
        </p:nvSpPr>
        <p:spPr>
          <a:xfrm>
            <a:off x="5597138" y="2591059"/>
            <a:ext cx="1135881" cy="53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PyOptHogaMon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7C1B26-15D8-44B4-AA94-4B71E10F95F3}"/>
              </a:ext>
            </a:extLst>
          </p:cNvPr>
          <p:cNvSpPr/>
          <p:nvPr/>
        </p:nvSpPr>
        <p:spPr>
          <a:xfrm>
            <a:off x="1247384" y="2591059"/>
            <a:ext cx="1017776" cy="6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Htrader</a:t>
            </a:r>
            <a:endParaRPr lang="en-US" altLang="ko-KR" sz="1200" dirty="0"/>
          </a:p>
          <a:p>
            <a:pPr algn="ctr"/>
            <a:r>
              <a:rPr lang="en-US" altLang="ko-KR" sz="1200" dirty="0"/>
              <a:t>(Viewer)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AD839E-A68E-47B0-8697-984F1A073103}"/>
              </a:ext>
            </a:extLst>
          </p:cNvPr>
          <p:cNvSpPr/>
          <p:nvPr/>
        </p:nvSpPr>
        <p:spPr>
          <a:xfrm>
            <a:off x="3173377" y="630591"/>
            <a:ext cx="1510589" cy="82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Subject</a:t>
            </a:r>
          </a:p>
          <a:p>
            <a:pPr algn="ctr"/>
            <a:r>
              <a:rPr lang="en-US" altLang="ko-KR" sz="1200" dirty="0"/>
              <a:t>&lt;interface&gt;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Notify()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018A97-4B12-4FBB-BE59-8485FE264244}"/>
              </a:ext>
            </a:extLst>
          </p:cNvPr>
          <p:cNvSpPr/>
          <p:nvPr/>
        </p:nvSpPr>
        <p:spPr>
          <a:xfrm>
            <a:off x="7984223" y="1617886"/>
            <a:ext cx="1240529" cy="82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observer</a:t>
            </a:r>
          </a:p>
          <a:p>
            <a:pPr algn="ctr"/>
            <a:r>
              <a:rPr lang="en-US" altLang="ko-KR" sz="1200" dirty="0"/>
              <a:t>&lt;interface&gt;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Register()</a:t>
            </a:r>
            <a:endParaRPr lang="ko-KR" altLang="en-US" sz="1200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D7C46B1-61CD-4642-9416-59018B3D6748}"/>
              </a:ext>
            </a:extLst>
          </p:cNvPr>
          <p:cNvSpPr/>
          <p:nvPr/>
        </p:nvSpPr>
        <p:spPr>
          <a:xfrm>
            <a:off x="3757586" y="1444347"/>
            <a:ext cx="327170" cy="260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216571-6EDB-4DCB-A55B-9D2D555E5CC0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rot="5400000">
            <a:off x="2395396" y="1065284"/>
            <a:ext cx="886652" cy="21648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67C05BB-150F-40CB-9DE1-CF647988C989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rot="16200000" flipH="1">
            <a:off x="4076187" y="1549390"/>
            <a:ext cx="1935986" cy="2246019"/>
          </a:xfrm>
          <a:prstGeom prst="bentConnector3">
            <a:avLst>
              <a:gd name="adj1" fmla="val 86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2A66253-A46C-4506-B03F-3736E70FE382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rot="16200000" flipH="1">
            <a:off x="4599799" y="1025779"/>
            <a:ext cx="886652" cy="22439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7F6A77-E210-4FF7-83B1-75B2D034E80B}"/>
              </a:ext>
            </a:extLst>
          </p:cNvPr>
          <p:cNvSpPr/>
          <p:nvPr/>
        </p:nvSpPr>
        <p:spPr>
          <a:xfrm>
            <a:off x="7984222" y="2775490"/>
            <a:ext cx="1240529" cy="82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Obtdata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Register()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BCBF6-38FE-44C8-B4DE-26F5BB1707DE}"/>
              </a:ext>
            </a:extLst>
          </p:cNvPr>
          <p:cNvSpPr txBox="1"/>
          <p:nvPr/>
        </p:nvSpPr>
        <p:spPr>
          <a:xfrm>
            <a:off x="7497949" y="735307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0F280D-C4B3-4C1B-BBB6-BAC9C361C1AC}"/>
              </a:ext>
            </a:extLst>
          </p:cNvPr>
          <p:cNvSpPr/>
          <p:nvPr/>
        </p:nvSpPr>
        <p:spPr>
          <a:xfrm>
            <a:off x="745515" y="662472"/>
            <a:ext cx="1965573" cy="3320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F2599-0906-4A48-B413-9A8A504CE383}"/>
              </a:ext>
            </a:extLst>
          </p:cNvPr>
          <p:cNvSpPr txBox="1"/>
          <p:nvPr/>
        </p:nvSpPr>
        <p:spPr>
          <a:xfrm>
            <a:off x="996196" y="989044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6F2AF3-2690-42E8-AFEC-1FCEC6FC04CD}"/>
              </a:ext>
            </a:extLst>
          </p:cNvPr>
          <p:cNvSpPr/>
          <p:nvPr/>
        </p:nvSpPr>
        <p:spPr>
          <a:xfrm>
            <a:off x="3285833" y="4060993"/>
            <a:ext cx="1117507" cy="141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Controller</a:t>
            </a:r>
          </a:p>
          <a:p>
            <a:pPr algn="ctr"/>
            <a:r>
              <a:rPr lang="en-US" altLang="ko-KR" sz="1200" dirty="0"/>
              <a:t>&lt;interface&gt;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Start()</a:t>
            </a:r>
          </a:p>
          <a:p>
            <a:pPr algn="ctr"/>
            <a:r>
              <a:rPr lang="en-US" altLang="ko-KR" sz="1200" dirty="0"/>
              <a:t>End()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807809-ED4A-4C31-8E1E-0B7DA48A2D3A}"/>
              </a:ext>
            </a:extLst>
          </p:cNvPr>
          <p:cNvSpPr/>
          <p:nvPr/>
        </p:nvSpPr>
        <p:spPr>
          <a:xfrm>
            <a:off x="5642973" y="964553"/>
            <a:ext cx="1121867" cy="35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BestAccess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DF205F8-504D-49E0-B841-5D00D2CE5689}"/>
              </a:ext>
            </a:extLst>
          </p:cNvPr>
          <p:cNvSpPr/>
          <p:nvPr/>
        </p:nvSpPr>
        <p:spPr>
          <a:xfrm>
            <a:off x="2837316" y="3632994"/>
            <a:ext cx="1965573" cy="2273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06E135-43F5-428F-ACCF-531CDEAE9690}"/>
              </a:ext>
            </a:extLst>
          </p:cNvPr>
          <p:cNvSpPr txBox="1"/>
          <p:nvPr/>
        </p:nvSpPr>
        <p:spPr>
          <a:xfrm>
            <a:off x="3101040" y="3693105"/>
            <a:ext cx="991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C52A73D-F9C3-438C-874E-7FD28D18333A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2265160" y="2905060"/>
            <a:ext cx="572156" cy="1864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6B4586-B808-4433-A5AE-17D2E817815F}"/>
              </a:ext>
            </a:extLst>
          </p:cNvPr>
          <p:cNvSpPr/>
          <p:nvPr/>
        </p:nvSpPr>
        <p:spPr>
          <a:xfrm>
            <a:off x="5588805" y="4682327"/>
            <a:ext cx="1144214" cy="53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Opt_ord_tr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141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102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2019-07-28T01:15:53Z</dcterms:created>
  <dcterms:modified xsi:type="dcterms:W3CDTF">2019-09-01T13:47:54Z</dcterms:modified>
</cp:coreProperties>
</file>