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3"/>
    <p:restoredTop sz="94593"/>
  </p:normalViewPr>
  <p:slideViewPr>
    <p:cSldViewPr>
      <p:cViewPr>
        <p:scale>
          <a:sx n="59" d="100"/>
          <a:sy n="59" d="100"/>
        </p:scale>
        <p:origin x="144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81620" y="7920506"/>
            <a:ext cx="3493262" cy="9668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0195" y="1664801"/>
            <a:ext cx="2043776" cy="5401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437" y="2276271"/>
            <a:ext cx="12709772" cy="3408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9438" y="6133579"/>
            <a:ext cx="16633896" cy="14286"/>
            <a:chOff x="879438" y="6133579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438" y="6133579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8100" y="7267861"/>
            <a:ext cx="16633896" cy="14286"/>
            <a:chOff x="848100" y="7267861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100" y="72678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5909" y="8402144"/>
            <a:ext cx="16633896" cy="14286"/>
            <a:chOff x="825909" y="8402144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8402144"/>
              <a:ext cx="16633896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49707" y="4085506"/>
            <a:ext cx="1977251" cy="7530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4202" y="985603"/>
            <a:ext cx="1571418" cy="112485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9707" y="5263725"/>
            <a:ext cx="1948680" cy="75306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49707" y="6385334"/>
            <a:ext cx="3361661" cy="7530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49707" y="7529592"/>
            <a:ext cx="1489394" cy="7530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8100" y="4999296"/>
            <a:ext cx="16633896" cy="14286"/>
            <a:chOff x="848100" y="4999296"/>
            <a:chExt cx="16633896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100" y="4999296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4202" y="3883939"/>
            <a:ext cx="1132610" cy="11039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4202" y="4996040"/>
            <a:ext cx="1140229" cy="110398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2864" y="6129773"/>
            <a:ext cx="1137057" cy="11039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2864" y="7267173"/>
            <a:ext cx="1154200" cy="11039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9720" y="2751913"/>
            <a:ext cx="2741173" cy="9214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25909" y="3964889"/>
            <a:ext cx="16633896" cy="14286"/>
            <a:chOff x="825909" y="3964889"/>
            <a:chExt cx="16633896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964889"/>
              <a:ext cx="16633896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0" y="2297628"/>
            <a:ext cx="3896245" cy="14286"/>
            <a:chOff x="825900" y="2297628"/>
            <a:chExt cx="3896245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0" y="2297628"/>
              <a:ext cx="3896245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86" y="2626449"/>
            <a:ext cx="2504982" cy="7776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3" y="782554"/>
            <a:ext cx="3342847" cy="11248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884" y="3643817"/>
            <a:ext cx="3218096" cy="14286"/>
            <a:chOff x="825884" y="3643817"/>
            <a:chExt cx="3218096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884" y="3643817"/>
              <a:ext cx="3218096" cy="14286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70" b="53682"/>
          <a:stretch/>
        </p:blipFill>
        <p:spPr bwMode="auto">
          <a:xfrm>
            <a:off x="8150313" y="1560154"/>
            <a:ext cx="9345201" cy="60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28198-0E0E-A45A-CC87-052421AE2844}"/>
              </a:ext>
            </a:extLst>
          </p:cNvPr>
          <p:cNvSpPr txBox="1"/>
          <p:nvPr/>
        </p:nvSpPr>
        <p:spPr>
          <a:xfrm>
            <a:off x="792486" y="3718584"/>
            <a:ext cx="72948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</a:t>
            </a:r>
            <a:r>
              <a:rPr kumimoji="1" lang="ko-KR" alt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옵저버</a:t>
            </a:r>
            <a:r>
              <a:rPr kumimoji="1" lang="ko-KR" alt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패턴 </a:t>
            </a:r>
            <a:r>
              <a:rPr kumimoji="1" lang="en-US" altLang="ko-KR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(Observer</a:t>
            </a:r>
            <a:r>
              <a:rPr kumimoji="1" lang="ko-KR" alt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Pattern</a:t>
            </a:r>
            <a:endParaRPr kumimoji="1" lang="en-US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kumimoji="1" lang="en-US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코드 내에서 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옵저버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패턴은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BaristaAutomation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과 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Customer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클래스를 통해 적용되었다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옵저버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패턴은 객체의 상태 변화를 관찰하는 객체들이 있는 경우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상태 변화가 일어나면 이를 관찰하고 있는 객체들에게 변화를 알려주는 패턴이다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kumimoji="1" lang="en-US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Customer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객체가 주문을 하면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placeOrder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해당 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Customer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는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BaristaAutomation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Observer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로 등록된다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BaristaAutomation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에서 음료를 만들기 시작하고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makeDrink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음료 제조가 완료되면 모든 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Observer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에게 이를 알린다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notifyObservers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).</a:t>
            </a:r>
          </a:p>
          <a:p>
            <a:pPr marL="457200" indent="-457200">
              <a:buAutoNum type="arabicPeriod"/>
            </a:pP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Customer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update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메서드가 호출되어 주문한 음료가 제조 완료되었음을 알게 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endParaRPr kumimoji="1" lang="en-US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이와 같이 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옵저버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패턴은 한 객체의 상태 변화를 다른 객체들이 자동으로 업데이트 받을 수 있도록 해주므로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객체 간의 의존도를 최소화하고 코드 유지 보수를 용이하게 합니다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kumimoji="1" lang="ko-KR" altLang="en-US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0" y="2297628"/>
            <a:ext cx="3896245" cy="14286"/>
            <a:chOff x="825900" y="2297628"/>
            <a:chExt cx="3896245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0" y="2297628"/>
              <a:ext cx="3896245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010" y="2626449"/>
            <a:ext cx="3430156" cy="7778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3" y="782554"/>
            <a:ext cx="3342847" cy="11248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884" y="3643817"/>
            <a:ext cx="3218096" cy="14286"/>
            <a:chOff x="825884" y="3643817"/>
            <a:chExt cx="3218096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884" y="3643817"/>
              <a:ext cx="3218096" cy="14286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5"/>
          <a:stretch/>
        </p:blipFill>
        <p:spPr bwMode="auto">
          <a:xfrm>
            <a:off x="8518907" y="1907420"/>
            <a:ext cx="8940898" cy="516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5F12B-0922-046B-641D-AD40DCB420DF}"/>
              </a:ext>
            </a:extLst>
          </p:cNvPr>
          <p:cNvSpPr txBox="1"/>
          <p:nvPr/>
        </p:nvSpPr>
        <p:spPr>
          <a:xfrm>
            <a:off x="858541" y="3712943"/>
            <a:ext cx="72948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퍼사드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패턴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Facade Pattern)</a:t>
            </a:r>
          </a:p>
          <a:p>
            <a:pPr marL="342900" indent="-342900">
              <a:buAutoNum type="arabicPeriod"/>
            </a:pPr>
            <a:endParaRPr lang="en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PaymentSystem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에서 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퍼사드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패턴이 사용되었다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 코드에서는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CardPayment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클래스가 복잡한 시스템을 대표하고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PaymentFacade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클래스가 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퍼사드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역할을 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endParaRPr lang="en-US" altLang="ko-KR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CardPayment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클래스는 카드 결제 과정을 세 부분으로 나눠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insertCard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(),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waitAndPrintPaymentStatus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(),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ejectCard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()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메소드를 제공한다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이는 결제 시스템의 내부 동작을 나타내며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일반적으로 클라이언트 코드는 이 모든 메소드를 올바른 순서로 호출해야 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endParaRPr lang="en-US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퍼사드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패턴을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클라이언트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복잡한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동작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간단한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인터페이스를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사용할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변경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되더라도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퍼사드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인터페이스는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변하지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않으므로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클라이언트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변경에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영향을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받지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않다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결국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관리성과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확장성을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향상시킨다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0" y="2297628"/>
            <a:ext cx="3896245" cy="14286"/>
            <a:chOff x="825900" y="2297628"/>
            <a:chExt cx="3896245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0" y="2297628"/>
              <a:ext cx="3896245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86" y="2626449"/>
            <a:ext cx="1497137" cy="7683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3" y="782554"/>
            <a:ext cx="3342847" cy="11248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884" y="3643817"/>
            <a:ext cx="3218096" cy="14286"/>
            <a:chOff x="825884" y="3643817"/>
            <a:chExt cx="3218096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884" y="3643817"/>
              <a:ext cx="3218096" cy="14286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805" y="514350"/>
            <a:ext cx="6985000" cy="925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32321-950B-0E15-D125-DF833B384778}"/>
              </a:ext>
            </a:extLst>
          </p:cNvPr>
          <p:cNvSpPr txBox="1"/>
          <p:nvPr/>
        </p:nvSpPr>
        <p:spPr>
          <a:xfrm>
            <a:off x="858541" y="3712943"/>
            <a:ext cx="9428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3.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팩토리 메소드 패턴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lang="en-US" altLang="ko-KR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Factory Method Pattern)</a:t>
            </a:r>
            <a:endParaRPr lang="en-US" altLang="ko-KR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lang="en-US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Menu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파트에서 팩토리 메소드 패턴이 사용되었다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팩토리 메소드 패턴에서는 객체를 생성하는 메소드가 추상화되어 상위 클래스에서 정의된다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 경우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CafeMenu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 그 상위 클래스에 해당하고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createOrder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메소드가 팩토리 메소드에 해당한다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각 하위 클래스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AdeMenu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CoffeeMenu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LatteMenu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는 이 메소드를 재정의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오버라이딩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하여 각자의 메뉴에 맞는 음료 객체를 생성하고 패키지에 추가한다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 </a:t>
            </a:r>
          </a:p>
          <a:p>
            <a:endParaRPr lang="en-US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예를 들어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AdeMenu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클래스의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createOrder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메소드는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LemonAde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GreenGrapeAde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GrapefruitAde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를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생성하고 패키지에 추가한다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이는 팩토리 메서드 패턴의 핵심 원리인</a:t>
            </a:r>
            <a:endParaRPr lang="en-US" altLang="ko-KR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"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객체 생성을 서브 클래스로 위임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"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을 잘 보여주는 예시이다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lang="en-US" altLang="ko-KR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이렇게 하면 객체 생성 로직이 클라이언트 코드로부터 분리되고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어떤 메뉴 클래스를 사용하더라도 동일한 인터페이스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createOrder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를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통해 음료 객체를 생성할 수 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이를 통해 코드의 유연성과 확장성이 향상된다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0" y="2297628"/>
            <a:ext cx="3896245" cy="14286"/>
            <a:chOff x="825900" y="2297628"/>
            <a:chExt cx="3896245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0" y="2297628"/>
              <a:ext cx="3896245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86" y="2626449"/>
            <a:ext cx="1497137" cy="7683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3" y="782554"/>
            <a:ext cx="3342847" cy="11248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884" y="3643817"/>
            <a:ext cx="3218096" cy="14286"/>
            <a:chOff x="825884" y="3643817"/>
            <a:chExt cx="3218096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884" y="3643817"/>
              <a:ext cx="3218096" cy="14286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805" y="514350"/>
            <a:ext cx="6985000" cy="925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32321-950B-0E15-D125-DF833B384778}"/>
              </a:ext>
            </a:extLst>
          </p:cNvPr>
          <p:cNvSpPr txBox="1"/>
          <p:nvPr/>
        </p:nvSpPr>
        <p:spPr>
          <a:xfrm>
            <a:off x="858541" y="3712943"/>
            <a:ext cx="94284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템플릿 메서드 패턴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Template Method Pattern)</a:t>
            </a:r>
            <a:endParaRPr lang="en-US" altLang="ko-KR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lang="en-US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Menu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파트에서는 템플릿 메서드 패턴 또한 사용되었다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CafeMenu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클래스가 템플릿 메서드 패턴의 상위 클래스 역할을 한다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CafeMenu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클래스는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createOrder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()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메서드를 제공하는데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 메서드가 바로 알고리즘의 골격을 나타낸다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그러나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CafeMenu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에서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createOrder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()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는 구체적인 구현 없이 메서드만 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정의해두었다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lang="en-US" altLang="ko-KR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그리고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AdeMenu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CoffeeMenu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LatteMenu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클래스들은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CafeMenu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클래스를 상속받아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createOrder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()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메서드를 각각 다르게 구현하였다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 클래스들은 </a:t>
            </a:r>
            <a:r>
              <a:rPr lang="en" altLang="ko-KR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createOrder</a:t>
            </a:r>
            <a:r>
              <a:rPr lang="en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()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메서드 안에서 특정 음료를 주문 패키지에 추가하는 방식으로 알고리즘의 골격에 맞춰 구체적인 내용을 구현했다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lang="en-US" altLang="ko-KR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이런 식으로 템플릿 메서드 패턴을 사용하면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상위 클래스에서 알고리즘의 골격을 정의하고 하위 클래스에서 구체적인 내용을 구현함으로써 코드의 중복을 최소화하고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재사용성을 높이며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하위 클래스 간의 일관성을 유지할 수 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또한 이 패턴을 통해 캡슐화를 강화하고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확장에는 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열려있고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변경에는 </a:t>
            </a:r>
            <a:r>
              <a:rPr lang="ko-KR" altLang="en-US" sz="2000" dirty="0" err="1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닫혀있는</a:t>
            </a:r>
            <a:r>
              <a:rPr lang="ko-KR" altLang="en-US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구조를 만들 수 있다</a:t>
            </a:r>
            <a:r>
              <a:rPr lang="en-US" altLang="ko-KR" sz="2000" dirty="0"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endParaRPr lang="ko-KR" altLang="en-US" sz="2000" dirty="0"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88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0" y="2297628"/>
            <a:ext cx="3896245" cy="14286"/>
            <a:chOff x="825900" y="2297628"/>
            <a:chExt cx="3896245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0" y="2297628"/>
              <a:ext cx="3896245" cy="14286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62100"/>
            <a:ext cx="13527854" cy="804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bject 8">
            <a:extLst>
              <a:ext uri="{FF2B5EF4-FFF2-40B4-BE49-F238E27FC236}">
                <a16:creationId xmlns:a16="http://schemas.microsoft.com/office/drawing/2014/main" id="{D666D23C-0473-AC75-0333-1EF65706218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673" y="782554"/>
            <a:ext cx="3342847" cy="11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501</Words>
  <Application>Microsoft Macintosh PowerPoint</Application>
  <PresentationFormat>사용자 지정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Apple SD Gothic Neo</vt:lpstr>
      <vt:lpstr>Apple SD Gothic Neo Medium</vt:lpstr>
      <vt:lpstr>Apple SD Gothic Neo Medium</vt:lpstr>
      <vt:lpstr>Arial</vt:lpstr>
      <vt:lpstr>Calibri</vt:lpstr>
      <vt:lpstr>Helvetica Neue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범찬 박</cp:lastModifiedBy>
  <cp:revision>6</cp:revision>
  <dcterms:created xsi:type="dcterms:W3CDTF">2023-06-18T03:58:30Z</dcterms:created>
  <dcterms:modified xsi:type="dcterms:W3CDTF">2023-06-18T03:53:56Z</dcterms:modified>
</cp:coreProperties>
</file>