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0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91"/>
  </p:normalViewPr>
  <p:slideViewPr>
    <p:cSldViewPr snapToGrid="0">
      <p:cViewPr varScale="1">
        <p:scale>
          <a:sx n="83" d="100"/>
          <a:sy n="83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E73-0561-C147-B302-3A377DC47264}" type="datetimeFigureOut">
              <a:rPr kumimoji="1" lang="ko-KR" altLang="en-US" smtClean="0"/>
              <a:t>2023. 11. 13.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>
                <a:solidFill>
                  <a:schemeClr val="accent6"/>
                </a:solidFill>
              </a:rPr>
              <a:t>훈련 안정성을 위한 병렬 구조의 생성자 기반 </a:t>
            </a:r>
            <a:r>
              <a:rPr lang="en-US" altLang="ko-KR" sz="4000" b="1" spc="-300" dirty="0">
                <a:solidFill>
                  <a:schemeClr val="accent6"/>
                </a:solidFill>
              </a:rPr>
              <a:t>GAN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F70FE-82A7-5A86-8A6E-5453C8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A67B-1CA0-4647-BA98-55E6D37C5533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>
                <a:solidFill>
                  <a:schemeClr val="accent6"/>
                </a:solidFill>
              </a:rPr>
              <a:t>GAN based on Parallel Generator for Stability 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378" y="216540"/>
            <a:ext cx="5434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 dirty="0">
                <a:solidFill>
                  <a:schemeClr val="accent1"/>
                </a:solidFill>
              </a:rPr>
              <a:t>Generative Adversarial Network (GAN)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28871" y="216540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6"/>
          <p:cNvSpPr/>
          <p:nvPr/>
        </p:nvSpPr>
        <p:spPr>
          <a:xfrm>
            <a:off x="461623" y="740340"/>
            <a:ext cx="9053852" cy="1095290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623" y="873854"/>
            <a:ext cx="107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NanumSquareB"/>
              </a:rPr>
              <a:t>생성자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generator)</a:t>
            </a:r>
            <a:r>
              <a:rPr lang="ko-KR" altLang="en-US" sz="1800" dirty="0">
                <a:effectLst/>
                <a:latin typeface="NanumSquareR"/>
              </a:rPr>
              <a:t>와 </a:t>
            </a:r>
            <a:r>
              <a:rPr lang="ko-KR" altLang="en-US" sz="1800" dirty="0" err="1">
                <a:effectLst/>
                <a:latin typeface="NanumSquareB"/>
              </a:rPr>
              <a:t>판별자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discriminator) </a:t>
            </a:r>
            <a:r>
              <a:rPr lang="ko-KR" altLang="en-US" sz="1800" dirty="0">
                <a:effectLst/>
                <a:latin typeface="NanumSquareR"/>
              </a:rPr>
              <a:t>두 개의 네트워크를 활용한 생성 모델입니다</a:t>
            </a:r>
            <a:r>
              <a:rPr lang="en-US" altLang="ko-KR" sz="1800" dirty="0">
                <a:effectLst/>
                <a:latin typeface="NanumSquareR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NanumSquareR"/>
              </a:rPr>
              <a:t>다음의 </a:t>
            </a:r>
            <a:r>
              <a:rPr lang="ko-KR" altLang="en-US" sz="1800" dirty="0">
                <a:effectLst/>
                <a:latin typeface="NanumSquareB"/>
              </a:rPr>
              <a:t>목적 함수</a:t>
            </a:r>
            <a:r>
              <a:rPr lang="en-US" altLang="ko-KR" sz="1800" dirty="0">
                <a:effectLst/>
                <a:latin typeface="NanumSquareB"/>
              </a:rPr>
              <a:t>(</a:t>
            </a:r>
            <a:r>
              <a:rPr lang="en" altLang="ko-KR" sz="1800" dirty="0">
                <a:effectLst/>
                <a:latin typeface="NanumSquareB"/>
              </a:rPr>
              <a:t>objective function)</a:t>
            </a:r>
            <a:r>
              <a:rPr lang="ko-KR" altLang="en-US" sz="1800" dirty="0" err="1">
                <a:effectLst/>
                <a:latin typeface="NanumSquareR"/>
              </a:rPr>
              <a:t>를</a:t>
            </a:r>
            <a:r>
              <a:rPr lang="ko-KR" altLang="en-US" sz="1800" dirty="0">
                <a:effectLst/>
                <a:latin typeface="NanumSquareR"/>
              </a:rPr>
              <a:t> 통해 생성자는 이미지 분포를 학습할 수 있습니다</a:t>
            </a:r>
            <a:r>
              <a:rPr lang="en-US" altLang="ko-KR" sz="1800" dirty="0">
                <a:effectLst/>
                <a:latin typeface="NanumSquareR"/>
              </a:rPr>
              <a:t>. </a:t>
            </a:r>
            <a:endParaRPr lang="ko-KR" altLang="en-US" sz="1800" dirty="0">
              <a:effectLst/>
              <a:latin typeface="ArialM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8D0B71-E605-004B-1213-9FD6042E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3" y="2132178"/>
            <a:ext cx="11003698" cy="40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ArialMT</vt:lpstr>
      <vt:lpstr>NanumSquareB</vt:lpstr>
      <vt:lpstr>NanumSquareR</vt:lpstr>
      <vt:lpstr>Pretendard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1</cp:revision>
  <dcterms:created xsi:type="dcterms:W3CDTF">2023-11-12T18:36:09Z</dcterms:created>
  <dcterms:modified xsi:type="dcterms:W3CDTF">2023-11-12T18:44:38Z</dcterms:modified>
</cp:coreProperties>
</file>