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8" r:id="rId2"/>
    <p:sldId id="322" r:id="rId3"/>
    <p:sldId id="309" r:id="rId4"/>
    <p:sldId id="323" r:id="rId5"/>
    <p:sldId id="332" r:id="rId6"/>
    <p:sldId id="324" r:id="rId7"/>
    <p:sldId id="325" r:id="rId8"/>
    <p:sldId id="330" r:id="rId9"/>
    <p:sldId id="331" r:id="rId10"/>
    <p:sldId id="333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/>
    <p:restoredTop sz="94732"/>
  </p:normalViewPr>
  <p:slideViewPr>
    <p:cSldViewPr snapToGrid="0">
      <p:cViewPr varScale="1">
        <p:scale>
          <a:sx n="78" d="100"/>
          <a:sy n="78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1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E73-0561-C147-B302-3A377DC47264}" type="datetimeFigureOut">
              <a:rPr kumimoji="1" lang="ko-KR" altLang="en-US" smtClean="0"/>
              <a:t>2023. 11. 14.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F70FE-82A7-5A86-8A6E-5453C8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/>
              <a:t>GAN based on Parallel Generator 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도표, 텍스트, 스케치, 평면도이(가) 표시된 사진&#10;&#10;자동 생성된 설명">
            <a:extLst>
              <a:ext uri="{FF2B5EF4-FFF2-40B4-BE49-F238E27FC236}">
                <a16:creationId xmlns:a16="http://schemas.microsoft.com/office/drawing/2014/main" id="{9508654F-BE5A-A4D8-B7DD-EE5E0842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819" y="770538"/>
            <a:ext cx="6184361" cy="59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1"/>
            <a:ext cx="7772400" cy="3050503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F61EB114-F57A-5517-AE67-1AD0FFF0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362320"/>
            <a:ext cx="7772400" cy="41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58293"/>
            <a:ext cx="7772400" cy="3125458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364614"/>
            <a:ext cx="7772400" cy="3125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S, GAN과 '연합학습'으로 환자 개인정보보호 의료 진단 방법론 개발 &lt; 기술 &lt; 기사본문 - AI타임스">
            <a:extLst>
              <a:ext uri="{FF2B5EF4-FFF2-40B4-BE49-F238E27FC236}">
                <a16:creationId xmlns:a16="http://schemas.microsoft.com/office/drawing/2014/main" id="{6ED6002F-5430-C256-F243-465A8B6F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1012943"/>
            <a:ext cx="6674876" cy="37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자율주행, 자동차 산업을 이끌다">
            <a:extLst>
              <a:ext uri="{FF2B5EF4-FFF2-40B4-BE49-F238E27FC236}">
                <a16:creationId xmlns:a16="http://schemas.microsoft.com/office/drawing/2014/main" id="{9E822287-3D2F-8BDB-509A-BDBB9704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41" y="2300056"/>
            <a:ext cx="6437981" cy="42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74820-906D-E818-8E2C-0270354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2008322" y="2123944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2387795"/>
            <a:ext cx="357431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endParaRPr lang="en-US" altLang="ko-KR" sz="3000" b="1" spc="-300" dirty="0"/>
          </a:p>
          <a:p>
            <a:r>
              <a:rPr lang="en-US" altLang="ko-KR" sz="2500" b="1" spc="-300" dirty="0"/>
              <a:t>	3.1</a:t>
            </a:r>
            <a:r>
              <a:rPr lang="ko-KR" altLang="en-US" sz="2500" b="1" spc="-300" dirty="0"/>
              <a:t> </a:t>
            </a:r>
            <a:r>
              <a:rPr lang="en-US" altLang="ko-KR" sz="2500" b="1" spc="-300" dirty="0"/>
              <a:t>Parallel Generator</a:t>
            </a:r>
          </a:p>
          <a:p>
            <a:r>
              <a:rPr lang="en-US" altLang="ko-KR" sz="2500" b="1" spc="-300" dirty="0"/>
              <a:t>	3.2 Average Loss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4.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753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위해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위해</a:t>
            </a:r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927343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mode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68043" y="1927342"/>
            <a:ext cx="3853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z = </a:t>
            </a:r>
            <a:r>
              <a:rPr kumimoji="1" lang="ko-KR" altLang="en-US" sz="2000" b="1" dirty="0"/>
              <a:t>노이즈 벡터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 = </a:t>
            </a:r>
            <a:r>
              <a:rPr kumimoji="1" lang="ko-KR" altLang="en-US" sz="2000" b="1" dirty="0"/>
              <a:t>생성자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 = </a:t>
            </a:r>
            <a:r>
              <a:rPr kumimoji="1" lang="ko-KR" altLang="en-US" sz="2000" b="1" dirty="0" err="1"/>
              <a:t>판별자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Gen(x) = </a:t>
            </a:r>
            <a:r>
              <a:rPr kumimoji="1" lang="ko-KR" altLang="en-US" sz="2000" b="1" dirty="0"/>
              <a:t>거짓 데이터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x = </a:t>
            </a:r>
            <a:r>
              <a:rPr kumimoji="1" lang="ko-KR" altLang="en-US" sz="2000" b="1" dirty="0"/>
              <a:t>실제 데이터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62436" y="4930658"/>
            <a:ext cx="6156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Spectral Normalization</a:t>
            </a:r>
            <a:r>
              <a:rPr kumimoji="1" lang="ko-KR" altLang="en-US" sz="2000" b="1" dirty="0"/>
              <a:t>을 통해 제약을 두어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Gen</a:t>
            </a:r>
            <a:r>
              <a:rPr kumimoji="1" lang="ko-KR" altLang="en-US" sz="2000" b="1" dirty="0"/>
              <a:t>에 비해 강해지는 것을 막는 것이 목적</a:t>
            </a:r>
            <a:r>
              <a:rPr kumimoji="1" lang="en-US" altLang="ko-KR" sz="2000" b="1" dirty="0"/>
              <a:t>!</a:t>
            </a:r>
            <a:endParaRPr kumimoji="1" lang="ko-KR" altLang="en-US" sz="2000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9011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615053" y="1797784"/>
            <a:ext cx="3853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Gen1 =</a:t>
            </a:r>
            <a:r>
              <a:rPr kumimoji="1" lang="ko-KR" altLang="en-US" sz="2000" b="1" dirty="0"/>
              <a:t> 생성자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 = </a:t>
            </a:r>
            <a:r>
              <a:rPr kumimoji="1" lang="ko-KR" altLang="en-US" sz="2000" b="1" dirty="0"/>
              <a:t>생성자</a:t>
            </a:r>
            <a:r>
              <a:rPr kumimoji="1" lang="en-US" altLang="ko-KR" sz="2000" b="1" dirty="0"/>
              <a:t>2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Gen1(z)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615053" y="3986272"/>
            <a:ext cx="5920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기존 </a:t>
            </a: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방법론과는 다르게</a:t>
            </a:r>
            <a:r>
              <a:rPr kumimoji="1" lang="en-US" altLang="ko-KR" sz="2000" b="1" dirty="0"/>
              <a:t>(2</a:t>
            </a:r>
            <a:r>
              <a:rPr kumimoji="1" lang="ko-KR" altLang="en-US" sz="2000" b="1" dirty="0"/>
              <a:t>개 데이터</a:t>
            </a:r>
            <a:r>
              <a:rPr kumimoji="1" lang="en-US" altLang="ko-KR" sz="2000" b="1" dirty="0"/>
              <a:t>)</a:t>
            </a:r>
          </a:p>
          <a:p>
            <a:r>
              <a:rPr kumimoji="1" lang="ko-KR" altLang="en-US" sz="2000" b="1" dirty="0"/>
              <a:t>판별자에 총 세 개의 데이터가 분류기에 진입한다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792755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2197333"/>
            <a:ext cx="2875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3175210"/>
            <a:ext cx="35785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Gen1</a:t>
            </a:r>
            <a:r>
              <a:rPr kumimoji="1" lang="ko-KR" altLang="en-US" sz="2000" b="1" dirty="0"/>
              <a:t>이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Gen2,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Gen2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x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Gen2</a:t>
            </a:r>
            <a:r>
              <a:rPr kumimoji="1" lang="ko-KR" altLang="en-US" sz="2000" b="1" dirty="0"/>
              <a:t>의 평균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350</Words>
  <Application>Microsoft Macintosh PowerPoint</Application>
  <PresentationFormat>와이드스크린</PresentationFormat>
  <Paragraphs>90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inherit</vt:lpstr>
      <vt:lpstr>NotoSerifKR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37</cp:revision>
  <dcterms:created xsi:type="dcterms:W3CDTF">2023-11-12T18:36:09Z</dcterms:created>
  <dcterms:modified xsi:type="dcterms:W3CDTF">2023-11-14T06:06:51Z</dcterms:modified>
</cp:coreProperties>
</file>