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98" r:id="rId2"/>
    <p:sldId id="328" r:id="rId3"/>
    <p:sldId id="335" r:id="rId4"/>
    <p:sldId id="32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1"/>
    <p:restoredTop sz="94804"/>
  </p:normalViewPr>
  <p:slideViewPr>
    <p:cSldViewPr snapToGrid="0">
      <p:cViewPr varScale="1">
        <p:scale>
          <a:sx n="91" d="100"/>
          <a:sy n="91" d="100"/>
        </p:scale>
        <p:origin x="20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712CF-ED42-4043-9E7E-4FF86D8E6FEA}" type="datetimeFigureOut">
              <a:rPr kumimoji="1" lang="ko-KR" altLang="en-US" smtClean="0"/>
              <a:t>2024. 6. 5.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1BD82-37ED-8F4A-B376-63E45FCE10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4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164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6756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0936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F975B-0C2A-55EB-2516-3ADCFAE44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19E008-F71E-F5FA-8E64-29B1A7531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73C767-3701-3E5D-2320-A0E674C4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41367-2072-B44D-89AC-487631A76DFE}" type="datetime1">
              <a:rPr kumimoji="1" lang="ko-KR" altLang="en-US" smtClean="0"/>
              <a:t>2024. 6. 5.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F7942-2B3A-76A4-6A7A-CDEF9503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15B23-65B2-1645-1AB0-412A4869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596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47CDD-25B7-75E2-C13A-CAFA2426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F3FD23-8905-FD9F-E017-F7F6ED1E6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ED5B3-AE3B-7E0A-A530-80955FD9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D920-A942-2640-A59F-3EA9AD3F647A}" type="datetime1">
              <a:rPr kumimoji="1" lang="ko-KR" altLang="en-US" smtClean="0"/>
              <a:t>2024. 6. 5.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6E5B0A-07F3-1F82-46FD-8491C778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9D94D4-33B3-5C1D-5A4D-0E1A2CC5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169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407937-B97D-CF62-68F3-E4066AE40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2B2497-DA62-9E8F-8726-01BC899F3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941D3-28C8-C0DA-EC2D-7ACAAC84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2924-9E9F-5744-896A-C287902A9955}" type="datetime1">
              <a:rPr kumimoji="1" lang="ko-KR" altLang="en-US" smtClean="0"/>
              <a:t>2024. 6. 5.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61064-F8AB-6180-3478-09827748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2A92D8-B1C0-A70F-7D17-63EB5C52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757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000F1-D224-264C-B8D8-B3750C52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15684A-884D-D32E-F255-8AAE7498B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EB9C7-50B1-5536-9DDE-B647ED69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68C8-F6FC-924E-BAFB-708E23A59388}" type="datetime1">
              <a:rPr kumimoji="1" lang="ko-KR" altLang="en-US" smtClean="0"/>
              <a:t>2024. 6. 5.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83B562-2178-4F79-D415-EE07CCF8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CFB644-0258-FBCB-A97D-17529089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274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E1E8B-1844-4AC3-2A52-0BD33391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D69507-0B92-17C4-CBB8-63A696BF4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33166-3457-44A1-7356-C1642283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4A9C-A5BB-454D-8898-ABB1B6D11EC7}" type="datetime1">
              <a:rPr kumimoji="1" lang="ko-KR" altLang="en-US" smtClean="0"/>
              <a:t>2024. 6. 5.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A3260F-FB75-7664-2FED-87BD0244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1F9D08-EA7F-094F-E5B9-EEF959FA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252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546D8-8302-C376-BD9C-FC5949BD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1355E-B7C8-7E24-57AE-9D0510688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B284CD-60FF-9B53-F2E1-F4D4383BD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4335DF-8B44-7247-D3B3-0F77A0AC2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04B2-8F08-E14B-BACB-A15F41DB3B35}" type="datetime1">
              <a:rPr kumimoji="1" lang="ko-KR" altLang="en-US" smtClean="0"/>
              <a:t>2024. 6. 5.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62F1A0-27D8-86A1-2273-7B952C9B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575E0-B778-A293-C4B4-489D7E2F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775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854AF-FE83-6140-6B78-0C98C14E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FA31DB-1108-B233-B8F0-B2E305D51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70305F-24F5-24DC-31CC-62E1B83D5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C71C55-6B48-1BF2-A88D-AA297F49D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3A4942-A023-AED4-7EE1-DA336BDDA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07A7CE-6950-8F00-8915-CA7A7FF06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6F4-B36E-EA4A-A25A-603DD7065094}" type="datetime1">
              <a:rPr kumimoji="1" lang="ko-KR" altLang="en-US" smtClean="0"/>
              <a:t>2024. 6. 5.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8843EB-5C5E-C1F6-0793-70233132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594DCE-DE55-6C9F-8A46-2AF807C9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089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7B1F2-C905-475B-D6C2-A6260B31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FD4CC9-A3D6-67B4-5060-85BC1FB2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24E7-65CE-E04C-8AD7-C852450E2E85}" type="datetime1">
              <a:rPr kumimoji="1" lang="ko-KR" altLang="en-US" smtClean="0"/>
              <a:t>2024. 6. 5.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3E97DA-9E0C-8724-2F28-CCD0813F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9996AE-055A-EEA0-E0E1-0DC6640D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527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32E9F9-5639-A9D4-ED75-6541DE4F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8656-9D53-7442-9B41-693E9272629E}" type="datetime1">
              <a:rPr kumimoji="1" lang="ko-KR" altLang="en-US" smtClean="0"/>
              <a:t>2024. 6. 5.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EB0B89-2463-2FA4-785E-27892572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211742-4EC4-2501-B940-43C4A8EF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62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D15AC-886E-17FC-774A-E1941AF8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113B3-0086-5592-22E9-6FD4AC97D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1F77D0-B974-4307-20AE-D0663FD85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A9040D-0926-3D5A-A712-A99ABB15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8260-46E4-CB44-869E-E19E6AF9B927}" type="datetime1">
              <a:rPr kumimoji="1" lang="ko-KR" altLang="en-US" smtClean="0"/>
              <a:t>2024. 6. 5.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6DBE19-2856-79FC-1AEA-AA53F15E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EAC15-F99B-7B2A-CF0D-7B11E93C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037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64BCB-3209-8E33-D3D1-A3CFE7CA7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9369D0-132B-071A-C663-2BC64A97A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0F9047-CFD9-63CC-8544-1DBC2CA55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AE97E7-0DBD-0928-8E5B-EC43AE76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0F0E-6500-CC49-9E5E-ED3F1CC78B57}" type="datetime1">
              <a:rPr kumimoji="1" lang="ko-KR" altLang="en-US" smtClean="0"/>
              <a:t>2024. 6. 5.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DEB750-7A97-04CA-DE34-2E5D2D01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9F95C3-CDDA-05A8-8A98-48B7E2A9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370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FE33C1-D3D0-1857-40E1-06FEADE43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5DE47-90B0-6DDD-E066-FAF0BFE1F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AED3DE-3D0B-DA37-11FE-33B538D71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B065-34EE-B447-A1F2-9B35000C09E4}" type="datetime1">
              <a:rPr kumimoji="1" lang="ko-KR" altLang="en-US" smtClean="0"/>
              <a:t>2024. 6. 5.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D5CCD-2C0B-42DA-5C2A-1AA225B32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10E354-87F8-A990-7EA8-8C490BE7C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458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51A3778-E56B-C31E-A70B-D952E0B0CC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7282" y="2120685"/>
            <a:ext cx="108097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4000" b="1" spc="-300" dirty="0"/>
              <a:t>쇼팽의 연습곡 </a:t>
            </a:r>
            <a:r>
              <a:rPr lang="en-US" altLang="ko-KR" sz="4000" b="1" spc="-300" dirty="0"/>
              <a:t>Op.10 No.5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70975" y="4681192"/>
            <a:ext cx="71023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2024.06.13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목</a:t>
            </a:r>
            <a:r>
              <a:rPr lang="en-US" altLang="ko-KR" sz="2000" b="1" dirty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/>
              <a:t>한국성서대학교 </a:t>
            </a:r>
            <a:r>
              <a:rPr lang="ko-KR" altLang="en-US" sz="2000" b="1" dirty="0" err="1"/>
              <a:t>컴퓨터소프트웨어학과</a:t>
            </a:r>
            <a:endParaRPr lang="en-US" altLang="ko-KR" sz="2000" b="1" dirty="0"/>
          </a:p>
          <a:p>
            <a:endParaRPr lang="en-US" altLang="ko-KR" sz="2000" b="1" dirty="0">
              <a:effectLst/>
            </a:endParaRPr>
          </a:p>
          <a:p>
            <a:r>
              <a:rPr lang="ko-KR" altLang="en-US" sz="2000" b="1" dirty="0" err="1">
                <a:effectLst/>
              </a:rPr>
              <a:t>박범찬</a:t>
            </a:r>
            <a:r>
              <a:rPr lang="ko-KR" altLang="en-US" sz="2000" b="1" dirty="0">
                <a:effectLst/>
              </a:rPr>
              <a:t> </a:t>
            </a:r>
            <a:r>
              <a:rPr lang="en-US" altLang="ko-KR" sz="2000" b="1" dirty="0">
                <a:effectLst/>
              </a:rPr>
              <a:t>(201904010)</a:t>
            </a:r>
          </a:p>
        </p:txBody>
      </p:sp>
      <p:cxnSp>
        <p:nvCxnSpPr>
          <p:cNvPr id="8" name="직선 연결선 2">
            <a:extLst>
              <a:ext uri="{FF2B5EF4-FFF2-40B4-BE49-F238E27FC236}">
                <a16:creationId xmlns:a16="http://schemas.microsoft.com/office/drawing/2014/main" id="{8AD69FEC-9BDA-DC70-8E16-4ED855441287}"/>
              </a:ext>
            </a:extLst>
          </p:cNvPr>
          <p:cNvCxnSpPr>
            <a:cxnSpLocks/>
          </p:cNvCxnSpPr>
          <p:nvPr/>
        </p:nvCxnSpPr>
        <p:spPr>
          <a:xfrm>
            <a:off x="1242252" y="4681192"/>
            <a:ext cx="0" cy="1769681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3D21C4E-2919-D211-BCEC-A49A44BB7636}"/>
              </a:ext>
            </a:extLst>
          </p:cNvPr>
          <p:cNvSpPr txBox="1"/>
          <p:nvPr/>
        </p:nvSpPr>
        <p:spPr>
          <a:xfrm>
            <a:off x="1370974" y="3021913"/>
            <a:ext cx="9802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500" b="1" spc="-300" dirty="0"/>
              <a:t>F. Chopin Etude Op.10 No. 5</a:t>
            </a:r>
          </a:p>
        </p:txBody>
      </p:sp>
      <p:cxnSp>
        <p:nvCxnSpPr>
          <p:cNvPr id="7" name="직선 연결선 5">
            <a:extLst>
              <a:ext uri="{FF2B5EF4-FFF2-40B4-BE49-F238E27FC236}">
                <a16:creationId xmlns:a16="http://schemas.microsoft.com/office/drawing/2014/main" id="{E2F64E4A-F9C9-ECE5-09A4-024664A57073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591110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ko-KR" altLang="en-US" sz="3000" b="1" dirty="0" err="1">
                <a:solidFill>
                  <a:schemeClr val="accent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프레데리크</a:t>
            </a:r>
            <a:r>
              <a:rPr kumimoji="1" lang="ko-KR" altLang="en-US" sz="3000" b="1" dirty="0">
                <a:solidFill>
                  <a:schemeClr val="accent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쇼팽 </a:t>
            </a:r>
            <a:r>
              <a:rPr kumimoji="1" lang="en-US" altLang="ko-KR" sz="3000" b="1" dirty="0">
                <a:solidFill>
                  <a:schemeClr val="accent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" altLang="ko-KR" sz="3000" b="1" i="0" u="none" strike="noStrike" dirty="0">
                <a:solidFill>
                  <a:schemeClr val="accent6"/>
                </a:solidFill>
                <a:effectLst/>
                <a:latin typeface="Pretendard JP"/>
              </a:rPr>
              <a:t>Frédéric Chopin</a:t>
            </a:r>
            <a:r>
              <a:rPr lang="en-US" altLang="ko-KR" sz="3000" b="1" i="0" u="none" strike="noStrike" dirty="0">
                <a:solidFill>
                  <a:schemeClr val="accent6"/>
                </a:solidFill>
                <a:effectLst/>
                <a:latin typeface="Pretendard JP"/>
              </a:rPr>
              <a:t>)</a:t>
            </a:r>
            <a:endParaRPr kumimoji="1" lang="en-US" altLang="ko-KR" sz="3000" b="1" dirty="0">
              <a:solidFill>
                <a:schemeClr val="accent6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442E29A-7956-F39A-0B7E-9A2AA615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080FE8-260C-F37F-3B8F-D2451956642B}"/>
              </a:ext>
            </a:extLst>
          </p:cNvPr>
          <p:cNvSpPr txBox="1"/>
          <p:nvPr/>
        </p:nvSpPr>
        <p:spPr>
          <a:xfrm>
            <a:off x="4459128" y="1637597"/>
            <a:ext cx="75666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피아노의 시인으로 불리는</a:t>
            </a:r>
            <a:br>
              <a:rPr lang="en-US" altLang="ko-KR" sz="1800" b="1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ko-KR" altLang="en-US" sz="1800" b="1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폴란드의 작곡가</a:t>
            </a:r>
            <a:r>
              <a:rPr lang="en-US" altLang="ko-KR" sz="1800" b="1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1800" b="1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피아니스트이자 독립운동가</a:t>
            </a:r>
            <a:endParaRPr lang="en-US" altLang="ko-KR" sz="1800" b="1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br>
              <a:rPr lang="ko-KR" altLang="en-US" sz="1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br>
              <a:rPr lang="ko-KR" altLang="en-US" sz="1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ko-KR" altLang="en-US" sz="1800" b="1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낭만주의 클래식 음악사</a:t>
            </a:r>
            <a:r>
              <a:rPr lang="en-US" altLang="ko-KR" sz="1800" b="1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b="1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특히 피아노계에서 프란츠 리스트와 함께</a:t>
            </a:r>
            <a:endParaRPr lang="en-US" altLang="ko-KR" sz="1800" b="1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sz="1800" b="1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최고의 업적을 이룩한 작곡가이다</a:t>
            </a:r>
            <a:r>
              <a:rPr lang="en-US" altLang="ko-KR" sz="1800" b="1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br>
              <a:rPr lang="en-US" altLang="ko-KR" sz="1800" b="1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br>
              <a:rPr lang="en-US" altLang="ko-KR" sz="1800" b="1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ko-KR" altLang="en-US" sz="1800" b="1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폴란드인이 자부심을 갖고 존경하는 폴란드 최고의 위인 중 한 명이다</a:t>
            </a:r>
            <a:endParaRPr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sz="1800" b="1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폴란드의 관문 바르샤바 </a:t>
            </a:r>
            <a:r>
              <a:rPr lang="ko-KR" altLang="en-US" sz="1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공항</a:t>
            </a:r>
            <a:r>
              <a:rPr lang="ko-KR" altLang="en-US" sz="1800" b="1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이름도 바르샤바 쇼팽 국제공항이다</a:t>
            </a:r>
            <a:r>
              <a:rPr lang="en-US" altLang="ko-KR" sz="1800" b="1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br>
              <a:rPr lang="en-US" altLang="ko-KR" sz="1800" b="1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endParaRPr lang="en-US" altLang="ko-KR" sz="1800" b="1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br>
              <a:rPr lang="en-US" altLang="ko-KR" sz="1800" b="1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ko-KR" altLang="en-US" sz="1800" b="1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그를 기념하기 위하여 </a:t>
            </a:r>
            <a:r>
              <a:rPr lang="en-US" altLang="ko-KR" sz="1800" b="1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1927</a:t>
            </a:r>
            <a:r>
              <a:rPr lang="ko-KR" altLang="en-US" sz="1800" b="1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년 만들어진 쇼팽 국제 피아노 콩쿠르도</a:t>
            </a:r>
            <a:endParaRPr lang="en-US" altLang="ko-KR" sz="1800" b="1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sz="1800" b="1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폴란드 역대 대통령들의 중요한 공무이자 매년 국가지정 관광시즌으로 지정될 만큼 피아노 분야 최고 위상의 콩쿠르로 명망을 떨친다</a:t>
            </a:r>
            <a:r>
              <a:rPr lang="en-US" altLang="ko-KR" sz="1800" b="1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b="1" dirty="0"/>
          </a:p>
        </p:txBody>
      </p:sp>
      <p:pic>
        <p:nvPicPr>
          <p:cNvPr id="7" name="Picture 2" descr="□ 프레데릭 쇼팽, Frederic Chopin (1810 – 1849) : 네이버 블로그">
            <a:extLst>
              <a:ext uri="{FF2B5EF4-FFF2-40B4-BE49-F238E27FC236}">
                <a16:creationId xmlns:a16="http://schemas.microsoft.com/office/drawing/2014/main" id="{DFA452C3-E79B-A8A3-3786-9E4CB03A2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49" y="978367"/>
            <a:ext cx="3963383" cy="566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73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701243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인공지능이란</a:t>
            </a:r>
            <a:r>
              <a:rPr lang="en-US" altLang="ko-KR" sz="3000" b="1" spc="-300" dirty="0">
                <a:solidFill>
                  <a:schemeClr val="accent6"/>
                </a:solidFill>
              </a:rPr>
              <a:t>(</a:t>
            </a:r>
            <a:r>
              <a:rPr lang="en" altLang="ko-KR" sz="3000" b="1" dirty="0">
                <a:solidFill>
                  <a:schemeClr val="accent6"/>
                </a:solidFill>
                <a:effectLst/>
              </a:rPr>
              <a:t>Artificial Intelligence, AI</a:t>
            </a:r>
            <a:r>
              <a:rPr lang="en-US" altLang="ko-KR" sz="3000" b="1" spc="-300" dirty="0">
                <a:solidFill>
                  <a:schemeClr val="accent6"/>
                </a:solidFill>
              </a:rPr>
              <a:t>)?</a:t>
            </a: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442E29A-7956-F39A-0B7E-9A2AA615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13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F1CEB0-7E4A-813C-628F-A1EEEF177A4A}"/>
              </a:ext>
            </a:extLst>
          </p:cNvPr>
          <p:cNvSpPr txBox="1"/>
          <p:nvPr/>
        </p:nvSpPr>
        <p:spPr>
          <a:xfrm>
            <a:off x="2690259" y="1821992"/>
            <a:ext cx="68114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993300"/>
                </a:solidFill>
                <a:effectLst/>
              </a:rPr>
              <a:t>• </a:t>
            </a:r>
            <a:r>
              <a:rPr lang="ko-KR" altLang="en-US" sz="1800" dirty="0">
                <a:effectLst/>
              </a:rPr>
              <a:t>주요 목표는 ‘인간의 지능 활동을 컴퓨터에 접목하는 것</a:t>
            </a:r>
            <a:r>
              <a:rPr lang="en-US" altLang="ko-KR" sz="1800" dirty="0">
                <a:effectLst/>
              </a:rPr>
              <a:t>’</a:t>
            </a:r>
          </a:p>
          <a:p>
            <a:br>
              <a:rPr lang="ko-KR" altLang="en-US" sz="1800" dirty="0">
                <a:effectLst/>
              </a:rPr>
            </a:br>
            <a:r>
              <a:rPr lang="en-US" altLang="ko-KR" sz="1800" dirty="0">
                <a:solidFill>
                  <a:srgbClr val="993300"/>
                </a:solidFill>
                <a:effectLst/>
              </a:rPr>
              <a:t>• </a:t>
            </a:r>
            <a:r>
              <a:rPr lang="ko-KR" altLang="en-US" sz="1800" dirty="0">
                <a:effectLst/>
              </a:rPr>
              <a:t>‘지능적인 원리를 컴퓨터에 적용하고 현실 생활에 활용하는 것’</a:t>
            </a:r>
            <a:endParaRPr lang="en-US" altLang="ko-KR" sz="1800" dirty="0">
              <a:effectLst/>
            </a:endParaRPr>
          </a:p>
          <a:p>
            <a:endParaRPr lang="en-US" altLang="ko-KR" sz="1800" dirty="0">
              <a:effectLst/>
            </a:endParaRPr>
          </a:p>
          <a:p>
            <a:r>
              <a:rPr lang="en-US" altLang="ko-KR" sz="1800" dirty="0">
                <a:solidFill>
                  <a:srgbClr val="993300"/>
                </a:solidFill>
                <a:effectLst/>
              </a:rPr>
              <a:t>• </a:t>
            </a:r>
            <a:r>
              <a:rPr lang="ko-KR" altLang="en-US" sz="1800" dirty="0">
                <a:effectLst/>
              </a:rPr>
              <a:t>컴퓨터공학</a:t>
            </a:r>
            <a:r>
              <a:rPr lang="en-US" altLang="ko-KR" sz="1800" dirty="0">
                <a:effectLst/>
              </a:rPr>
              <a:t>, </a:t>
            </a:r>
            <a:r>
              <a:rPr lang="ko-KR" altLang="en-US" sz="1800" dirty="0">
                <a:effectLst/>
              </a:rPr>
              <a:t>사회과학</a:t>
            </a:r>
            <a:r>
              <a:rPr lang="en-US" altLang="ko-KR" sz="1800" dirty="0">
                <a:effectLst/>
              </a:rPr>
              <a:t>, </a:t>
            </a:r>
            <a:r>
              <a:rPr lang="ko-KR" altLang="en-US" sz="1800" dirty="0">
                <a:effectLst/>
              </a:rPr>
              <a:t>인문학 분야에도 인공지능 요소 도입</a:t>
            </a:r>
            <a:endParaRPr lang="en-US" altLang="ko-KR" sz="1800" dirty="0">
              <a:effectLst/>
            </a:endParaRPr>
          </a:p>
          <a:p>
            <a:br>
              <a:rPr lang="ko-KR" altLang="en-US" sz="1800" dirty="0">
                <a:effectLst/>
              </a:rPr>
            </a:br>
            <a:r>
              <a:rPr lang="en-US" altLang="ko-KR" sz="1800" dirty="0">
                <a:solidFill>
                  <a:srgbClr val="993300"/>
                </a:solidFill>
                <a:effectLst/>
              </a:rPr>
              <a:t>• </a:t>
            </a:r>
            <a:r>
              <a:rPr lang="ko-KR" altLang="en-US" sz="1800" dirty="0">
                <a:effectLst/>
              </a:rPr>
              <a:t>영화</a:t>
            </a:r>
            <a:r>
              <a:rPr lang="en-US" altLang="ko-KR" sz="1800" dirty="0">
                <a:effectLst/>
              </a:rPr>
              <a:t>, </a:t>
            </a:r>
            <a:r>
              <a:rPr lang="ko-KR" altLang="en-US" sz="1800" dirty="0">
                <a:effectLst/>
              </a:rPr>
              <a:t>미술</a:t>
            </a:r>
            <a:r>
              <a:rPr lang="en-US" altLang="ko-KR" sz="1800" dirty="0">
                <a:effectLst/>
              </a:rPr>
              <a:t>, </a:t>
            </a:r>
            <a:r>
              <a:rPr lang="ko-KR" altLang="en-US" sz="1800" dirty="0">
                <a:effectLst/>
              </a:rPr>
              <a:t>음악</a:t>
            </a:r>
            <a:r>
              <a:rPr lang="en-US" altLang="ko-KR" sz="1800" dirty="0">
                <a:effectLst/>
              </a:rPr>
              <a:t>, </a:t>
            </a:r>
            <a:r>
              <a:rPr lang="ko-KR" altLang="en-US" sz="1800" dirty="0">
                <a:effectLst/>
              </a:rPr>
              <a:t>농업</a:t>
            </a:r>
            <a:r>
              <a:rPr lang="en-US" altLang="ko-KR" sz="1800" dirty="0">
                <a:effectLst/>
              </a:rPr>
              <a:t>, </a:t>
            </a:r>
            <a:r>
              <a:rPr lang="ko-KR" altLang="en-US" sz="1800" dirty="0">
                <a:effectLst/>
              </a:rPr>
              <a:t>비즈니스</a:t>
            </a:r>
            <a:r>
              <a:rPr lang="en-US" altLang="ko-KR" sz="1800" dirty="0">
                <a:effectLst/>
              </a:rPr>
              <a:t>, </a:t>
            </a:r>
            <a:r>
              <a:rPr lang="ko-KR" altLang="en-US" sz="1800" dirty="0">
                <a:effectLst/>
              </a:rPr>
              <a:t>광고 등과도 연관성 가짐 </a:t>
            </a:r>
            <a:endParaRPr lang="ko-KR" altLang="en-US" dirty="0">
              <a:effectLst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69FDCA-D66E-BC45-9003-36359C939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689" y="4144106"/>
            <a:ext cx="7210621" cy="192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4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5032147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일반적인 코딩 </a:t>
            </a:r>
            <a:r>
              <a:rPr lang="en-US" altLang="ko-KR" sz="3000" b="1" spc="-300" dirty="0">
                <a:solidFill>
                  <a:schemeClr val="accent6"/>
                </a:solidFill>
              </a:rPr>
              <a:t>vs </a:t>
            </a:r>
            <a:r>
              <a:rPr lang="ko-KR" altLang="en-US" sz="3000" b="1" spc="-300" dirty="0">
                <a:solidFill>
                  <a:schemeClr val="accent6"/>
                </a:solidFill>
              </a:rPr>
              <a:t>인공지능 코딩</a:t>
            </a:r>
            <a:endParaRPr lang="en-US" altLang="ko-KR" sz="3000" b="1" spc="-300" dirty="0">
              <a:solidFill>
                <a:schemeClr val="accent6"/>
              </a:solidFill>
            </a:endParaRP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3833BD5-265D-F843-13C4-75D08E249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14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76B0B-F6F1-F19C-30B0-C7D46A2B15B8}"/>
              </a:ext>
            </a:extLst>
          </p:cNvPr>
          <p:cNvSpPr txBox="1"/>
          <p:nvPr/>
        </p:nvSpPr>
        <p:spPr>
          <a:xfrm>
            <a:off x="1152939" y="43524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39E71-5370-5D9E-069A-3A83EF7A0E3B}"/>
              </a:ext>
            </a:extLst>
          </p:cNvPr>
          <p:cNvSpPr txBox="1"/>
          <p:nvPr/>
        </p:nvSpPr>
        <p:spPr>
          <a:xfrm>
            <a:off x="1528250" y="1727155"/>
            <a:ext cx="226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Normally Coding</a:t>
            </a:r>
            <a:endParaRPr kumimoji="1"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F5E3E-3F42-0A62-6312-5CF2B55BF3C1}"/>
              </a:ext>
            </a:extLst>
          </p:cNvPr>
          <p:cNvSpPr txBox="1"/>
          <p:nvPr/>
        </p:nvSpPr>
        <p:spPr>
          <a:xfrm>
            <a:off x="8399350" y="1727155"/>
            <a:ext cx="136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AI coding</a:t>
            </a:r>
            <a:endParaRPr kumimoji="1" lang="ko-KR" alt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CB4E05-D9DE-69FA-A867-019CB07B8052}"/>
              </a:ext>
            </a:extLst>
          </p:cNvPr>
          <p:cNvSpPr txBox="1"/>
          <p:nvPr/>
        </p:nvSpPr>
        <p:spPr>
          <a:xfrm>
            <a:off x="5565913" y="35913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vs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4378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2883</TotalTime>
  <Words>182</Words>
  <Application>Microsoft Macintosh PowerPoint</Application>
  <PresentationFormat>와이드스크린</PresentationFormat>
  <Paragraphs>31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Malgun Gothic</vt:lpstr>
      <vt:lpstr>Malgun Gothic</vt:lpstr>
      <vt:lpstr>Pretendard JP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범찬 박</dc:creator>
  <cp:keywords/>
  <dc:description/>
  <cp:lastModifiedBy>범찬 박</cp:lastModifiedBy>
  <cp:revision>84</cp:revision>
  <dcterms:created xsi:type="dcterms:W3CDTF">2023-11-12T18:36:09Z</dcterms:created>
  <dcterms:modified xsi:type="dcterms:W3CDTF">2024-06-05T08:42:54Z</dcterms:modified>
  <cp:category/>
</cp:coreProperties>
</file>