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1"/>
    <p:restoredTop sz="94684"/>
  </p:normalViewPr>
  <p:slideViewPr>
    <p:cSldViewPr snapToGrid="0">
      <p:cViewPr varScale="1">
        <p:scale>
          <a:sx n="110" d="100"/>
          <a:sy n="110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4824B-E908-ECA1-164A-FE0341EE7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E1E9D5-8211-EC1A-B10B-00083186D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9B5D3-D274-8512-BA9C-D93D999A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90F-E972-F34B-84BC-673AD37E4ACA}" type="datetimeFigureOut">
              <a:rPr kumimoji="1" lang="ko-KR" altLang="en-US" smtClean="0"/>
              <a:t>2023. 10. 31.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AEA5F-0176-196E-6DE5-0F16C277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17DBF-29AF-0436-DE76-17C04CDA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F53E-4012-0F4E-A543-71B1B4161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28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EC02F-D7FD-4231-A0D8-BE579838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49FED-CB16-2D79-FFE3-C50FFDF21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02586-1C19-A640-D9CA-EC183BFB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90F-E972-F34B-84BC-673AD37E4ACA}" type="datetimeFigureOut">
              <a:rPr kumimoji="1" lang="ko-KR" altLang="en-US" smtClean="0"/>
              <a:t>2023. 10. 31.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B76AD-A469-C800-3B42-65BECE78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E892E-DDB6-78F4-8143-0D32AE50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F53E-4012-0F4E-A543-71B1B4161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506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06E93E-AE41-F3BB-5532-B7BF7F68E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FDD7AE-FC51-4D7D-794B-BF4D23CC6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FB851-EAB6-76D1-4BF6-3DEB73AA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90F-E972-F34B-84BC-673AD37E4ACA}" type="datetimeFigureOut">
              <a:rPr kumimoji="1" lang="ko-KR" altLang="en-US" smtClean="0"/>
              <a:t>2023. 10. 31.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B565-798E-E3DC-527F-AC8519DF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BCE9C-6D6D-A3FB-AFD7-42D7776A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F53E-4012-0F4E-A543-71B1B4161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987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3ED8C-14D0-C6A2-88D2-4AB99C29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5E3C3-E9DF-4C74-ABED-F5FC991A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DE9A9-3806-0101-2277-55AE866E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90F-E972-F34B-84BC-673AD37E4ACA}" type="datetimeFigureOut">
              <a:rPr kumimoji="1" lang="ko-KR" altLang="en-US" smtClean="0"/>
              <a:t>2023. 10. 31.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34235-56E0-F1D6-B2F4-27855599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2AEAB-60C9-0A3C-8258-1DE1D236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F53E-4012-0F4E-A543-71B1B4161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7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A9D1-3477-412D-203D-E3BA089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088F4-7A67-12BC-C633-8CAFBE828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520CE-B7C8-6014-407A-4997D988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90F-E972-F34B-84BC-673AD37E4ACA}" type="datetimeFigureOut">
              <a:rPr kumimoji="1" lang="ko-KR" altLang="en-US" smtClean="0"/>
              <a:t>2023. 10. 31.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A9D65-4AC7-605C-5AB6-630E0ED4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66509-ECB1-AF29-351D-BC46ADB7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F53E-4012-0F4E-A543-71B1B4161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922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CFE86-E42D-2258-3609-881B57EC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99020-F1CB-575D-A7E9-5348CF404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E65463-9940-71C2-4BCA-6A3FB4CB5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45FB6-273E-A960-8043-B02F31F7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90F-E972-F34B-84BC-673AD37E4ACA}" type="datetimeFigureOut">
              <a:rPr kumimoji="1" lang="ko-KR" altLang="en-US" smtClean="0"/>
              <a:t>2023. 10. 31.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008A57-D03D-9B0A-D037-E647C434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87450-BDDB-3D18-AE85-9DCFEBA1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F53E-4012-0F4E-A543-71B1B4161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310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FF95D-3AA4-1575-CDD3-8084EC8B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3DC36-E56A-4B76-1E41-57DA5EB7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AD6B32-FC66-C569-6649-A0646B562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20857D-B8D4-744D-ED81-199C53598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688EC-1984-41F3-443A-B2B6ECF4E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98ACD1-2B74-117B-E106-A53F3A3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90F-E972-F34B-84BC-673AD37E4ACA}" type="datetimeFigureOut">
              <a:rPr kumimoji="1" lang="ko-KR" altLang="en-US" smtClean="0"/>
              <a:t>2023. 10. 31.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172B4D-E476-D991-EDB2-703852C2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B854CE-F070-9679-C514-E30425D6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F53E-4012-0F4E-A543-71B1B4161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8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775DE-CF7F-2BC3-8AA7-EBCEFF30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1EB9BB-4C7A-CE48-8C50-85981CB1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90F-E972-F34B-84BC-673AD37E4ACA}" type="datetimeFigureOut">
              <a:rPr kumimoji="1" lang="ko-KR" altLang="en-US" smtClean="0"/>
              <a:t>2023. 10. 31.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8E0F3-EE74-FAE6-3280-DD20142E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4D333E-7261-31F2-591F-D746845D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F53E-4012-0F4E-A543-71B1B4161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728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7968CA-6050-5B2C-3820-B9F77865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90F-E972-F34B-84BC-673AD37E4ACA}" type="datetimeFigureOut">
              <a:rPr kumimoji="1" lang="ko-KR" altLang="en-US" smtClean="0"/>
              <a:t>2023. 10. 31.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177647-6E52-E295-5A83-8A2416E2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F5D391-C620-8859-11F4-3F508E6E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F53E-4012-0F4E-A543-71B1B4161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272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A4E56-A10A-F711-7310-87429F51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7619A-9023-4C62-0359-36A8C7F06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563E36-640E-CBF7-E797-5CB851FBB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D10A2-923D-5B83-F14D-33EC1DB3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90F-E972-F34B-84BC-673AD37E4ACA}" type="datetimeFigureOut">
              <a:rPr kumimoji="1" lang="ko-KR" altLang="en-US" smtClean="0"/>
              <a:t>2023. 10. 31.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7718EE-C0C0-E8CA-4397-D3232683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BC210-27FB-1BB2-0BF7-42AFD41E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F53E-4012-0F4E-A543-71B1B4161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486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5185A-3980-E404-3DE6-EF908963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9B1764-C301-0DDC-3AF5-F5DBC0366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BFD6FF-BED3-7B89-412F-F710565D5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A41DC4-E54F-F11E-D90D-722ED858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90F-E972-F34B-84BC-673AD37E4ACA}" type="datetimeFigureOut">
              <a:rPr kumimoji="1" lang="ko-KR" altLang="en-US" smtClean="0"/>
              <a:t>2023. 10. 31.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B09C6-C5E8-4523-CB13-95A0D73B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A874B-EA79-3658-FCA9-A6C86139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F53E-4012-0F4E-A543-71B1B4161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64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831F37-AEC4-31DA-36AB-D189EBA6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CD113-16AA-C7E3-CF27-966DD029B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47245-0EB7-C545-A061-C17F81412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F90F-E972-F34B-84BC-673AD37E4ACA}" type="datetimeFigureOut">
              <a:rPr kumimoji="1" lang="ko-KR" altLang="en-US" smtClean="0"/>
              <a:t>2023. 10. 31.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9B6D1-9D15-2522-6C87-C5DE57DAC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2C242-8A0B-74A1-65F7-D4B56592F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F53E-4012-0F4E-A543-71B1B4161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530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그림 5" descr="블랙, 흑백, 원이(가) 표시된 사진&#10;&#10;자동 생성된 설명">
            <a:extLst>
              <a:ext uri="{FF2B5EF4-FFF2-40B4-BE49-F238E27FC236}">
                <a16:creationId xmlns:a16="http://schemas.microsoft.com/office/drawing/2014/main" id="{23A685B2-41EA-62BB-FB4F-5FE824DA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3" y="1435100"/>
            <a:ext cx="1879600" cy="1870075"/>
          </a:xfrm>
          <a:prstGeom prst="rect">
            <a:avLst/>
          </a:prstGeom>
        </p:spPr>
      </p:pic>
      <p:pic>
        <p:nvPicPr>
          <p:cNvPr id="16" name="그림 15" descr="블랙이(가) 표시된 사진&#10;&#10;자동 생성된 설명">
            <a:extLst>
              <a:ext uri="{FF2B5EF4-FFF2-40B4-BE49-F238E27FC236}">
                <a16:creationId xmlns:a16="http://schemas.microsoft.com/office/drawing/2014/main" id="{C0E1D4B0-6790-9C5A-ED86-3C4B70DB2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3" y="3371850"/>
            <a:ext cx="1879600" cy="1870075"/>
          </a:xfrm>
          <a:prstGeom prst="rect">
            <a:avLst/>
          </a:prstGeom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83ED5A12-C632-54AA-9995-F9FF2D365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338" y="1435100"/>
            <a:ext cx="1879600" cy="1870075"/>
          </a:xfrm>
          <a:prstGeom prst="rect">
            <a:avLst/>
          </a:prstGeom>
        </p:spPr>
      </p:pic>
      <p:pic>
        <p:nvPicPr>
          <p:cNvPr id="18" name="그림 17" descr="블랙이(가) 표시된 사진&#10;&#10;자동 생성된 설명">
            <a:extLst>
              <a:ext uri="{FF2B5EF4-FFF2-40B4-BE49-F238E27FC236}">
                <a16:creationId xmlns:a16="http://schemas.microsoft.com/office/drawing/2014/main" id="{A0C9B028-6472-52EC-0017-26294D886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338" y="3371850"/>
            <a:ext cx="1879600" cy="1870075"/>
          </a:xfrm>
          <a:prstGeom prst="rect">
            <a:avLst/>
          </a:prstGeom>
        </p:spPr>
      </p:pic>
      <p:pic>
        <p:nvPicPr>
          <p:cNvPr id="10" name="그림 9" descr="블랙이(가) 표시된 사진&#10;&#10;자동 생성된 설명">
            <a:extLst>
              <a:ext uri="{FF2B5EF4-FFF2-40B4-BE49-F238E27FC236}">
                <a16:creationId xmlns:a16="http://schemas.microsoft.com/office/drawing/2014/main" id="{DCB280F1-54DD-8473-8622-D7D2E7671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613" y="1435100"/>
            <a:ext cx="1879600" cy="1870075"/>
          </a:xfrm>
          <a:prstGeom prst="rect">
            <a:avLst/>
          </a:prstGeom>
        </p:spPr>
      </p:pic>
      <p:pic>
        <p:nvPicPr>
          <p:cNvPr id="20" name="그림 19" descr="블랙, 어둠, 흑백이(가) 표시된 사진&#10;&#10;자동 생성된 설명">
            <a:extLst>
              <a:ext uri="{FF2B5EF4-FFF2-40B4-BE49-F238E27FC236}">
                <a16:creationId xmlns:a16="http://schemas.microsoft.com/office/drawing/2014/main" id="{BE8BEA3E-CA5B-F367-76E5-43B8C84DA7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4613" y="3371850"/>
            <a:ext cx="1879600" cy="1870075"/>
          </a:xfrm>
          <a:prstGeom prst="rect">
            <a:avLst/>
          </a:prstGeom>
        </p:spPr>
      </p:pic>
      <p:pic>
        <p:nvPicPr>
          <p:cNvPr id="12" name="그림 11" descr="블랙이(가) 표시된 사진&#10;&#10;자동 생성된 설명">
            <a:extLst>
              <a:ext uri="{FF2B5EF4-FFF2-40B4-BE49-F238E27FC236}">
                <a16:creationId xmlns:a16="http://schemas.microsoft.com/office/drawing/2014/main" id="{0BDC7759-BCF0-B729-0958-E5F1740E6A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9300" y="1435100"/>
            <a:ext cx="1879600" cy="1870075"/>
          </a:xfrm>
          <a:prstGeom prst="rect">
            <a:avLst/>
          </a:prstGeom>
        </p:spPr>
      </p:pic>
      <p:pic>
        <p:nvPicPr>
          <p:cNvPr id="22" name="그림 21" descr="블랙이(가) 표시된 사진&#10;&#10;자동 생성된 설명">
            <a:extLst>
              <a:ext uri="{FF2B5EF4-FFF2-40B4-BE49-F238E27FC236}">
                <a16:creationId xmlns:a16="http://schemas.microsoft.com/office/drawing/2014/main" id="{979A8E91-D5B0-04F6-D560-9DB7FA52CE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9300" y="3371850"/>
            <a:ext cx="1879600" cy="1870075"/>
          </a:xfrm>
          <a:prstGeom prst="rect">
            <a:avLst/>
          </a:prstGeom>
        </p:spPr>
      </p:pic>
      <p:pic>
        <p:nvPicPr>
          <p:cNvPr id="14" name="그림 13" descr="블랙이(가) 표시된 사진&#10;&#10;자동 생성된 설명">
            <a:extLst>
              <a:ext uri="{FF2B5EF4-FFF2-40B4-BE49-F238E27FC236}">
                <a16:creationId xmlns:a16="http://schemas.microsoft.com/office/drawing/2014/main" id="{96C517F8-DA59-EAB8-6129-3C2D2B9D28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45575" y="1435100"/>
            <a:ext cx="1879600" cy="1870075"/>
          </a:xfrm>
          <a:prstGeom prst="rect">
            <a:avLst/>
          </a:prstGeom>
        </p:spPr>
      </p:pic>
      <p:pic>
        <p:nvPicPr>
          <p:cNvPr id="24" name="그림 23" descr="블랙, 흑백이(가) 표시된 사진&#10;&#10;자동 생성된 설명">
            <a:extLst>
              <a:ext uri="{FF2B5EF4-FFF2-40B4-BE49-F238E27FC236}">
                <a16:creationId xmlns:a16="http://schemas.microsoft.com/office/drawing/2014/main" id="{595832C6-2857-34D4-69B7-C3558E4920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45575" y="3371850"/>
            <a:ext cx="1879600" cy="18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그림 4" descr="블랙, 램프, 흑백, 화이트이(가) 표시된 사진&#10;&#10;자동 생성된 설명">
            <a:extLst>
              <a:ext uri="{FF2B5EF4-FFF2-40B4-BE49-F238E27FC236}">
                <a16:creationId xmlns:a16="http://schemas.microsoft.com/office/drawing/2014/main" id="{E27D601E-05AD-99CA-C697-1C448EF3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3" y="1435100"/>
            <a:ext cx="1879600" cy="1870075"/>
          </a:xfrm>
          <a:prstGeom prst="rect">
            <a:avLst/>
          </a:prstGeom>
        </p:spPr>
      </p:pic>
      <p:pic>
        <p:nvPicPr>
          <p:cNvPr id="15" name="그림 14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72270D57-3025-2668-07CF-258975F2A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3" y="3371850"/>
            <a:ext cx="1879600" cy="1870075"/>
          </a:xfrm>
          <a:prstGeom prst="rect">
            <a:avLst/>
          </a:prstGeom>
        </p:spPr>
      </p:pic>
      <p:pic>
        <p:nvPicPr>
          <p:cNvPr id="7" name="그림 6" descr="블랙, 어둠, 스크린샷, 흑백이(가) 표시된 사진&#10;&#10;자동 생성된 설명">
            <a:extLst>
              <a:ext uri="{FF2B5EF4-FFF2-40B4-BE49-F238E27FC236}">
                <a16:creationId xmlns:a16="http://schemas.microsoft.com/office/drawing/2014/main" id="{D900CE4D-2BF5-B683-4358-56DB3CDA1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338" y="1435100"/>
            <a:ext cx="1879600" cy="1870075"/>
          </a:xfrm>
          <a:prstGeom prst="rect">
            <a:avLst/>
          </a:prstGeom>
        </p:spPr>
      </p:pic>
      <p:pic>
        <p:nvPicPr>
          <p:cNvPr id="17" name="그림 16" descr="블랙, 흑백, 화이트, 벌레이(가) 표시된 사진&#10;&#10;자동 생성된 설명">
            <a:extLst>
              <a:ext uri="{FF2B5EF4-FFF2-40B4-BE49-F238E27FC236}">
                <a16:creationId xmlns:a16="http://schemas.microsoft.com/office/drawing/2014/main" id="{5B073693-AE2A-C4BE-6185-9A541E5F6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338" y="3371850"/>
            <a:ext cx="1879600" cy="1870075"/>
          </a:xfrm>
          <a:prstGeom prst="rect">
            <a:avLst/>
          </a:prstGeom>
        </p:spPr>
      </p:pic>
      <p:pic>
        <p:nvPicPr>
          <p:cNvPr id="9" name="그림 8" descr="블랙, 흑백, 모노크롬이(가) 표시된 사진&#10;&#10;자동 생성된 설명">
            <a:extLst>
              <a:ext uri="{FF2B5EF4-FFF2-40B4-BE49-F238E27FC236}">
                <a16:creationId xmlns:a16="http://schemas.microsoft.com/office/drawing/2014/main" id="{50EACF03-F0A9-45FF-19D0-97490E69A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613" y="1435100"/>
            <a:ext cx="1879600" cy="1870075"/>
          </a:xfrm>
          <a:prstGeom prst="rect">
            <a:avLst/>
          </a:prstGeom>
        </p:spPr>
      </p:pic>
      <p:pic>
        <p:nvPicPr>
          <p:cNvPr id="19" name="그림 18" descr="블랙, 화이트이(가) 표시된 사진&#10;&#10;자동 생성된 설명">
            <a:extLst>
              <a:ext uri="{FF2B5EF4-FFF2-40B4-BE49-F238E27FC236}">
                <a16:creationId xmlns:a16="http://schemas.microsoft.com/office/drawing/2014/main" id="{936F8D81-D5E3-55D4-447B-EA2703B2BD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4613" y="3371850"/>
            <a:ext cx="1879600" cy="1870075"/>
          </a:xfrm>
          <a:prstGeom prst="rect">
            <a:avLst/>
          </a:prstGeom>
        </p:spPr>
      </p:pic>
      <p:pic>
        <p:nvPicPr>
          <p:cNvPr id="11" name="그림 10" descr="블랙, 흑백이(가) 표시된 사진&#10;&#10;자동 생성된 설명">
            <a:extLst>
              <a:ext uri="{FF2B5EF4-FFF2-40B4-BE49-F238E27FC236}">
                <a16:creationId xmlns:a16="http://schemas.microsoft.com/office/drawing/2014/main" id="{84A11CF3-766A-F310-2650-2C2CF7E508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9300" y="1435100"/>
            <a:ext cx="1879600" cy="1870075"/>
          </a:xfrm>
          <a:prstGeom prst="rect">
            <a:avLst/>
          </a:prstGeom>
        </p:spPr>
      </p:pic>
      <p:pic>
        <p:nvPicPr>
          <p:cNvPr id="21" name="그림 20" descr="블랙이(가) 표시된 사진&#10;&#10;자동 생성된 설명">
            <a:extLst>
              <a:ext uri="{FF2B5EF4-FFF2-40B4-BE49-F238E27FC236}">
                <a16:creationId xmlns:a16="http://schemas.microsoft.com/office/drawing/2014/main" id="{0D8D3673-5A67-A7B8-71C2-B217F1B2E9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9300" y="3371850"/>
            <a:ext cx="1879600" cy="1870075"/>
          </a:xfrm>
          <a:prstGeom prst="rect">
            <a:avLst/>
          </a:prstGeom>
        </p:spPr>
      </p:pic>
      <p:pic>
        <p:nvPicPr>
          <p:cNvPr id="13" name="그림 12" descr="상징, 화이트, 흑백이(가) 표시된 사진&#10;&#10;자동 생성된 설명">
            <a:extLst>
              <a:ext uri="{FF2B5EF4-FFF2-40B4-BE49-F238E27FC236}">
                <a16:creationId xmlns:a16="http://schemas.microsoft.com/office/drawing/2014/main" id="{B6F11C96-8836-3DC0-E8BF-8AAB8D801B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45575" y="1435100"/>
            <a:ext cx="1879600" cy="1870075"/>
          </a:xfrm>
          <a:prstGeom prst="rect">
            <a:avLst/>
          </a:prstGeom>
        </p:spPr>
      </p:pic>
      <p:pic>
        <p:nvPicPr>
          <p:cNvPr id="23" name="그림 22" descr="블랙, 흑백, 화이트, 어둠이(가) 표시된 사진&#10;&#10;자동 생성된 설명">
            <a:extLst>
              <a:ext uri="{FF2B5EF4-FFF2-40B4-BE49-F238E27FC236}">
                <a16:creationId xmlns:a16="http://schemas.microsoft.com/office/drawing/2014/main" id="{13BA0832-A1D3-0BC1-8B44-7BEB86474E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45575" y="3371850"/>
            <a:ext cx="1879600" cy="18700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B22EE6B-D046-57E0-2571-ACFAB99248F2}"/>
              </a:ext>
            </a:extLst>
          </p:cNvPr>
          <p:cNvSpPr txBox="1"/>
          <p:nvPr/>
        </p:nvSpPr>
        <p:spPr>
          <a:xfrm>
            <a:off x="11642271" y="15348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08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범찬 박</dc:creator>
  <cp:lastModifiedBy>범찬 박</cp:lastModifiedBy>
  <cp:revision>2</cp:revision>
  <dcterms:created xsi:type="dcterms:W3CDTF">2023-10-31T04:05:44Z</dcterms:created>
  <dcterms:modified xsi:type="dcterms:W3CDTF">2023-10-31T06:07:59Z</dcterms:modified>
</cp:coreProperties>
</file>