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121"/>
  </p:normalViewPr>
  <p:slideViewPr>
    <p:cSldViewPr snapToGrid="0">
      <p:cViewPr varScale="1">
        <p:scale>
          <a:sx n="93" d="100"/>
          <a:sy n="93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88C51-BA9B-5EDE-8187-16235D71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8AEF00-96DF-52D5-4EF3-60B9D7744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6F685-7317-F5EA-478C-BD5240CC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93D3-BD77-A744-87E9-2E372DE9E69F}" type="datetimeFigureOut">
              <a:rPr kumimoji="1" lang="ko-KR" altLang="en-US" smtClean="0"/>
              <a:t>2024. 1. 17.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10D61-EBAB-FB71-3410-5B259910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68896-8AD3-A8E9-412D-E34B979C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CF32-BF5F-1B45-AACA-0C0E5B822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50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6D136-F07F-097A-1506-F6C915B4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AF2D43-D3F6-38C0-71F1-6D92B04C8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77673-2276-9EEF-6AE9-BAAE9513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93D3-BD77-A744-87E9-2E372DE9E69F}" type="datetimeFigureOut">
              <a:rPr kumimoji="1" lang="ko-KR" altLang="en-US" smtClean="0"/>
              <a:t>2024. 1. 17.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984BB-A92C-9636-B260-096E4CEC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E7318-D5C1-FD1C-8223-111F8E8C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CF32-BF5F-1B45-AACA-0C0E5B822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163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5EC456-849F-00FC-4F7B-1A3DF0D5D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5C62D6-6E2D-568A-3634-B04728A6A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1E973-6B8B-5583-CAF1-45D514F5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93D3-BD77-A744-87E9-2E372DE9E69F}" type="datetimeFigureOut">
              <a:rPr kumimoji="1" lang="ko-KR" altLang="en-US" smtClean="0"/>
              <a:t>2024. 1. 17.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66465-FD77-9701-A7A1-14017D2C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7FFA3-DB9D-4085-B8C7-731950EA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CF32-BF5F-1B45-AACA-0C0E5B822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521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29DF6-5FDB-5F34-FF6D-E3CAD5EA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786F5-6956-A487-D5F4-E1C9B6DA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8C655-517E-68F9-E8F0-FA9A15A9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93D3-BD77-A744-87E9-2E372DE9E69F}" type="datetimeFigureOut">
              <a:rPr kumimoji="1" lang="ko-KR" altLang="en-US" smtClean="0"/>
              <a:t>2024. 1. 17.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5763A-B6EB-E7D8-BC95-D65A683A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7A39B-4763-3C3D-3955-0CBB0F21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CF32-BF5F-1B45-AACA-0C0E5B822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711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82DA3-7607-02EC-9A24-C8A528D9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514EF-AE18-3CB5-6319-338FBB251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CF4E5-486F-5090-0FF0-B1C39B4F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93D3-BD77-A744-87E9-2E372DE9E69F}" type="datetimeFigureOut">
              <a:rPr kumimoji="1" lang="ko-KR" altLang="en-US" smtClean="0"/>
              <a:t>2024. 1. 17.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73498-414B-73B3-29EF-C17F951D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79518-4268-ADFB-5E3D-73AF489D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CF32-BF5F-1B45-AACA-0C0E5B822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495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0B483-2925-C48B-501A-4DF19B6D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052CD-D7B7-AE89-D40C-132B51153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564C07-9C1F-971A-11E0-E83D2C3D8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B7B12B-DAE8-84F1-8CB6-294B31EB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93D3-BD77-A744-87E9-2E372DE9E69F}" type="datetimeFigureOut">
              <a:rPr kumimoji="1" lang="ko-KR" altLang="en-US" smtClean="0"/>
              <a:t>2024. 1. 17.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2E210F-D6CC-204D-3F0A-A2527EFC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4FCC57-E31F-D1C1-B956-A00234C4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CF32-BF5F-1B45-AACA-0C0E5B822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468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85EA-073B-07C6-50AD-3E59B493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D84FBC-996D-0498-3B2F-E4FA145EC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F33203-22EB-1BE6-DD1E-71566C7A2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17A536-07BE-398F-9D2F-3048A1098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4C6854-431A-CBE4-4F5C-2A3FAE887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807B28-EDE7-6AFF-D606-6BD3C233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93D3-BD77-A744-87E9-2E372DE9E69F}" type="datetimeFigureOut">
              <a:rPr kumimoji="1" lang="ko-KR" altLang="en-US" smtClean="0"/>
              <a:t>2024. 1. 17.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2198AD-7D1C-7E4E-A8FA-826EFB1E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2643AE-5F1F-DE68-5127-93A9318F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CF32-BF5F-1B45-AACA-0C0E5B822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203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07DC5-9F93-2F93-9390-D1C58B91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711C80-6264-AB8F-357A-5D5AEA06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93D3-BD77-A744-87E9-2E372DE9E69F}" type="datetimeFigureOut">
              <a:rPr kumimoji="1" lang="ko-KR" altLang="en-US" smtClean="0"/>
              <a:t>2024. 1. 17.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82B349-EEB1-ECA1-5E89-5427EBFB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CF4F03-BEB3-B99E-0C3A-EA89C02A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CF32-BF5F-1B45-AACA-0C0E5B822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614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79E739-8FAE-549B-52E0-40BD6ABB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93D3-BD77-A744-87E9-2E372DE9E69F}" type="datetimeFigureOut">
              <a:rPr kumimoji="1" lang="ko-KR" altLang="en-US" smtClean="0"/>
              <a:t>2024. 1. 17.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93D2F9-242C-E697-6AF0-E519F893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3895B7-3BE4-25A6-0620-FDE96C16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CF32-BF5F-1B45-AACA-0C0E5B822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325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D3F90-936C-A8F7-7DDE-EE96E202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556E7-5CFC-A420-4368-E280083AF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703B8B-3E0E-BCCF-B9ED-3EC7AEB57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28EC5-1BB4-207C-17C9-BE4EDEDE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93D3-BD77-A744-87E9-2E372DE9E69F}" type="datetimeFigureOut">
              <a:rPr kumimoji="1" lang="ko-KR" altLang="en-US" smtClean="0"/>
              <a:t>2024. 1. 17.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3E19C-6AEC-1F6F-5D64-3E051DBA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205DF-1393-6CEB-B864-3ECDC31E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CF32-BF5F-1B45-AACA-0C0E5B822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442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0F357-0635-1E4F-D317-AFE2B88A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3353BE-829C-9768-2726-FC404D9EE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3807AE-DF15-1524-44B0-EC7A95B8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3AF0D-8F21-5D08-E3D3-085E574F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93D3-BD77-A744-87E9-2E372DE9E69F}" type="datetimeFigureOut">
              <a:rPr kumimoji="1" lang="ko-KR" altLang="en-US" smtClean="0"/>
              <a:t>2024. 1. 17.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BFAF31-C07E-D282-06C6-02C35EA4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37CF5-A333-7F82-928F-B60EBC7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CF32-BF5F-1B45-AACA-0C0E5B822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483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E17C66-3AE1-23D4-42A0-798782A9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184387-03A2-8662-11FD-D143BA5E9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CE766-2AC2-7E38-5C98-B27289753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93D3-BD77-A744-87E9-2E372DE9E69F}" type="datetimeFigureOut">
              <a:rPr kumimoji="1" lang="ko-KR" altLang="en-US" smtClean="0"/>
              <a:t>2024. 1. 17.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B2065-F09F-67B6-E6B5-51F7A2D32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0CC61-E8BC-AB18-6515-6A501F1FA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CF32-BF5F-1B45-AACA-0C0E5B8220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741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721342-41FE-5EA0-0D22-1645582C5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16563"/>
            <a:ext cx="7772400" cy="4824873"/>
          </a:xfrm>
          <a:prstGeom prst="rect">
            <a:avLst/>
          </a:prstGeom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06C7E61-2C73-85B5-160F-C07D2905EC8C}"/>
              </a:ext>
            </a:extLst>
          </p:cNvPr>
          <p:cNvCxnSpPr>
            <a:cxnSpLocks/>
          </p:cNvCxnSpPr>
          <p:nvPr/>
        </p:nvCxnSpPr>
        <p:spPr>
          <a:xfrm>
            <a:off x="2895600" y="3546764"/>
            <a:ext cx="6968836" cy="0"/>
          </a:xfrm>
          <a:prstGeom prst="line">
            <a:avLst/>
          </a:prstGeom>
          <a:ln w="25400" cmpd="sng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EA08968-737B-6ECE-1653-9F69102A9CED}"/>
              </a:ext>
            </a:extLst>
          </p:cNvPr>
          <p:cNvCxnSpPr>
            <a:cxnSpLocks/>
          </p:cNvCxnSpPr>
          <p:nvPr/>
        </p:nvCxnSpPr>
        <p:spPr>
          <a:xfrm>
            <a:off x="2895600" y="4475019"/>
            <a:ext cx="6968836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48AABF5-96D6-EA3B-914B-5D49417D4B73}"/>
              </a:ext>
            </a:extLst>
          </p:cNvPr>
          <p:cNvCxnSpPr>
            <a:cxnSpLocks/>
          </p:cNvCxnSpPr>
          <p:nvPr/>
        </p:nvCxnSpPr>
        <p:spPr>
          <a:xfrm flipV="1">
            <a:off x="4835237" y="1122218"/>
            <a:ext cx="0" cy="417021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68693CF-0ED7-79B9-5811-C18BB3B173D0}"/>
              </a:ext>
            </a:extLst>
          </p:cNvPr>
          <p:cNvCxnSpPr>
            <a:cxnSpLocks/>
          </p:cNvCxnSpPr>
          <p:nvPr/>
        </p:nvCxnSpPr>
        <p:spPr>
          <a:xfrm flipV="1">
            <a:off x="6899565" y="1122218"/>
            <a:ext cx="0" cy="417021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93EDFC-8A54-776B-81E7-4E346C2DA4BC}"/>
              </a:ext>
            </a:extLst>
          </p:cNvPr>
          <p:cNvSpPr txBox="1"/>
          <p:nvPr/>
        </p:nvSpPr>
        <p:spPr>
          <a:xfrm>
            <a:off x="9804479" y="3385181"/>
            <a:ext cx="4379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solidFill>
                  <a:srgbClr val="1A1A1A"/>
                </a:solidFill>
              </a:rPr>
              <a:t>0.5</a:t>
            </a:r>
            <a:endParaRPr kumimoji="1" lang="ko-KR" altLang="en-US" sz="1500" dirty="0">
              <a:solidFill>
                <a:srgbClr val="1A1A1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8DF148-105D-042C-7B70-CC26710875E0}"/>
              </a:ext>
            </a:extLst>
          </p:cNvPr>
          <p:cNvSpPr txBox="1"/>
          <p:nvPr/>
        </p:nvSpPr>
        <p:spPr>
          <a:xfrm>
            <a:off x="9804479" y="4313436"/>
            <a:ext cx="5437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solidFill>
                  <a:srgbClr val="1A1A1A"/>
                </a:solidFill>
              </a:rPr>
              <a:t>0.33</a:t>
            </a:r>
            <a:endParaRPr kumimoji="1" lang="ko-KR" altLang="en-US" sz="1500" dirty="0">
              <a:solidFill>
                <a:srgbClr val="1A1A1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6166D-07E5-CCFC-23A1-AF74BAC5AAA4}"/>
              </a:ext>
            </a:extLst>
          </p:cNvPr>
          <p:cNvSpPr txBox="1"/>
          <p:nvPr/>
        </p:nvSpPr>
        <p:spPr>
          <a:xfrm>
            <a:off x="3790175" y="814441"/>
            <a:ext cx="20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PSG-GAN Convergence</a:t>
            </a:r>
            <a:endParaRPr kumimoji="1"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42730-C7B0-FED6-A6D4-E50F86CC9B35}"/>
              </a:ext>
            </a:extLst>
          </p:cNvPr>
          <p:cNvSpPr txBox="1"/>
          <p:nvPr/>
        </p:nvSpPr>
        <p:spPr>
          <a:xfrm>
            <a:off x="5937058" y="814440"/>
            <a:ext cx="1925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SNGAN Convergence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584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6</Words>
  <Application>Microsoft Macintosh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범찬 박</dc:creator>
  <cp:lastModifiedBy>범찬 박</cp:lastModifiedBy>
  <cp:revision>1</cp:revision>
  <dcterms:created xsi:type="dcterms:W3CDTF">2024-01-16T18:17:56Z</dcterms:created>
  <dcterms:modified xsi:type="dcterms:W3CDTF">2024-01-17T08:10:09Z</dcterms:modified>
</cp:coreProperties>
</file>