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98" r:id="rId2"/>
    <p:sldId id="328" r:id="rId3"/>
    <p:sldId id="335" r:id="rId4"/>
    <p:sldId id="32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/>
    <p:restoredTop sz="94804"/>
  </p:normalViewPr>
  <p:slideViewPr>
    <p:cSldViewPr snapToGrid="0">
      <p:cViewPr varScale="1">
        <p:scale>
          <a:sx n="96" d="100"/>
          <a:sy n="96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12CF-ED42-4043-9E7E-4FF86D8E6FEA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BD82-37ED-8F4A-B376-63E45FCE1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4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675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93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1367-2072-B44D-89AC-487631A76DFE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D920-A942-2640-A59F-3EA9AD3F647A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924-9E9F-5744-896A-C287902A9955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68C8-F6FC-924E-BAFB-708E23A59388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4A9C-A5BB-454D-8898-ABB1B6D11EC7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04B2-8F08-E14B-BACB-A15F41DB3B35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6F4-B36E-EA4A-A25A-603DD7065094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24E7-65CE-E04C-8AD7-C852450E2E85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656-9D53-7442-9B41-693E9272629E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260-46E4-CB44-869E-E19E6AF9B927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0F0E-6500-CC49-9E5E-ED3F1CC78B57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B065-34EE-B447-A1F2-9B35000C09E4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1A3778-E56B-C31E-A70B-D952E0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2120685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 spc="-300" dirty="0"/>
              <a:t>인공지능 및 파이썬 스터디</a:t>
            </a:r>
            <a:endParaRPr lang="en-US" altLang="ko-KR" sz="4000" b="1" spc="-300" dirty="0"/>
          </a:p>
        </p:txBody>
      </p:sp>
      <p:sp>
        <p:nvSpPr>
          <p:cNvPr id="32" name="TextBox 31"/>
          <p:cNvSpPr txBox="1"/>
          <p:nvPr/>
        </p:nvSpPr>
        <p:spPr>
          <a:xfrm>
            <a:off x="1370975" y="4681192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2024.03.21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en-US" altLang="ko-KR" sz="2000" b="1" dirty="0">
                <a:effectLst/>
              </a:rPr>
              <a:t>(</a:t>
            </a:r>
            <a:r>
              <a:rPr lang="en-US" altLang="ko-KR" sz="2000" b="1" dirty="0"/>
              <a:t>Bumchan Park),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변진모</a:t>
            </a:r>
            <a:r>
              <a:rPr lang="en-US" altLang="ko-KR" sz="2000" b="1" dirty="0"/>
              <a:t>(Bye</a:t>
            </a:r>
            <a:endParaRPr lang="en-US" altLang="ko-KR" sz="2000" b="1" dirty="0">
              <a:effectLst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42252" y="4681192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4" y="3021913"/>
            <a:ext cx="98023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500" b="1" spc="-300" dirty="0"/>
              <a:t>AI &amp; Python Group Study</a:t>
            </a:r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E2F64E4A-F9C9-ECE5-09A4-024664A57073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701243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인공지능이란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</a:t>
            </a:r>
            <a:r>
              <a:rPr lang="en" altLang="ko-KR" sz="3000" b="1" dirty="0">
                <a:solidFill>
                  <a:schemeClr val="accent6"/>
                </a:solidFill>
                <a:effectLst/>
              </a:rPr>
              <a:t>Artificial Intelligence, AI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)?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42E29A-7956-F39A-0B7E-9A2AA61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13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1CEB0-7E4A-813C-628F-A1EEEF177A4A}"/>
              </a:ext>
            </a:extLst>
          </p:cNvPr>
          <p:cNvSpPr txBox="1"/>
          <p:nvPr/>
        </p:nvSpPr>
        <p:spPr>
          <a:xfrm>
            <a:off x="2596643" y="1359799"/>
            <a:ext cx="69987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컴퓨터를 사용하여 </a:t>
            </a:r>
            <a:r>
              <a:rPr lang="ko-KR" altLang="en-US" sz="1800" b="1" dirty="0">
                <a:solidFill>
                  <a:srgbClr val="FF0000"/>
                </a:solidFill>
                <a:effectLst/>
              </a:rPr>
              <a:t>인간의 지능을 모델링하는 기술</a:t>
            </a:r>
            <a:endParaRPr lang="en-US" altLang="ko-KR" sz="1800" b="1" dirty="0">
              <a:solidFill>
                <a:srgbClr val="FF0000"/>
              </a:solidFill>
              <a:effectLst/>
            </a:endParaRPr>
          </a:p>
          <a:p>
            <a:br>
              <a:rPr lang="ko-KR" altLang="en-US" sz="1800" dirty="0">
                <a:effectLst/>
              </a:rPr>
            </a:br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인간과 같이 인식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사고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학습 활동 방법 등을 연구하는 분야</a:t>
            </a:r>
            <a:endParaRPr lang="en-US" altLang="ko-KR" sz="1800" dirty="0">
              <a:effectLst/>
            </a:endParaRPr>
          </a:p>
          <a:p>
            <a:br>
              <a:rPr lang="ko-KR" altLang="en-US" sz="1800" dirty="0">
                <a:effectLst/>
              </a:rPr>
            </a:br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solidFill>
                  <a:srgbClr val="FF0000"/>
                </a:solidFill>
                <a:effectLst/>
              </a:rPr>
              <a:t>컴퓨터를 통해 지능을 구현하는 </a:t>
            </a:r>
            <a:r>
              <a:rPr lang="ko-KR" altLang="en-US" sz="1800" dirty="0">
                <a:effectLst/>
              </a:rPr>
              <a:t>기계 지능</a:t>
            </a:r>
            <a:r>
              <a:rPr lang="en-US" altLang="ko-KR" sz="1800" dirty="0">
                <a:effectLst/>
              </a:rPr>
              <a:t>(</a:t>
            </a:r>
            <a:r>
              <a:rPr lang="en" altLang="ko-KR" sz="1800" dirty="0">
                <a:effectLst/>
              </a:rPr>
              <a:t>Machine Intelligence)</a:t>
            </a:r>
          </a:p>
          <a:p>
            <a:endParaRPr lang="en" altLang="ko-KR" sz="1800" dirty="0">
              <a:effectLst/>
            </a:endParaRPr>
          </a:p>
          <a:p>
            <a:r>
              <a:rPr lang="en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컴퓨터가 </a:t>
            </a:r>
            <a:r>
              <a:rPr lang="ko-KR" altLang="en-US" sz="1800" b="1" dirty="0">
                <a:solidFill>
                  <a:srgbClr val="FF0000"/>
                </a:solidFill>
                <a:effectLst/>
              </a:rPr>
              <a:t>언어를 인식하고</a:t>
            </a:r>
            <a:r>
              <a:rPr lang="en-US" altLang="ko-KR" sz="1800" b="1" dirty="0">
                <a:solidFill>
                  <a:srgbClr val="FF0000"/>
                </a:solidFill>
                <a:effectLst/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  <a:effectLst/>
              </a:rPr>
              <a:t>스스로 학습하고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인간의 감정 이해</a:t>
            </a:r>
            <a:endParaRPr lang="en-US" altLang="ko-KR" sz="1800" dirty="0">
              <a:effectLst/>
            </a:endParaRPr>
          </a:p>
          <a:p>
            <a:br>
              <a:rPr lang="ko-KR" altLang="en-US" sz="1800" dirty="0">
                <a:effectLst/>
              </a:rPr>
            </a:br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인간과 유사한 지능이 요구되는 기계 장치를 만드는 기술</a:t>
            </a:r>
            <a:endParaRPr lang="en-US" altLang="ko-KR" sz="1800" dirty="0">
              <a:effectLst/>
            </a:endParaRPr>
          </a:p>
          <a:p>
            <a:br>
              <a:rPr lang="ko-KR" altLang="en-US" sz="1800" dirty="0">
                <a:effectLst/>
              </a:rPr>
            </a:br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인공지능 영역의 음성인식은 스마트폰에서 음성으로 명령 가능 </a:t>
            </a:r>
            <a:endParaRPr lang="ko-KR" altLang="en-US" dirty="0">
              <a:effectLst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C0D5F3-6C7D-4B5D-8F0D-94CA94740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88" y="4554377"/>
            <a:ext cx="4083422" cy="20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701243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인공지능이란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</a:t>
            </a:r>
            <a:r>
              <a:rPr lang="en" altLang="ko-KR" sz="3000" b="1" dirty="0">
                <a:solidFill>
                  <a:schemeClr val="accent6"/>
                </a:solidFill>
                <a:effectLst/>
              </a:rPr>
              <a:t>Artificial Intelligence, AI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)?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42E29A-7956-F39A-0B7E-9A2AA61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13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1CEB0-7E4A-813C-628F-A1EEEF177A4A}"/>
              </a:ext>
            </a:extLst>
          </p:cNvPr>
          <p:cNvSpPr txBox="1"/>
          <p:nvPr/>
        </p:nvSpPr>
        <p:spPr>
          <a:xfrm>
            <a:off x="2690259" y="1821992"/>
            <a:ext cx="6811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주요 목표는 ‘인간의 지능 활동을 컴퓨터에 접목하는 것</a:t>
            </a:r>
            <a:r>
              <a:rPr lang="en-US" altLang="ko-KR" sz="1800" dirty="0">
                <a:effectLst/>
              </a:rPr>
              <a:t>’</a:t>
            </a:r>
          </a:p>
          <a:p>
            <a:br>
              <a:rPr lang="ko-KR" altLang="en-US" sz="1800" dirty="0">
                <a:effectLst/>
              </a:rPr>
            </a:br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‘지능적인 원리를 컴퓨터에 적용하고 현실 생활에 활용하는 것’</a:t>
            </a:r>
            <a:endParaRPr lang="en-US" altLang="ko-KR" sz="1800" dirty="0">
              <a:effectLst/>
            </a:endParaRPr>
          </a:p>
          <a:p>
            <a:endParaRPr lang="en-US" altLang="ko-KR" sz="1800" dirty="0">
              <a:effectLst/>
            </a:endParaRPr>
          </a:p>
          <a:p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컴퓨터공학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사회과학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인문학 분야에도 인공지능 요소 도입</a:t>
            </a:r>
            <a:endParaRPr lang="en-US" altLang="ko-KR" sz="1800" dirty="0">
              <a:effectLst/>
            </a:endParaRPr>
          </a:p>
          <a:p>
            <a:br>
              <a:rPr lang="ko-KR" altLang="en-US" sz="1800" dirty="0">
                <a:effectLst/>
              </a:rPr>
            </a:br>
            <a:r>
              <a:rPr lang="en-US" altLang="ko-KR" sz="1800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dirty="0">
                <a:effectLst/>
              </a:rPr>
              <a:t>영화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미술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음악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농업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비즈니스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광고 등과도 연관성 가짐 </a:t>
            </a:r>
            <a:endParaRPr lang="ko-KR" altLang="en-US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9FDCA-D66E-BC45-9003-36359C939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689" y="4144106"/>
            <a:ext cx="7210621" cy="19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503214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일반적인 코딩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vs 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인공지능 코딩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833BD5-265D-F843-13C4-75D08E2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14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76B0B-F6F1-F19C-30B0-C7D46A2B15B8}"/>
              </a:ext>
            </a:extLst>
          </p:cNvPr>
          <p:cNvSpPr txBox="1"/>
          <p:nvPr/>
        </p:nvSpPr>
        <p:spPr>
          <a:xfrm>
            <a:off x="1152939" y="4352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39E71-5370-5D9E-069A-3A83EF7A0E3B}"/>
              </a:ext>
            </a:extLst>
          </p:cNvPr>
          <p:cNvSpPr txBox="1"/>
          <p:nvPr/>
        </p:nvSpPr>
        <p:spPr>
          <a:xfrm>
            <a:off x="1528250" y="1727155"/>
            <a:ext cx="226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Normally Coding</a:t>
            </a:r>
            <a:endParaRPr kumimoji="1"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F5E3E-3F42-0A62-6312-5CF2B55BF3C1}"/>
              </a:ext>
            </a:extLst>
          </p:cNvPr>
          <p:cNvSpPr txBox="1"/>
          <p:nvPr/>
        </p:nvSpPr>
        <p:spPr>
          <a:xfrm>
            <a:off x="8399350" y="1727155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AI coding</a:t>
            </a:r>
            <a:endParaRPr kumimoji="1"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B4E05-D9DE-69FA-A867-019CB07B8052}"/>
              </a:ext>
            </a:extLst>
          </p:cNvPr>
          <p:cNvSpPr txBox="1"/>
          <p:nvPr/>
        </p:nvSpPr>
        <p:spPr>
          <a:xfrm>
            <a:off x="5565913" y="35913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vs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3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165</Words>
  <Application>Microsoft Macintosh PowerPoint</Application>
  <PresentationFormat>와이드스크린</PresentationFormat>
  <Paragraphs>31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범찬 박</dc:creator>
  <cp:keywords/>
  <dc:description/>
  <cp:lastModifiedBy>범찬 박</cp:lastModifiedBy>
  <cp:revision>82</cp:revision>
  <dcterms:created xsi:type="dcterms:W3CDTF">2023-11-12T18:36:09Z</dcterms:created>
  <dcterms:modified xsi:type="dcterms:W3CDTF">2024-03-21T02:41:20Z</dcterms:modified>
  <cp:category/>
</cp:coreProperties>
</file>