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7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6DC46-1A5A-6F41-B531-0937608678B8}" v="11" dt="2023-06-27T09:24:40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853"/>
  </p:normalViewPr>
  <p:slideViewPr>
    <p:cSldViewPr snapToGrid="0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DFAA-6161-1217-7C9A-0A7E03B08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5F5FE-0F7B-A13F-E70C-66AA13A08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51A61-82FB-4EC1-E7AB-89888619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57F-9EA9-4147-9262-0BA704B1307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A7B69-223C-594D-661C-8AB6A6DD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CDB55-47FB-D63A-948B-18281382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8DFC-FAB0-9247-AC63-5EA7D356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5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48FF-AC1C-A659-480B-EE60AD68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3B7E8-4608-C9A6-DDDA-74592E247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EAD83-4BAF-E230-4177-D64ABFE5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57F-9EA9-4147-9262-0BA704B1307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87CFB-880A-3F90-F57F-7A56D088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CDCCA-5D76-FE13-12A9-F2E5A874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8DFC-FAB0-9247-AC63-5EA7D356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DAC39-4EDB-F586-6F60-A095F8CAF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72461-ABE3-9442-4B03-610D1CC96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5BC00-6994-C48D-3F09-00AD9541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57F-9EA9-4147-9262-0BA704B1307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8B6C-1413-2E85-31AC-87EE1404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B5D29-61F9-AE05-D190-36E186CA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8DFC-FAB0-9247-AC63-5EA7D356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1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1C83-17F4-A2C8-BEC1-D6834788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93AA1-A1FD-8810-5764-3FEDB9AC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DCBB-9902-B200-1630-FD674386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57F-9EA9-4147-9262-0BA704B1307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14ECB-B623-BA6C-E5CF-38F28479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AE12E-E104-1D82-58D3-E30BE19F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8DFC-FAB0-9247-AC63-5EA7D356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7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EFE7-A21C-24DF-5EA1-1DC6229B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34E07-96D5-A5E4-EA16-918D8BF62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B23B0-F5C0-20EC-B422-236DAFF8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57F-9EA9-4147-9262-0BA704B1307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D9BB9-8380-9E4C-5B78-692FAE4A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35EEE-1879-BA36-C0F5-8663FBA5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8DFC-FAB0-9247-AC63-5EA7D356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4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EC89-AA62-145B-0CC8-0CCF2B8A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794B-037D-8BBD-3D67-6973ACDEA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4F5CD-A261-C08E-0DC1-6A3ECB63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8CF37-1626-B422-D0F8-ACC13D10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57F-9EA9-4147-9262-0BA704B1307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F237B-9233-729B-EAF1-2870EB92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498E3-07E3-1B27-89EB-7AF7A517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8DFC-FAB0-9247-AC63-5EA7D356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5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AA12-C3AA-F93E-EF82-0CFF7913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D3833-25DA-871C-129A-D8081E51C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24712-F6E7-7E97-8E60-18B80FDAF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E3B48-08D2-5969-400A-4FC76DEE0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CCC44-6F4B-9523-9D07-86343F4E8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65CE0-A8D7-F58C-D554-69F91124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57F-9EA9-4147-9262-0BA704B1307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462E6-F6E7-E947-E463-1C74F290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8FF475-0BF2-6673-5C4E-9FCCD8A4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8DFC-FAB0-9247-AC63-5EA7D356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2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F6B3-C3FF-0EFA-2963-D76DCCA4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D995A-1D3D-F77F-7A39-3E9EA8F8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57F-9EA9-4147-9262-0BA704B1307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54590-7AD6-17E7-14C4-C893999B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38CFF-8BB3-C1A3-ED77-7BC40D3C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8DFC-FAB0-9247-AC63-5EA7D356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3EBE3-D027-2696-9214-40A7FFC7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57F-9EA9-4147-9262-0BA704B1307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2D699-2244-FEE1-3617-53E1BF90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8329D-A592-D518-1BEA-38A2BDED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8DFC-FAB0-9247-AC63-5EA7D356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9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6F26-0B06-0011-2D53-6E0E4608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AFE9-030D-2120-8D12-9139845F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43E71-94EC-7448-5176-3BD4A51B8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5D506-2580-A02F-4728-2F7ADECC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57F-9EA9-4147-9262-0BA704B1307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ACCFB-E4C3-58AA-1E2E-18F42CBB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CDF6B-C4A5-FD86-5E79-EE21740E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8DFC-FAB0-9247-AC63-5EA7D356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6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B4B6-D467-D020-A40C-AFBAAE1D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47537-7E5C-7FB3-E5B7-C63654A9F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A3F6-CD15-7306-893C-605000B47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44AFA-342B-6946-21A4-E4453BC9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57F-9EA9-4147-9262-0BA704B1307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985A3-AD0E-9253-0684-315618DA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56B63-27CD-7F55-8C0C-75D7EFD4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8DFC-FAB0-9247-AC63-5EA7D356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B7245-6293-B461-CC71-E41B0E63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022FB-A7A3-F3A7-D0D4-BDB3CE26C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D0AE-BBCF-CD01-00C8-88EBA2A4C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C057F-9EA9-4147-9262-0BA704B1307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9A143-7C4B-636B-F07F-7C1889697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9130-5DB4-D45D-45BF-0186134BD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68DFC-FAB0-9247-AC63-5EA7D356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D4780B-53EB-4A0F-C395-9CE57B7E8FEC}"/>
              </a:ext>
            </a:extLst>
          </p:cNvPr>
          <p:cNvSpPr/>
          <p:nvPr/>
        </p:nvSpPr>
        <p:spPr>
          <a:xfrm>
            <a:off x="3795712" y="2333627"/>
            <a:ext cx="561976" cy="485775"/>
          </a:xfrm>
          <a:prstGeom prst="roundRect">
            <a:avLst/>
          </a:prstGeom>
          <a:noFill/>
          <a:ln w="57150">
            <a:solidFill>
              <a:srgbClr val="1E7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amera outline">
            <a:extLst>
              <a:ext uri="{FF2B5EF4-FFF2-40B4-BE49-F238E27FC236}">
                <a16:creationId xmlns:a16="http://schemas.microsoft.com/office/drawing/2014/main" id="{C0372590-D90A-56BC-4CEF-63CC69585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2650" y="2166938"/>
            <a:ext cx="819151" cy="81915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017C48C1-17B7-62AA-B970-683BBFDCB93F}"/>
              </a:ext>
            </a:extLst>
          </p:cNvPr>
          <p:cNvSpPr/>
          <p:nvPr/>
        </p:nvSpPr>
        <p:spPr>
          <a:xfrm>
            <a:off x="3338512" y="2447926"/>
            <a:ext cx="914400" cy="914400"/>
          </a:xfrm>
          <a:prstGeom prst="arc">
            <a:avLst>
              <a:gd name="adj1" fmla="val 16951729"/>
              <a:gd name="adj2" fmla="val 20006094"/>
            </a:avLst>
          </a:prstGeom>
          <a:ln w="57150">
            <a:solidFill>
              <a:srgbClr val="1E7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Hourglass Finished outline">
            <a:extLst>
              <a:ext uri="{FF2B5EF4-FFF2-40B4-BE49-F238E27FC236}">
                <a16:creationId xmlns:a16="http://schemas.microsoft.com/office/drawing/2014/main" id="{F5285C97-55D9-8F22-1ABD-C21E1327B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0199" y="2243138"/>
            <a:ext cx="685801" cy="685801"/>
          </a:xfrm>
          <a:prstGeom prst="rect">
            <a:avLst/>
          </a:prstGeom>
        </p:spPr>
      </p:pic>
      <p:pic>
        <p:nvPicPr>
          <p:cNvPr id="11" name="Graphic 10" descr="Children with solid fill">
            <a:extLst>
              <a:ext uri="{FF2B5EF4-FFF2-40B4-BE49-F238E27FC236}">
                <a16:creationId xmlns:a16="http://schemas.microsoft.com/office/drawing/2014/main" id="{0A6AEEB5-BFAB-03FB-89BB-B7AECD3AB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6100" y="20716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4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33323C9-14B6-E346-D6BF-65004BF251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" t="3986" r="62836" b="45927"/>
          <a:stretch/>
        </p:blipFill>
        <p:spPr bwMode="auto">
          <a:xfrm>
            <a:off x="2285999" y="785812"/>
            <a:ext cx="7758113" cy="552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76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 CHEN</dc:creator>
  <cp:lastModifiedBy>Jie CHEN</cp:lastModifiedBy>
  <cp:revision>1</cp:revision>
  <dcterms:created xsi:type="dcterms:W3CDTF">2023-06-27T08:44:00Z</dcterms:created>
  <dcterms:modified xsi:type="dcterms:W3CDTF">2023-06-27T09:24:43Z</dcterms:modified>
</cp:coreProperties>
</file>