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1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 Yoonsoo" initials="BY" lastIdx="2" clrIdx="0">
    <p:extLst>
      <p:ext uri="{19B8F6BF-5375-455C-9EA6-DF929625EA0E}">
        <p15:presenceInfo xmlns:p15="http://schemas.microsoft.com/office/powerpoint/2012/main" userId="c9e5e3f36b80a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355E-5FF9-4642-BA46-DA355211E83C}" type="datetimeFigureOut">
              <a:t>14/04/2020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4121-5324-D648-B7FD-4976E222DC8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82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45596"/>
            <a:ext cx="12192000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47841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000" cap="small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75" y="648050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061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00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47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3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TimesNewR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+mj-lt"/>
              </a:defRPr>
            </a:lvl1pPr>
            <a:lvl2pPr latinLnBrk="0">
              <a:defRPr sz="2000">
                <a:solidFill>
                  <a:schemeClr val="tx1"/>
                </a:solidFill>
                <a:latin typeface="+mj-lt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6227371-047B-9B44-B6E9-A881E17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8" y="104652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2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hs_Cambria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ambria Math" panose="02040503050406030204" pitchFamily="18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ambria Math" panose="02040503050406030204" pitchFamily="18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 Math" panose="02040503050406030204" pitchFamily="18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DC5147-96DB-654A-999D-7FC4DC7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9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_Cons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D62C8-E3C6-D94D-B70D-6D26087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6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2591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2711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574916" cy="2286000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8" y="594359"/>
            <a:ext cx="7664601" cy="5710845"/>
          </a:xfrm>
        </p:spPr>
        <p:txBody>
          <a:bodyPr/>
          <a:lstStyle>
            <a:lvl1pPr indent="-324000"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7491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28238" y="6459785"/>
            <a:ext cx="4648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9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4815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latinLnBrk="0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latinLnBrk="0">
              <a:buNone/>
              <a:defRPr sz="24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82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32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1588"/>
            <a:ext cx="12192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008" y="936953"/>
            <a:ext cx="11490565" cy="5250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45596"/>
            <a:ext cx="2472271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1314E0-368F-624A-8F18-FD756C28B8B2}" type="datetimeFigureOut">
              <a:t>14/04/2020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45596"/>
            <a:ext cx="4822804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45596"/>
            <a:ext cx="1312025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08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1pPr>
      <a:lvl2pPr marL="43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imes New Roman" panose="02020603050405020304" pitchFamily="18" charset="0"/>
        <a:buChar char="◦"/>
        <a:defRPr sz="20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61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648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4pPr>
      <a:lvl5pPr marL="756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orplanetcenter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CE4-7E29-FD40-9C2E-59591092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solidFill>
                  <a:schemeClr val="accent1"/>
                </a:solidFill>
              </a:rPr>
              <a:t>Who Am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4AECD-8734-1F44-858B-B3B7ED98637D}"/>
              </a:ext>
            </a:extLst>
          </p:cNvPr>
          <p:cNvSpPr txBox="1"/>
          <p:nvPr/>
        </p:nvSpPr>
        <p:spPr>
          <a:xfrm>
            <a:off x="3920359" y="4614041"/>
            <a:ext cx="48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/>
              <a:t>Yoonsoo P. Bach</a:t>
            </a:r>
          </a:p>
        </p:txBody>
      </p:sp>
    </p:spTree>
    <p:extLst>
      <p:ext uri="{BB962C8B-B14F-4D97-AF65-F5344CB8AC3E}">
        <p14:creationId xmlns:p14="http://schemas.microsoft.com/office/powerpoint/2010/main" val="20528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FB4DE5-D080-7545-8261-D533AB58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박윤수 </a:t>
            </a:r>
            <a:r>
              <a:rPr lang="en-US" altLang="ko-KR"/>
              <a:t>Yoonsoo Bach</a:t>
            </a:r>
            <a:r>
              <a:rPr lang="en-KR" altLang="ko-KR"/>
              <a:t> (GitHub @ysBach)</a:t>
            </a:r>
          </a:p>
          <a:p>
            <a:r>
              <a:rPr lang="en-US" altLang="ko-KR"/>
              <a:t>2009 IOAA 3</a:t>
            </a:r>
            <a:r>
              <a:rPr lang="en-US" altLang="ko-KR" baseline="30000"/>
              <a:t>rd</a:t>
            </a:r>
            <a:endParaRPr lang="en-US" altLang="ko-KR"/>
          </a:p>
          <a:p>
            <a:r>
              <a:rPr lang="en-US" altLang="ko-KR"/>
              <a:t>Not from science high school</a:t>
            </a:r>
          </a:p>
          <a:p>
            <a:r>
              <a:rPr lang="en-US" altLang="ko-KR"/>
              <a:t>KAIST (2011-2016), BS Physics</a:t>
            </a:r>
          </a:p>
          <a:p>
            <a:r>
              <a:rPr lang="en-US" altLang="ko-KR"/>
              <a:t>SNU since 2016 Mar</a:t>
            </a:r>
          </a:p>
          <a:p>
            <a:r>
              <a:rPr lang="en-US" altLang="ko-KR"/>
              <a:t>ROKA Expert Research Personnel (2019 Mar -)</a:t>
            </a:r>
          </a:p>
          <a:p>
            <a:r>
              <a:rPr lang="en-US" altLang="ko-KR"/>
              <a:t>@Ishiguro's lab</a:t>
            </a:r>
          </a:p>
          <a:p>
            <a:pPr lvl="1"/>
            <a:r>
              <a:rPr lang="en-US" altLang="ko-KR"/>
              <a:t>Asteroids – polarimetry, thermal modeling, reflectance, experiments</a:t>
            </a:r>
          </a:p>
          <a:p>
            <a:pPr lvl="1"/>
            <a:r>
              <a:rPr lang="en-US" altLang="ko-KR"/>
              <a:t>Statistics, data analysis, coding, …</a:t>
            </a:r>
          </a:p>
          <a:p>
            <a:endParaRPr lang="en-US" altLang="ko-KR"/>
          </a:p>
          <a:p>
            <a:r>
              <a:rPr lang="en-US" altLang="ko-KR"/>
              <a:t>010-2259-3199 // dbstn95@gmail.com</a:t>
            </a:r>
          </a:p>
          <a:p>
            <a:endParaRPr lang="en-US" altLang="ko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589F3-A179-6648-B3E8-3427CBA2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0865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0DB64C-9A79-9041-BEE9-6D88EDE7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682584A-CB95-E04E-B165-482AAA4CC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525737"/>
            <a:ext cx="10058400" cy="4222452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9FB48C6A-1687-9C48-B8E4-8BC9F7CF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7" y="4063786"/>
            <a:ext cx="3574397" cy="1684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88856-ADAE-7648-8275-C3039AD414F3}"/>
              </a:ext>
            </a:extLst>
          </p:cNvPr>
          <p:cNvSpPr txBox="1"/>
          <p:nvPr/>
        </p:nvSpPr>
        <p:spPr>
          <a:xfrm>
            <a:off x="747355" y="1310293"/>
            <a:ext cx="3172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B. </a:t>
            </a:r>
            <a:r>
              <a:rPr lang="en-US" sz="1050" dirty="0" err="1"/>
              <a:t>Davidsson</a:t>
            </a:r>
            <a:r>
              <a:rPr lang="en-US" sz="1050" dirty="0"/>
              <a:t>+ 2014, Lecture notes on Physics of Planetary Systems, Uppsala University, lecture 01</a:t>
            </a:r>
          </a:p>
        </p:txBody>
      </p:sp>
    </p:spTree>
    <p:extLst>
      <p:ext uri="{BB962C8B-B14F-4D97-AF65-F5344CB8AC3E}">
        <p14:creationId xmlns:p14="http://schemas.microsoft.com/office/powerpoint/2010/main" val="3922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645DFD-9117-224C-AF01-206DC109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87" y="0"/>
            <a:ext cx="281621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AB3288-A95F-2E49-A5C8-7F6DD4629B66}"/>
              </a:ext>
            </a:extLst>
          </p:cNvPr>
          <p:cNvSpPr/>
          <p:nvPr/>
        </p:nvSpPr>
        <p:spPr>
          <a:xfrm>
            <a:off x="4240299" y="3244334"/>
            <a:ext cx="3711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https://www.minorplanetcenter.net/</a:t>
            </a:r>
            <a:endParaRPr lang="en-US"/>
          </a:p>
          <a:p>
            <a:r>
              <a:rPr lang="en-US"/>
              <a:t>2020-04-13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61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34E4BB-9E98-0A44-ABC4-C0D10F0B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How should you call me?</a:t>
            </a:r>
          </a:p>
          <a:p>
            <a:pPr lvl="1"/>
            <a:r>
              <a:rPr lang="ko-KR" altLang="en-US"/>
              <a:t>윤수</a:t>
            </a:r>
            <a:r>
              <a:rPr lang="en-US" altLang="ko-KR"/>
              <a:t> Yoonsoo</a:t>
            </a:r>
          </a:p>
          <a:p>
            <a:pPr lvl="1"/>
            <a:r>
              <a:rPr lang="ko-KR" altLang="en-US"/>
              <a:t>형</a:t>
            </a:r>
            <a:r>
              <a:rPr lang="en-US" altLang="ko-KR"/>
              <a:t>/</a:t>
            </a:r>
            <a:r>
              <a:rPr lang="ko-KR" altLang="en-US"/>
              <a:t>오빠 </a:t>
            </a:r>
            <a:endParaRPr lang="en-US" altLang="ko-KR"/>
          </a:p>
          <a:p>
            <a:pPr lvl="2"/>
            <a:r>
              <a:rPr lang="en-US" altLang="ko-KR"/>
              <a:t>I don't care which gender you specify yourself; choose whatever you want.</a:t>
            </a:r>
          </a:p>
          <a:p>
            <a:pPr lvl="1"/>
            <a:r>
              <a:rPr lang="en-KR"/>
              <a:t>TA (</a:t>
            </a:r>
            <a:r>
              <a:rPr lang="ko-KR" altLang="en-US"/>
              <a:t>조교님</a:t>
            </a:r>
            <a:r>
              <a:rPr lang="en-US" altLang="ko-KR"/>
              <a:t>)</a:t>
            </a:r>
          </a:p>
          <a:p>
            <a:pPr lvl="1"/>
            <a:r>
              <a:rPr lang="ko-KR" altLang="en-US" strike="sngStrike"/>
              <a:t>여어 조교</a:t>
            </a:r>
            <a:endParaRPr lang="en-US" altLang="ko-KR" strike="sngStrike"/>
          </a:p>
          <a:p>
            <a:pPr lvl="1"/>
            <a:r>
              <a:rPr lang="ko-KR" altLang="en-US" strike="sngStrike"/>
              <a:t>선배 </a:t>
            </a:r>
            <a:r>
              <a:rPr lang="en-US" altLang="ko-KR" strike="sngStrike"/>
              <a:t>(</a:t>
            </a:r>
            <a:r>
              <a:rPr lang="ko-KR" altLang="en-US" strike="sngStrike"/>
              <a:t>님</a:t>
            </a:r>
            <a:r>
              <a:rPr lang="en-US" altLang="ko-KR" strike="sngStrike"/>
              <a:t>)</a:t>
            </a:r>
          </a:p>
          <a:p>
            <a:r>
              <a:rPr lang="ko-KR" altLang="en-US"/>
              <a:t>존댓말</a:t>
            </a:r>
            <a:r>
              <a:rPr lang="en-US" altLang="ko-KR"/>
              <a:t> (honorifics / polite words)</a:t>
            </a:r>
          </a:p>
          <a:p>
            <a:pPr lvl="1"/>
            <a:r>
              <a:rPr lang="en-US" altLang="ko-KR"/>
              <a:t>Either (1) we </a:t>
            </a:r>
            <a:r>
              <a:rPr lang="en-US" altLang="ko-KR" b="1" u="sng"/>
              <a:t>both</a:t>
            </a:r>
            <a:r>
              <a:rPr lang="en-US" altLang="ko-KR" b="1"/>
              <a:t> </a:t>
            </a:r>
            <a:r>
              <a:rPr lang="en-US" altLang="ko-KR"/>
              <a:t>should use or (2) we </a:t>
            </a:r>
            <a:r>
              <a:rPr lang="en-US" altLang="ko-KR" b="1" u="sng"/>
              <a:t>both</a:t>
            </a:r>
            <a:r>
              <a:rPr lang="en-US" altLang="ko-KR"/>
              <a:t> do not use.</a:t>
            </a:r>
          </a:p>
          <a:p>
            <a:pPr lvl="1"/>
            <a:r>
              <a:rPr lang="en-US" altLang="ko-KR"/>
              <a:t>This is because I believe we do have social 'rank' if only one of us use </a:t>
            </a:r>
            <a:r>
              <a:rPr lang="ko-KR" altLang="en-US"/>
              <a:t>존댓말</a:t>
            </a:r>
            <a:r>
              <a:rPr lang="en-US" altLang="ko-KR"/>
              <a:t>, while the opponent use </a:t>
            </a:r>
            <a:r>
              <a:rPr lang="ko-KR" altLang="en-US"/>
              <a:t>반말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Since 2017, I never used </a:t>
            </a:r>
            <a:r>
              <a:rPr lang="ko-KR" altLang="en-US"/>
              <a:t>반말</a:t>
            </a:r>
            <a:r>
              <a:rPr lang="en-US" altLang="ko-KR"/>
              <a:t> to whoever has taken AO class. </a:t>
            </a:r>
          </a:p>
          <a:p>
            <a:pPr lvl="1"/>
            <a:r>
              <a:rPr lang="en-US" altLang="ko-KR"/>
              <a:t>I speak </a:t>
            </a:r>
            <a:r>
              <a:rPr lang="ko-KR" altLang="en-US"/>
              <a:t>반말 </a:t>
            </a:r>
            <a:r>
              <a:rPr lang="en-US" altLang="ko-KR"/>
              <a:t>only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students,</a:t>
            </a:r>
            <a:r>
              <a:rPr lang="ko-KR" altLang="en-US"/>
              <a:t> </a:t>
            </a:r>
            <a:r>
              <a:rPr lang="en-US" altLang="ko-KR"/>
              <a:t>i.e.,</a:t>
            </a:r>
            <a:r>
              <a:rPr lang="ko-KR" altLang="en-US"/>
              <a:t> </a:t>
            </a:r>
            <a:r>
              <a:rPr lang="en-US" altLang="ko-KR"/>
              <a:t>those</a:t>
            </a:r>
            <a:r>
              <a:rPr lang="ko-KR" altLang="en-US"/>
              <a:t> </a:t>
            </a:r>
            <a:r>
              <a:rPr lang="en-US" altLang="ko-KR"/>
              <a:t>who</a:t>
            </a:r>
            <a:r>
              <a:rPr lang="ko-KR" altLang="en-US"/>
              <a:t> </a:t>
            </a:r>
            <a:r>
              <a:rPr lang="en-US" altLang="ko-KR"/>
              <a:t>have</a:t>
            </a:r>
            <a:r>
              <a:rPr lang="ko-KR" altLang="en-US"/>
              <a:t> </a:t>
            </a:r>
            <a:r>
              <a:rPr lang="en-US" altLang="ko-KR"/>
              <a:t>lower</a:t>
            </a:r>
            <a:r>
              <a:rPr lang="ko-KR" altLang="en-US"/>
              <a:t> </a:t>
            </a:r>
            <a:r>
              <a:rPr lang="en-US" altLang="ko-KR"/>
              <a:t>social</a:t>
            </a:r>
            <a:r>
              <a:rPr lang="ko-KR" altLang="en-US"/>
              <a:t> </a:t>
            </a:r>
            <a:r>
              <a:rPr lang="en-US" altLang="ko-KR"/>
              <a:t>rank</a:t>
            </a:r>
            <a:r>
              <a:rPr lang="ko-KR" altLang="en-US"/>
              <a:t> </a:t>
            </a:r>
            <a:r>
              <a:rPr lang="en-US" altLang="ko-KR"/>
              <a:t>than</a:t>
            </a:r>
            <a:r>
              <a:rPr lang="ko-KR" altLang="en-US"/>
              <a:t> </a:t>
            </a:r>
            <a:r>
              <a:rPr lang="en-US" altLang="ko-KR"/>
              <a:t>me,</a:t>
            </a:r>
            <a:r>
              <a:rPr lang="ko-KR" altLang="en-US"/>
              <a:t> </a:t>
            </a:r>
            <a:r>
              <a:rPr lang="en-US" altLang="ko-KR"/>
              <a:t>used it to me first.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FC7F9-58C9-4448-B56B-B1F4EBC7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3345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CEEF5-5BBD-EE43-8A6E-875EC2C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조교 </a:t>
            </a:r>
            <a:r>
              <a:rPr lang="en-US" altLang="ko-KR"/>
              <a:t>(TA)</a:t>
            </a:r>
            <a:endParaRPr lang="en-KR"/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C32C6DA4-97CB-2E4D-89A3-D68E3FE67AD2}"/>
              </a:ext>
            </a:extLst>
          </p:cNvPr>
          <p:cNvSpPr/>
          <p:nvPr/>
        </p:nvSpPr>
        <p:spPr>
          <a:xfrm>
            <a:off x="4956348" y="1529747"/>
            <a:ext cx="1544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chemeClr val="accent4"/>
                </a:solidFill>
                <a:effectLst/>
              </a:rPr>
              <a:t>助敎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C96AE-949D-7247-847B-E2BD5EF2677D}"/>
              </a:ext>
            </a:extLst>
          </p:cNvPr>
          <p:cNvSpPr txBox="1"/>
          <p:nvPr/>
        </p:nvSpPr>
        <p:spPr>
          <a:xfrm>
            <a:off x="4577293" y="2453077"/>
            <a:ext cx="384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(To) Help         Teaching</a:t>
            </a:r>
          </a:p>
          <a:p>
            <a:r>
              <a:rPr lang="en-US" dirty="0"/>
              <a:t>                       (the professor)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3D7AB-9A23-E440-9EB6-DA28126D4031}"/>
              </a:ext>
            </a:extLst>
          </p:cNvPr>
          <p:cNvSpPr txBox="1"/>
          <p:nvPr/>
        </p:nvSpPr>
        <p:spPr>
          <a:xfrm>
            <a:off x="1475295" y="3648173"/>
            <a:ext cx="78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person who helps the professor of the course</a:t>
            </a:r>
          </a:p>
          <a:p>
            <a:r>
              <a:rPr lang="en-US" dirty="0"/>
              <a:t>(I am not a professor or THE teacher of the course!)</a:t>
            </a:r>
          </a:p>
        </p:txBody>
      </p:sp>
    </p:spTree>
    <p:extLst>
      <p:ext uri="{BB962C8B-B14F-4D97-AF65-F5344CB8AC3E}">
        <p14:creationId xmlns:p14="http://schemas.microsoft.com/office/powerpoint/2010/main" val="25412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966E2-737D-964A-969E-D0F3A947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am I good at?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59131C-E8D1-174B-9982-09156041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DEE3D4C-7D8A-0F4A-89F3-3DB75C78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10054" y="2300139"/>
            <a:ext cx="5389920" cy="252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7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6E8E2-EF23-9B4C-927C-FF8DD4FA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But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am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TA…</a:t>
            </a:r>
            <a:r>
              <a:rPr lang="ko-KR" altLang="en-US"/>
              <a:t> </a:t>
            </a:r>
            <a:r>
              <a:rPr lang="en-US" altLang="ko-KR"/>
              <a:t>What</a:t>
            </a:r>
            <a:r>
              <a:rPr lang="ko-KR" altLang="en-US"/>
              <a:t> </a:t>
            </a:r>
            <a:r>
              <a:rPr lang="en-US" altLang="ko-KR"/>
              <a:t>are</a:t>
            </a:r>
            <a:r>
              <a:rPr lang="ko-KR" altLang="en-US"/>
              <a:t> </a:t>
            </a:r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going</a:t>
            </a:r>
            <a:r>
              <a:rPr lang="ko-KR" altLang="en-US"/>
              <a:t> </a:t>
            </a:r>
            <a:r>
              <a:rPr lang="en-US" altLang="ko-KR"/>
              <a:t>to</a:t>
            </a:r>
            <a:r>
              <a:rPr lang="ko-KR" altLang="en-US"/>
              <a:t> </a:t>
            </a:r>
            <a:r>
              <a:rPr lang="en-US" altLang="ko-KR"/>
              <a:t>do?</a:t>
            </a:r>
          </a:p>
          <a:p>
            <a:pPr lvl="1"/>
            <a:r>
              <a:rPr lang="en-US" altLang="ko-KR"/>
              <a:t>Intro</a:t>
            </a:r>
          </a:p>
          <a:p>
            <a:pPr lvl="1"/>
            <a:r>
              <a:rPr lang="en-US" altLang="ko-KR"/>
              <a:t>Intro to softwares and tools (IRAF, SAO Image ds9, Python, Git(Hub), Slack)</a:t>
            </a:r>
          </a:p>
          <a:p>
            <a:pPr lvl="1"/>
            <a:r>
              <a:rPr lang="en-US" altLang="ko-KR"/>
              <a:t>Statistics</a:t>
            </a:r>
          </a:p>
          <a:p>
            <a:pPr lvl="1"/>
            <a:r>
              <a:rPr lang="en-US" altLang="ko-KR"/>
              <a:t>Basics of Photometry</a:t>
            </a:r>
          </a:p>
          <a:p>
            <a:pPr lvl="1"/>
            <a:r>
              <a:rPr lang="en-US" altLang="ko-KR"/>
              <a:t>Practical Photometry</a:t>
            </a:r>
          </a:p>
          <a:p>
            <a:pPr lvl="1"/>
            <a:r>
              <a:rPr lang="en-US" altLang="ko-KR"/>
              <a:t>Much more (you will learn during your projects…?)</a:t>
            </a:r>
          </a:p>
          <a:p>
            <a:pPr lvl="1"/>
            <a:endParaRPr lang="en-US" altLang="ko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3CDA06-A3AD-074B-9802-BD26723C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Intro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5626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bach_template02" id="{350CE643-6C39-B744-9823-DD43B047443D}" vid="{3F4571B0-D8DD-6F40-BA83-503F63DB3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ysbach_template02</Template>
  <TotalTime>1807</TotalTime>
  <Words>320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Consolas</vt:lpstr>
      <vt:lpstr>Times New Roman</vt:lpstr>
      <vt:lpstr>Wingdings</vt:lpstr>
      <vt:lpstr>Retrospect</vt:lpstr>
      <vt:lpstr>Who Am I</vt:lpstr>
      <vt:lpstr>Intro</vt:lpstr>
      <vt:lpstr>Intro</vt:lpstr>
      <vt:lpstr>PowerPoint Presentation</vt:lpstr>
      <vt:lpstr>Intro</vt:lpstr>
      <vt:lpstr>조교 (TA)</vt:lpstr>
      <vt:lpstr>Intro</vt:lpstr>
      <vt:lpstr>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102</cp:revision>
  <dcterms:created xsi:type="dcterms:W3CDTF">2020-04-01T14:45:09Z</dcterms:created>
  <dcterms:modified xsi:type="dcterms:W3CDTF">2020-04-14T05:13:26Z</dcterms:modified>
</cp:coreProperties>
</file>