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4.png"/><Relationship Id="rId3" Type="http://schemas.openxmlformats.org/officeDocument/2006/relationships/image" Target="../media/image315.png"/><Relationship Id="rId4" Type="http://schemas.openxmlformats.org/officeDocument/2006/relationships/image" Target="../media/image316.png"/><Relationship Id="rId5" Type="http://schemas.openxmlformats.org/officeDocument/2006/relationships/image" Target="../media/image317.png"/><Relationship Id="rId6" Type="http://schemas.openxmlformats.org/officeDocument/2006/relationships/image" Target="../media/image318.png"/><Relationship Id="rId7" Type="http://schemas.openxmlformats.org/officeDocument/2006/relationships/image" Target="../media/image319.png"/><Relationship Id="rId8" Type="http://schemas.openxmlformats.org/officeDocument/2006/relationships/image" Target="../media/image320.png"/><Relationship Id="rId9" Type="http://schemas.openxmlformats.org/officeDocument/2006/relationships/image" Target="../media/image3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Relationship Id="rId29" Type="http://schemas.openxmlformats.org/officeDocument/2006/relationships/image" Target="../media/image91.png"/><Relationship Id="rId30" Type="http://schemas.openxmlformats.org/officeDocument/2006/relationships/image" Target="../media/image92.png"/><Relationship Id="rId31" Type="http://schemas.openxmlformats.org/officeDocument/2006/relationships/image" Target="../media/image93.png"/><Relationship Id="rId32" Type="http://schemas.openxmlformats.org/officeDocument/2006/relationships/image" Target="../media/image94.png"/><Relationship Id="rId33" Type="http://schemas.openxmlformats.org/officeDocument/2006/relationships/image" Target="../media/image95.png"/><Relationship Id="rId34" Type="http://schemas.openxmlformats.org/officeDocument/2006/relationships/image" Target="../media/image96.png"/><Relationship Id="rId35" Type="http://schemas.openxmlformats.org/officeDocument/2006/relationships/image" Target="../media/image9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png"/><Relationship Id="rId21" Type="http://schemas.openxmlformats.org/officeDocument/2006/relationships/image" Target="../media/image117.png"/><Relationship Id="rId22" Type="http://schemas.openxmlformats.org/officeDocument/2006/relationships/image" Target="../media/image118.png"/><Relationship Id="rId23" Type="http://schemas.openxmlformats.org/officeDocument/2006/relationships/image" Target="../media/image119.png"/><Relationship Id="rId24" Type="http://schemas.openxmlformats.org/officeDocument/2006/relationships/image" Target="../media/image120.png"/><Relationship Id="rId25" Type="http://schemas.openxmlformats.org/officeDocument/2006/relationships/image" Target="../media/image121.png"/><Relationship Id="rId26" Type="http://schemas.openxmlformats.org/officeDocument/2006/relationships/image" Target="../media/image122.png"/><Relationship Id="rId27" Type="http://schemas.openxmlformats.org/officeDocument/2006/relationships/image" Target="../media/image123.png"/><Relationship Id="rId28" Type="http://schemas.openxmlformats.org/officeDocument/2006/relationships/image" Target="../media/image124.png"/><Relationship Id="rId29" Type="http://schemas.openxmlformats.org/officeDocument/2006/relationships/image" Target="../media/image125.png"/><Relationship Id="rId30" Type="http://schemas.openxmlformats.org/officeDocument/2006/relationships/image" Target="../media/image126.png"/><Relationship Id="rId31" Type="http://schemas.openxmlformats.org/officeDocument/2006/relationships/image" Target="../media/image127.png"/><Relationship Id="rId32" Type="http://schemas.openxmlformats.org/officeDocument/2006/relationships/image" Target="../media/image128.png"/><Relationship Id="rId33" Type="http://schemas.openxmlformats.org/officeDocument/2006/relationships/image" Target="../media/image129.png"/><Relationship Id="rId34" Type="http://schemas.openxmlformats.org/officeDocument/2006/relationships/image" Target="../media/image130.png"/><Relationship Id="rId35" Type="http://schemas.openxmlformats.org/officeDocument/2006/relationships/image" Target="../media/image131.png"/><Relationship Id="rId36" Type="http://schemas.openxmlformats.org/officeDocument/2006/relationships/image" Target="../media/image132.png"/><Relationship Id="rId37" Type="http://schemas.openxmlformats.org/officeDocument/2006/relationships/image" Target="../media/image133.png"/><Relationship Id="rId38" Type="http://schemas.openxmlformats.org/officeDocument/2006/relationships/image" Target="../media/image134.png"/><Relationship Id="rId39" Type="http://schemas.openxmlformats.org/officeDocument/2006/relationships/image" Target="../media/image135.png"/><Relationship Id="rId40" Type="http://schemas.openxmlformats.org/officeDocument/2006/relationships/image" Target="../media/image136.png"/><Relationship Id="rId41" Type="http://schemas.openxmlformats.org/officeDocument/2006/relationships/image" Target="../media/image137.png"/><Relationship Id="rId42" Type="http://schemas.openxmlformats.org/officeDocument/2006/relationships/image" Target="../media/image138.png"/><Relationship Id="rId43" Type="http://schemas.openxmlformats.org/officeDocument/2006/relationships/image" Target="../media/image139.png"/><Relationship Id="rId44" Type="http://schemas.openxmlformats.org/officeDocument/2006/relationships/image" Target="../media/image140.png"/><Relationship Id="rId45" Type="http://schemas.openxmlformats.org/officeDocument/2006/relationships/image" Target="../media/image141.png"/><Relationship Id="rId46" Type="http://schemas.openxmlformats.org/officeDocument/2006/relationships/image" Target="../media/image142.png"/><Relationship Id="rId47" Type="http://schemas.openxmlformats.org/officeDocument/2006/relationships/image" Target="../media/image1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Relationship Id="rId10" Type="http://schemas.openxmlformats.org/officeDocument/2006/relationships/image" Target="../media/image164.png"/><Relationship Id="rId11" Type="http://schemas.openxmlformats.org/officeDocument/2006/relationships/image" Target="../media/image165.png"/><Relationship Id="rId12" Type="http://schemas.openxmlformats.org/officeDocument/2006/relationships/image" Target="../media/image166.png"/><Relationship Id="rId13" Type="http://schemas.openxmlformats.org/officeDocument/2006/relationships/image" Target="../media/image167.png"/><Relationship Id="rId14" Type="http://schemas.openxmlformats.org/officeDocument/2006/relationships/image" Target="../media/image168.png"/><Relationship Id="rId15" Type="http://schemas.openxmlformats.org/officeDocument/2006/relationships/image" Target="../media/image169.png"/><Relationship Id="rId16" Type="http://schemas.openxmlformats.org/officeDocument/2006/relationships/image" Target="../media/image170.png"/><Relationship Id="rId17" Type="http://schemas.openxmlformats.org/officeDocument/2006/relationships/image" Target="../media/image171.png"/><Relationship Id="rId18" Type="http://schemas.openxmlformats.org/officeDocument/2006/relationships/image" Target="../media/image172.png"/><Relationship Id="rId19" Type="http://schemas.openxmlformats.org/officeDocument/2006/relationships/image" Target="../media/image173.png"/><Relationship Id="rId20" Type="http://schemas.openxmlformats.org/officeDocument/2006/relationships/image" Target="../media/image174.png"/><Relationship Id="rId21" Type="http://schemas.openxmlformats.org/officeDocument/2006/relationships/image" Target="../media/image175.png"/><Relationship Id="rId22" Type="http://schemas.openxmlformats.org/officeDocument/2006/relationships/image" Target="../media/image176.png"/><Relationship Id="rId23" Type="http://schemas.openxmlformats.org/officeDocument/2006/relationships/image" Target="../media/image177.png"/><Relationship Id="rId24" Type="http://schemas.openxmlformats.org/officeDocument/2006/relationships/image" Target="../media/image178.png"/><Relationship Id="rId25" Type="http://schemas.openxmlformats.org/officeDocument/2006/relationships/image" Target="../media/image179.png"/><Relationship Id="rId26" Type="http://schemas.openxmlformats.org/officeDocument/2006/relationships/image" Target="../media/image180.png"/><Relationship Id="rId27" Type="http://schemas.openxmlformats.org/officeDocument/2006/relationships/image" Target="../media/image181.png"/><Relationship Id="rId28" Type="http://schemas.openxmlformats.org/officeDocument/2006/relationships/image" Target="../media/image182.png"/><Relationship Id="rId29" Type="http://schemas.openxmlformats.org/officeDocument/2006/relationships/image" Target="../media/image183.png"/><Relationship Id="rId30" Type="http://schemas.openxmlformats.org/officeDocument/2006/relationships/image" Target="../media/image18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Relationship Id="rId9" Type="http://schemas.openxmlformats.org/officeDocument/2006/relationships/image" Target="../media/image192.png"/><Relationship Id="rId10" Type="http://schemas.openxmlformats.org/officeDocument/2006/relationships/image" Target="../media/image193.png"/><Relationship Id="rId11" Type="http://schemas.openxmlformats.org/officeDocument/2006/relationships/image" Target="../media/image194.png"/><Relationship Id="rId12" Type="http://schemas.openxmlformats.org/officeDocument/2006/relationships/image" Target="../media/image195.png"/><Relationship Id="rId13" Type="http://schemas.openxmlformats.org/officeDocument/2006/relationships/image" Target="../media/image196.png"/><Relationship Id="rId14" Type="http://schemas.openxmlformats.org/officeDocument/2006/relationships/image" Target="../media/image197.png"/><Relationship Id="rId15" Type="http://schemas.openxmlformats.org/officeDocument/2006/relationships/image" Target="../media/image198.png"/><Relationship Id="rId16" Type="http://schemas.openxmlformats.org/officeDocument/2006/relationships/image" Target="../media/image199.png"/><Relationship Id="rId17" Type="http://schemas.openxmlformats.org/officeDocument/2006/relationships/image" Target="../media/image200.png"/><Relationship Id="rId18" Type="http://schemas.openxmlformats.org/officeDocument/2006/relationships/image" Target="../media/image201.png"/><Relationship Id="rId19" Type="http://schemas.openxmlformats.org/officeDocument/2006/relationships/image" Target="../media/image202.png"/><Relationship Id="rId20" Type="http://schemas.openxmlformats.org/officeDocument/2006/relationships/image" Target="../media/image203.png"/><Relationship Id="rId21" Type="http://schemas.openxmlformats.org/officeDocument/2006/relationships/image" Target="../media/image204.png"/><Relationship Id="rId22" Type="http://schemas.openxmlformats.org/officeDocument/2006/relationships/image" Target="../media/image205.png"/><Relationship Id="rId23" Type="http://schemas.openxmlformats.org/officeDocument/2006/relationships/image" Target="../media/image206.png"/><Relationship Id="rId24" Type="http://schemas.openxmlformats.org/officeDocument/2006/relationships/image" Target="../media/image207.png"/><Relationship Id="rId25" Type="http://schemas.openxmlformats.org/officeDocument/2006/relationships/image" Target="../media/image208.png"/><Relationship Id="rId26" Type="http://schemas.openxmlformats.org/officeDocument/2006/relationships/image" Target="../media/image209.png"/><Relationship Id="rId27" Type="http://schemas.openxmlformats.org/officeDocument/2006/relationships/image" Target="../media/image210.png"/><Relationship Id="rId28" Type="http://schemas.openxmlformats.org/officeDocument/2006/relationships/image" Target="../media/image211.png"/><Relationship Id="rId29" Type="http://schemas.openxmlformats.org/officeDocument/2006/relationships/image" Target="../media/image212.png"/><Relationship Id="rId30" Type="http://schemas.openxmlformats.org/officeDocument/2006/relationships/image" Target="../media/image213.png"/><Relationship Id="rId31" Type="http://schemas.openxmlformats.org/officeDocument/2006/relationships/image" Target="../media/image214.png"/><Relationship Id="rId32" Type="http://schemas.openxmlformats.org/officeDocument/2006/relationships/image" Target="../media/image215.png"/><Relationship Id="rId33" Type="http://schemas.openxmlformats.org/officeDocument/2006/relationships/image" Target="../media/image216.png"/><Relationship Id="rId34" Type="http://schemas.openxmlformats.org/officeDocument/2006/relationships/image" Target="../media/image217.png"/><Relationship Id="rId35" Type="http://schemas.openxmlformats.org/officeDocument/2006/relationships/image" Target="../media/image218.png"/><Relationship Id="rId36" Type="http://schemas.openxmlformats.org/officeDocument/2006/relationships/image" Target="../media/image219.png"/><Relationship Id="rId37" Type="http://schemas.openxmlformats.org/officeDocument/2006/relationships/image" Target="../media/image220.png"/><Relationship Id="rId38" Type="http://schemas.openxmlformats.org/officeDocument/2006/relationships/image" Target="../media/image221.png"/><Relationship Id="rId39" Type="http://schemas.openxmlformats.org/officeDocument/2006/relationships/image" Target="../media/image222.png"/><Relationship Id="rId40" Type="http://schemas.openxmlformats.org/officeDocument/2006/relationships/image" Target="../media/image223.png"/><Relationship Id="rId41" Type="http://schemas.openxmlformats.org/officeDocument/2006/relationships/image" Target="../media/image224.png"/><Relationship Id="rId42" Type="http://schemas.openxmlformats.org/officeDocument/2006/relationships/image" Target="../media/image225.png"/><Relationship Id="rId43" Type="http://schemas.openxmlformats.org/officeDocument/2006/relationships/image" Target="../media/image226.png"/><Relationship Id="rId44" Type="http://schemas.openxmlformats.org/officeDocument/2006/relationships/image" Target="../media/image227.png"/><Relationship Id="rId45" Type="http://schemas.openxmlformats.org/officeDocument/2006/relationships/image" Target="../media/image228.png"/><Relationship Id="rId46" Type="http://schemas.openxmlformats.org/officeDocument/2006/relationships/image" Target="../media/image229.png"/><Relationship Id="rId47" Type="http://schemas.openxmlformats.org/officeDocument/2006/relationships/image" Target="../media/image230.png"/><Relationship Id="rId48" Type="http://schemas.openxmlformats.org/officeDocument/2006/relationships/image" Target="../media/image231.png"/><Relationship Id="rId49" Type="http://schemas.openxmlformats.org/officeDocument/2006/relationships/image" Target="../media/image232.png"/><Relationship Id="rId50" Type="http://schemas.openxmlformats.org/officeDocument/2006/relationships/image" Target="../media/image233.png"/><Relationship Id="rId51" Type="http://schemas.openxmlformats.org/officeDocument/2006/relationships/image" Target="../media/image234.png"/><Relationship Id="rId52" Type="http://schemas.openxmlformats.org/officeDocument/2006/relationships/image" Target="../media/image235.png"/><Relationship Id="rId53" Type="http://schemas.openxmlformats.org/officeDocument/2006/relationships/image" Target="../media/image236.png"/><Relationship Id="rId54" Type="http://schemas.openxmlformats.org/officeDocument/2006/relationships/image" Target="../media/image237.png"/><Relationship Id="rId55" Type="http://schemas.openxmlformats.org/officeDocument/2006/relationships/image" Target="../media/image238.png"/><Relationship Id="rId56" Type="http://schemas.openxmlformats.org/officeDocument/2006/relationships/image" Target="../media/image239.png"/><Relationship Id="rId57" Type="http://schemas.openxmlformats.org/officeDocument/2006/relationships/image" Target="../media/image240.png"/><Relationship Id="rId58" Type="http://schemas.openxmlformats.org/officeDocument/2006/relationships/image" Target="../media/image241.png"/><Relationship Id="rId59" Type="http://schemas.openxmlformats.org/officeDocument/2006/relationships/image" Target="../media/image242.png"/><Relationship Id="rId60" Type="http://schemas.openxmlformats.org/officeDocument/2006/relationships/image" Target="../media/image243.png"/><Relationship Id="rId61" Type="http://schemas.openxmlformats.org/officeDocument/2006/relationships/image" Target="../media/image244.png"/><Relationship Id="rId62" Type="http://schemas.openxmlformats.org/officeDocument/2006/relationships/image" Target="../media/image245.png"/><Relationship Id="rId63" Type="http://schemas.openxmlformats.org/officeDocument/2006/relationships/image" Target="../media/image246.png"/><Relationship Id="rId64" Type="http://schemas.openxmlformats.org/officeDocument/2006/relationships/image" Target="../media/image247.png"/><Relationship Id="rId65" Type="http://schemas.openxmlformats.org/officeDocument/2006/relationships/image" Target="../media/image248.png"/><Relationship Id="rId66" Type="http://schemas.openxmlformats.org/officeDocument/2006/relationships/image" Target="../media/image249.png"/><Relationship Id="rId67" Type="http://schemas.openxmlformats.org/officeDocument/2006/relationships/image" Target="../media/image250.png"/><Relationship Id="rId68" Type="http://schemas.openxmlformats.org/officeDocument/2006/relationships/image" Target="../media/image251.png"/><Relationship Id="rId69" Type="http://schemas.openxmlformats.org/officeDocument/2006/relationships/image" Target="../media/image252.png"/><Relationship Id="rId70" Type="http://schemas.openxmlformats.org/officeDocument/2006/relationships/image" Target="../media/image253.png"/><Relationship Id="rId71" Type="http://schemas.openxmlformats.org/officeDocument/2006/relationships/image" Target="../media/image254.png"/><Relationship Id="rId72" Type="http://schemas.openxmlformats.org/officeDocument/2006/relationships/image" Target="../media/image255.png"/><Relationship Id="rId73" Type="http://schemas.openxmlformats.org/officeDocument/2006/relationships/image" Target="../media/image256.png"/><Relationship Id="rId74" Type="http://schemas.openxmlformats.org/officeDocument/2006/relationships/image" Target="../media/image257.png"/><Relationship Id="rId75" Type="http://schemas.openxmlformats.org/officeDocument/2006/relationships/image" Target="../media/image258.png"/><Relationship Id="rId76" Type="http://schemas.openxmlformats.org/officeDocument/2006/relationships/image" Target="../media/image259.png"/><Relationship Id="rId77" Type="http://schemas.openxmlformats.org/officeDocument/2006/relationships/image" Target="../media/image260.png"/><Relationship Id="rId78" Type="http://schemas.openxmlformats.org/officeDocument/2006/relationships/image" Target="../media/image261.png"/><Relationship Id="rId79" Type="http://schemas.openxmlformats.org/officeDocument/2006/relationships/image" Target="../media/image262.png"/><Relationship Id="rId80" Type="http://schemas.openxmlformats.org/officeDocument/2006/relationships/image" Target="../media/image263.png"/><Relationship Id="rId81" Type="http://schemas.openxmlformats.org/officeDocument/2006/relationships/image" Target="../media/image264.png"/><Relationship Id="rId82" Type="http://schemas.openxmlformats.org/officeDocument/2006/relationships/image" Target="../media/image265.png"/><Relationship Id="rId83" Type="http://schemas.openxmlformats.org/officeDocument/2006/relationships/image" Target="../media/image266.png"/><Relationship Id="rId84" Type="http://schemas.openxmlformats.org/officeDocument/2006/relationships/image" Target="../media/image267.png"/><Relationship Id="rId85" Type="http://schemas.openxmlformats.org/officeDocument/2006/relationships/image" Target="../media/image268.png"/><Relationship Id="rId86" Type="http://schemas.openxmlformats.org/officeDocument/2006/relationships/image" Target="../media/image269.png"/><Relationship Id="rId87" Type="http://schemas.openxmlformats.org/officeDocument/2006/relationships/image" Target="../media/image270.png"/><Relationship Id="rId88" Type="http://schemas.openxmlformats.org/officeDocument/2006/relationships/image" Target="../media/image271.png"/><Relationship Id="rId89" Type="http://schemas.openxmlformats.org/officeDocument/2006/relationships/image" Target="../media/image272.png"/><Relationship Id="rId90" Type="http://schemas.openxmlformats.org/officeDocument/2006/relationships/image" Target="../media/image273.png"/><Relationship Id="rId91" Type="http://schemas.openxmlformats.org/officeDocument/2006/relationships/image" Target="../media/image274.png"/><Relationship Id="rId92" Type="http://schemas.openxmlformats.org/officeDocument/2006/relationships/image" Target="../media/image275.png"/><Relationship Id="rId93" Type="http://schemas.openxmlformats.org/officeDocument/2006/relationships/image" Target="../media/image276.png"/><Relationship Id="rId94" Type="http://schemas.openxmlformats.org/officeDocument/2006/relationships/image" Target="../media/image277.png"/><Relationship Id="rId95" Type="http://schemas.openxmlformats.org/officeDocument/2006/relationships/image" Target="../media/image278.png"/><Relationship Id="rId96" Type="http://schemas.openxmlformats.org/officeDocument/2006/relationships/image" Target="../media/image279.png"/><Relationship Id="rId97" Type="http://schemas.openxmlformats.org/officeDocument/2006/relationships/image" Target="../media/image280.png"/><Relationship Id="rId98" Type="http://schemas.openxmlformats.org/officeDocument/2006/relationships/image" Target="../media/image281.png"/><Relationship Id="rId99" Type="http://schemas.openxmlformats.org/officeDocument/2006/relationships/image" Target="../media/image282.png"/><Relationship Id="rId100" Type="http://schemas.openxmlformats.org/officeDocument/2006/relationships/image" Target="../media/image283.png"/><Relationship Id="rId101" Type="http://schemas.openxmlformats.org/officeDocument/2006/relationships/image" Target="../media/image284.png"/><Relationship Id="rId102" Type="http://schemas.openxmlformats.org/officeDocument/2006/relationships/image" Target="../media/image285.png"/><Relationship Id="rId103" Type="http://schemas.openxmlformats.org/officeDocument/2006/relationships/image" Target="../media/image286.png"/><Relationship Id="rId104" Type="http://schemas.openxmlformats.org/officeDocument/2006/relationships/image" Target="../media/image287.png"/><Relationship Id="rId105" Type="http://schemas.openxmlformats.org/officeDocument/2006/relationships/image" Target="../media/image288.png"/><Relationship Id="rId106" Type="http://schemas.openxmlformats.org/officeDocument/2006/relationships/image" Target="../media/image289.png"/><Relationship Id="rId107" Type="http://schemas.openxmlformats.org/officeDocument/2006/relationships/image" Target="../media/image290.png"/><Relationship Id="rId108" Type="http://schemas.openxmlformats.org/officeDocument/2006/relationships/image" Target="../media/image291.png"/><Relationship Id="rId109" Type="http://schemas.openxmlformats.org/officeDocument/2006/relationships/image" Target="../media/image292.png"/><Relationship Id="rId110" Type="http://schemas.openxmlformats.org/officeDocument/2006/relationships/image" Target="../media/image293.png"/><Relationship Id="rId111" Type="http://schemas.openxmlformats.org/officeDocument/2006/relationships/image" Target="../media/image294.png"/><Relationship Id="rId112" Type="http://schemas.openxmlformats.org/officeDocument/2006/relationships/image" Target="../media/image295.png"/><Relationship Id="rId113" Type="http://schemas.openxmlformats.org/officeDocument/2006/relationships/image" Target="../media/image296.png"/><Relationship Id="rId114" Type="http://schemas.openxmlformats.org/officeDocument/2006/relationships/image" Target="../media/image297.png"/><Relationship Id="rId115" Type="http://schemas.openxmlformats.org/officeDocument/2006/relationships/image" Target="../media/image298.png"/><Relationship Id="rId116" Type="http://schemas.openxmlformats.org/officeDocument/2006/relationships/image" Target="../media/image299.png"/><Relationship Id="rId117" Type="http://schemas.openxmlformats.org/officeDocument/2006/relationships/image" Target="../media/image300.png"/><Relationship Id="rId118" Type="http://schemas.openxmlformats.org/officeDocument/2006/relationships/image" Target="../media/image301.png"/><Relationship Id="rId119" Type="http://schemas.openxmlformats.org/officeDocument/2006/relationships/image" Target="../media/image302.png"/><Relationship Id="rId120" Type="http://schemas.openxmlformats.org/officeDocument/2006/relationships/image" Target="../media/image303.png"/><Relationship Id="rId121" Type="http://schemas.openxmlformats.org/officeDocument/2006/relationships/image" Target="../media/image304.png"/><Relationship Id="rId122" Type="http://schemas.openxmlformats.org/officeDocument/2006/relationships/image" Target="../media/image305.png"/><Relationship Id="rId123" Type="http://schemas.openxmlformats.org/officeDocument/2006/relationships/image" Target="../media/image306.png"/><Relationship Id="rId124" Type="http://schemas.openxmlformats.org/officeDocument/2006/relationships/image" Target="../media/image307.png"/><Relationship Id="rId125" Type="http://schemas.openxmlformats.org/officeDocument/2006/relationships/image" Target="../media/image308.png"/><Relationship Id="rId126" Type="http://schemas.openxmlformats.org/officeDocument/2006/relationships/image" Target="../media/image309.png"/><Relationship Id="rId127" Type="http://schemas.openxmlformats.org/officeDocument/2006/relationships/image" Target="../media/image310.png"/><Relationship Id="rId128" Type="http://schemas.openxmlformats.org/officeDocument/2006/relationships/image" Target="../media/image311.png"/><Relationship Id="rId129" Type="http://schemas.openxmlformats.org/officeDocument/2006/relationships/image" Target="../media/image312.png"/><Relationship Id="rId130" Type="http://schemas.openxmlformats.org/officeDocument/2006/relationships/image" Target="../media/image3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854" y="7760963"/>
            <a:ext cx="7972878" cy="7364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7" y="5814013"/>
            <a:ext cx="13144912" cy="284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76604" y="6252268"/>
            <a:ext cx="576344" cy="576344"/>
            <a:chOff x="15076604" y="6252268"/>
            <a:chExt cx="576344" cy="5763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076604" y="6252268"/>
              <a:ext cx="576344" cy="576344"/>
              <a:chOff x="15076604" y="6252268"/>
              <a:chExt cx="576344" cy="57634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76604" y="6252268"/>
                <a:ext cx="576344" cy="5763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193175" y="6371381"/>
              <a:ext cx="343202" cy="365098"/>
              <a:chOff x="15193175" y="6371381"/>
              <a:chExt cx="343202" cy="36509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93175" y="6371381"/>
                <a:ext cx="343202" cy="3650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1897" y="7760963"/>
            <a:ext cx="8586527" cy="7364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7" y="5814013"/>
            <a:ext cx="13144912" cy="28443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076604" y="6252268"/>
            <a:ext cx="576344" cy="576344"/>
            <a:chOff x="15076604" y="6252268"/>
            <a:chExt cx="576344" cy="57634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5076604" y="6252268"/>
              <a:ext cx="576344" cy="576344"/>
              <a:chOff x="15076604" y="6252268"/>
              <a:chExt cx="576344" cy="57634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076604" y="6252268"/>
                <a:ext cx="576344" cy="5763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5193175" y="6371381"/>
              <a:ext cx="343202" cy="365098"/>
              <a:chOff x="15193175" y="6371381"/>
              <a:chExt cx="343202" cy="365098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93175" y="6371381"/>
                <a:ext cx="343202" cy="365098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5766667"/>
            <a:ext cx="16939683" cy="114286"/>
            <a:chOff x="673016" y="5766667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5766667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8573" y="4334093"/>
            <a:ext cx="4270289" cy="6856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27620" y="4923153"/>
            <a:ext cx="2519171" cy="7656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911247" y="2648152"/>
            <a:ext cx="1177506" cy="1177505"/>
            <a:chOff x="2911247" y="2648152"/>
            <a:chExt cx="1177506" cy="117750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1247" y="2648152"/>
              <a:ext cx="1177506" cy="117750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39049" y="4315535"/>
            <a:ext cx="4321138" cy="68569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70477" y="4929344"/>
            <a:ext cx="2484494" cy="7656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77144" y="4315535"/>
            <a:ext cx="3557543" cy="68569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27620" y="4923153"/>
            <a:ext cx="2553019" cy="7656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47619" y="2292143"/>
            <a:ext cx="2370352" cy="1927619"/>
            <a:chOff x="7747619" y="2292143"/>
            <a:chExt cx="2370352" cy="19276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8190352" y="2292143"/>
              <a:ext cx="1927619" cy="1927619"/>
              <a:chOff x="8190352" y="2292143"/>
              <a:chExt cx="1927619" cy="19276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90352" y="2292143"/>
                <a:ext cx="1927619" cy="19276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747619" y="2733816"/>
              <a:ext cx="518410" cy="518411"/>
              <a:chOff x="7747619" y="2733816"/>
              <a:chExt cx="518410" cy="518411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7747619" y="2733816"/>
                <a:ext cx="518410" cy="518411"/>
              </a:xfrm>
              <a:prstGeom prst="rect">
                <a:avLst/>
              </a:prstGeom>
            </p:spPr>
          </p:pic>
        </p:grpSp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29525" y="8050138"/>
            <a:ext cx="3350462" cy="68569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58097" y="8050138"/>
            <a:ext cx="3452284" cy="68569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13334" y="8657753"/>
            <a:ext cx="2777374" cy="76569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99048" y="8657753"/>
            <a:ext cx="2402496" cy="77426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820498" y="2266338"/>
            <a:ext cx="1978051" cy="1666272"/>
            <a:chOff x="13820498" y="2266338"/>
            <a:chExt cx="1978051" cy="166627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676692" y="2446615"/>
              <a:ext cx="1844606" cy="1917412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976322" y="2122532"/>
              <a:ext cx="1202742" cy="191741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942094" y="6526738"/>
            <a:ext cx="1115812" cy="1115812"/>
            <a:chOff x="2942094" y="6526738"/>
            <a:chExt cx="1115812" cy="111581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2942094" y="6526738"/>
              <a:ext cx="1115812" cy="1115812"/>
              <a:chOff x="2942094" y="6526738"/>
              <a:chExt cx="1115812" cy="1115812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2942094" y="6526738"/>
                <a:ext cx="1115812" cy="1115812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3167778" y="6757344"/>
              <a:ext cx="664444" cy="706836"/>
              <a:chOff x="3167778" y="6757344"/>
              <a:chExt cx="664444" cy="70683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167778" y="6757344"/>
                <a:ext cx="664444" cy="706836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8654691" y="6421750"/>
            <a:ext cx="995379" cy="1211501"/>
            <a:chOff x="8654691" y="6421750"/>
            <a:chExt cx="995379" cy="121150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54691" y="6421750"/>
              <a:ext cx="995379" cy="121150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365715" y="8657756"/>
            <a:ext cx="2811364" cy="76569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114289" y="7306291"/>
            <a:ext cx="3324205" cy="152377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443505" y="6446971"/>
            <a:ext cx="722513" cy="722513"/>
            <a:chOff x="14443505" y="6446971"/>
            <a:chExt cx="722513" cy="722513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4443505" y="6446971"/>
              <a:ext cx="722513" cy="722513"/>
              <a:chOff x="14443505" y="6446971"/>
              <a:chExt cx="722513" cy="72251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4443505" y="6446971"/>
                <a:ext cx="722513" cy="722513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4589641" y="6596293"/>
              <a:ext cx="430243" cy="457692"/>
              <a:chOff x="14589641" y="6596293"/>
              <a:chExt cx="430243" cy="457692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589641" y="6596293"/>
                <a:ext cx="430243" cy="457692"/>
              </a:xfrm>
              <a:prstGeom prst="rect">
                <a:avLst/>
              </a:prstGeom>
            </p:spPr>
          </p:pic>
        </p:grpSp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61629" y="839520"/>
            <a:ext cx="4828655" cy="45713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11430" y="637621"/>
            <a:ext cx="2572546" cy="86347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8724" y="839520"/>
            <a:ext cx="2539090" cy="45713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31907"/>
            <a:ext cx="4930644" cy="8126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7771429" y="737286"/>
            <a:ext cx="33828571" cy="112178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584763" y="9268793"/>
            <a:ext cx="4079997" cy="457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771429" y="991901"/>
            <a:ext cx="33828571" cy="29158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9760" y="3605821"/>
            <a:ext cx="15249051" cy="800176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53097" y="3605821"/>
            <a:ext cx="15249051" cy="800176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0477" y="840944"/>
            <a:ext cx="2571519" cy="45713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240" y="428737"/>
            <a:ext cx="5409967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61752" y="939166"/>
            <a:ext cx="272681" cy="2793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678245" y="2373544"/>
            <a:ext cx="2186367" cy="2186367"/>
            <a:chOff x="3678245" y="2373544"/>
            <a:chExt cx="2186367" cy="218636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3678245" y="2373544"/>
              <a:ext cx="2186367" cy="2186367"/>
              <a:chOff x="3678245" y="2373544"/>
              <a:chExt cx="2186367" cy="218636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585062" y="1280360"/>
                <a:ext cx="4372733" cy="4372733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78245" y="2373544"/>
                <a:ext cx="2186367" cy="218636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151022" y="3000602"/>
              <a:ext cx="1240813" cy="932249"/>
              <a:chOff x="4151022" y="3000602"/>
              <a:chExt cx="1240813" cy="93224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151022" y="3000602"/>
                <a:ext cx="1240813" cy="932249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421102" y="2373544"/>
            <a:ext cx="2186367" cy="2186367"/>
            <a:chOff x="12421102" y="2373544"/>
            <a:chExt cx="2186367" cy="21863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421102" y="2373544"/>
              <a:ext cx="2186367" cy="2186367"/>
              <a:chOff x="12421102" y="2373544"/>
              <a:chExt cx="2186367" cy="21863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327919" y="1280360"/>
                <a:ext cx="4372733" cy="4372733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421102" y="2373544"/>
                <a:ext cx="2186367" cy="218636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893879" y="3000602"/>
              <a:ext cx="1240813" cy="932249"/>
              <a:chOff x="12893879" y="3000602"/>
              <a:chExt cx="1240813" cy="93224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2893879" y="3000602"/>
                <a:ext cx="1240813" cy="93224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428737"/>
            <a:ext cx="5409967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70477" y="848036"/>
            <a:ext cx="2887600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61753" y="939162"/>
            <a:ext cx="272681" cy="2793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3016" y="3291258"/>
            <a:ext cx="12406849" cy="114286"/>
            <a:chOff x="673016" y="3291258"/>
            <a:chExt cx="12406849" cy="1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016" y="3291258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190" y="3262687"/>
            <a:ext cx="171429" cy="171429"/>
            <a:chOff x="676190" y="3262687"/>
            <a:chExt cx="171429" cy="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190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477" y="3773973"/>
            <a:ext cx="1338284" cy="6095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6667" y="2173860"/>
            <a:ext cx="842530" cy="568061"/>
            <a:chOff x="666667" y="2173860"/>
            <a:chExt cx="842530" cy="5680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667" y="2173860"/>
              <a:ext cx="842530" cy="5680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855199" y="3262687"/>
            <a:ext cx="171429" cy="171429"/>
            <a:chOff x="6855199" y="3262687"/>
            <a:chExt cx="171429" cy="17142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55199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09486" y="3773973"/>
            <a:ext cx="1382903" cy="609509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603958" y="1900408"/>
            <a:ext cx="1114965" cy="1114965"/>
            <a:chOff x="6603958" y="1900408"/>
            <a:chExt cx="1114965" cy="11149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3958" y="1900408"/>
              <a:ext cx="1114965" cy="11149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976834" y="3262687"/>
            <a:ext cx="171429" cy="171429"/>
            <a:chOff x="12976834" y="3262687"/>
            <a:chExt cx="171429" cy="171429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76834" y="3262687"/>
              <a:ext cx="171429" cy="171429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931121" y="3773973"/>
            <a:ext cx="1391847" cy="6095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737175" y="1950985"/>
            <a:ext cx="1013811" cy="1013811"/>
            <a:chOff x="12737175" y="1950985"/>
            <a:chExt cx="1013811" cy="101381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37175" y="1950985"/>
              <a:ext cx="1013811" cy="1013811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57957" y="5629087"/>
            <a:ext cx="474491" cy="38094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598891" y="4143204"/>
            <a:ext cx="9087629" cy="196183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598891" y="5476933"/>
            <a:ext cx="9087629" cy="196183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87138" y="4143204"/>
            <a:ext cx="9087629" cy="1961838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704927" y="4143204"/>
            <a:ext cx="9087629" cy="1961838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587138" y="5476933"/>
            <a:ext cx="9087629" cy="196183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704927" y="5476933"/>
            <a:ext cx="9087629" cy="196183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843986" y="5629087"/>
            <a:ext cx="474491" cy="380943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4961776" y="5629087"/>
            <a:ext cx="474491" cy="38094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587138" y="6810663"/>
            <a:ext cx="9087629" cy="196183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0704927" y="6810663"/>
            <a:ext cx="9087629" cy="1961838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843986" y="6962817"/>
            <a:ext cx="474491" cy="38094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4961776" y="6962817"/>
            <a:ext cx="474491" cy="38094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87138" y="8144392"/>
            <a:ext cx="9087629" cy="196183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0704927" y="8144392"/>
            <a:ext cx="9087629" cy="196183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843986" y="8296546"/>
            <a:ext cx="474491" cy="380943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4961776" y="8296546"/>
            <a:ext cx="474491" cy="380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1907"/>
            <a:ext cx="4574373" cy="8126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0001" y="849992"/>
            <a:ext cx="2629604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1276" y="939166"/>
            <a:ext cx="272681" cy="2793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3016" y="1973678"/>
            <a:ext cx="2059989" cy="2059989"/>
            <a:chOff x="673016" y="1973678"/>
            <a:chExt cx="2059989" cy="205998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356979" y="943683"/>
              <a:ext cx="4119978" cy="4119978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016" y="1973678"/>
              <a:ext cx="2059989" cy="20599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74652" y="2542864"/>
            <a:ext cx="598190" cy="235101"/>
            <a:chOff x="1574652" y="2542864"/>
            <a:chExt cx="598190" cy="2351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574652" y="2542864"/>
              <a:ext cx="598190" cy="2351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0430" y="2361319"/>
            <a:ext cx="229389" cy="229389"/>
            <a:chOff x="1430430" y="2361319"/>
            <a:chExt cx="229389" cy="22938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0430" y="2361319"/>
              <a:ext cx="229389" cy="2293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3179" y="3229380"/>
            <a:ext cx="598190" cy="235101"/>
            <a:chOff x="1233179" y="3229380"/>
            <a:chExt cx="598190" cy="23510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233179" y="3229380"/>
              <a:ext cx="598190" cy="2351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6202" y="3416637"/>
            <a:ext cx="229389" cy="229389"/>
            <a:chOff x="1746202" y="3416637"/>
            <a:chExt cx="229389" cy="2293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6202" y="3416637"/>
              <a:ext cx="229389" cy="2293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0657" y="2715386"/>
            <a:ext cx="598190" cy="235101"/>
            <a:chOff x="1060657" y="2715386"/>
            <a:chExt cx="598190" cy="2351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21600000">
              <a:off x="1060657" y="2715386"/>
              <a:ext cx="598190" cy="2351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60657" y="3046864"/>
            <a:ext cx="229389" cy="229389"/>
            <a:chOff x="1060657" y="3046864"/>
            <a:chExt cx="229389" cy="22938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060657" y="3046864"/>
              <a:ext cx="229389" cy="22938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47173" y="3056858"/>
            <a:ext cx="598190" cy="235101"/>
            <a:chOff x="1747173" y="3056858"/>
            <a:chExt cx="598190" cy="23510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21600000">
              <a:off x="1747173" y="3056858"/>
              <a:ext cx="598190" cy="23510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115975" y="2731092"/>
            <a:ext cx="229389" cy="229389"/>
            <a:chOff x="2115975" y="2731092"/>
            <a:chExt cx="229389" cy="22938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2115975" y="2731092"/>
              <a:ext cx="229389" cy="229389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79703" y="1681876"/>
            <a:ext cx="11010715" cy="116720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9703" y="2023551"/>
            <a:ext cx="11010715" cy="26801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73016" y="4655930"/>
            <a:ext cx="2059989" cy="2059989"/>
            <a:chOff x="673016" y="4655930"/>
            <a:chExt cx="2059989" cy="205998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673016" y="4655930"/>
              <a:ext cx="2059989" cy="2059989"/>
              <a:chOff x="673016" y="4655930"/>
              <a:chExt cx="2059989" cy="205998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-356979" y="3625935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73016" y="4655930"/>
                <a:ext cx="2059989" cy="205998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709305" y="4692219"/>
              <a:ext cx="1987410" cy="1987410"/>
              <a:chOff x="709305" y="4692219"/>
              <a:chExt cx="1987410" cy="198741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709305" y="4692219"/>
                <a:ext cx="1987410" cy="1987410"/>
              </a:xfrm>
              <a:prstGeom prst="rect">
                <a:avLst/>
              </a:prstGeom>
            </p:spPr>
          </p:pic>
        </p:grpSp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2046" y="4955196"/>
              <a:ext cx="1778754" cy="138929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2843" y="5871066"/>
              <a:ext cx="1439614" cy="669990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9703" y="4364128"/>
            <a:ext cx="11010715" cy="116720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79703" y="4705803"/>
            <a:ext cx="11010715" cy="2680154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673016" y="7338182"/>
            <a:ext cx="2059989" cy="2059989"/>
            <a:chOff x="673016" y="7338182"/>
            <a:chExt cx="2059989" cy="2059989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-356979" y="6308188"/>
              <a:ext cx="4119978" cy="4119978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3016" y="7338182"/>
              <a:ext cx="2059989" cy="205998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79703" y="7046380"/>
            <a:ext cx="11010715" cy="116720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79703" y="7388056"/>
            <a:ext cx="11010715" cy="268015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005112" y="7676617"/>
            <a:ext cx="1395797" cy="1383120"/>
            <a:chOff x="1005112" y="7676617"/>
            <a:chExt cx="1395797" cy="138312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05112" y="7676617"/>
              <a:ext cx="1395797" cy="13831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644526" y="1973678"/>
            <a:ext cx="2059989" cy="2059989"/>
            <a:chOff x="9644526" y="1973678"/>
            <a:chExt cx="2059989" cy="205998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4532" y="943683"/>
              <a:ext cx="4119978" cy="4119978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644526" y="1973678"/>
              <a:ext cx="2059989" cy="205998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097488" y="2614619"/>
            <a:ext cx="1154064" cy="778108"/>
            <a:chOff x="10097488" y="2614619"/>
            <a:chExt cx="1154064" cy="778108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097488" y="2614619"/>
              <a:ext cx="1154064" cy="778108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354662" y="1681876"/>
            <a:ext cx="11010715" cy="1167207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354662" y="2023551"/>
            <a:ext cx="11010715" cy="2680154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9644526" y="4655930"/>
            <a:ext cx="2059989" cy="2059989"/>
            <a:chOff x="9644526" y="4655930"/>
            <a:chExt cx="2059989" cy="205998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614532" y="3625935"/>
              <a:ext cx="4119978" cy="4119978"/>
            </a:xfrm>
            <a:prstGeom prst="rect">
              <a:avLst/>
            </a:prstGeom>
          </p:spPr>
        </p:pic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644526" y="4655930"/>
              <a:ext cx="2059989" cy="205998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006967" y="5036278"/>
            <a:ext cx="1335108" cy="1460812"/>
            <a:chOff x="10006967" y="5036278"/>
            <a:chExt cx="1335108" cy="1460812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06967" y="5036278"/>
              <a:ext cx="1335108" cy="1460812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354662" y="4364128"/>
            <a:ext cx="11010715" cy="1167207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354662" y="4713636"/>
            <a:ext cx="11010715" cy="264882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9644526" y="7338182"/>
            <a:ext cx="2059989" cy="2059989"/>
            <a:chOff x="9644526" y="7338182"/>
            <a:chExt cx="2059989" cy="2059989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614532" y="6308188"/>
              <a:ext cx="4119978" cy="4119978"/>
            </a:xfrm>
            <a:prstGeom prst="rect">
              <a:avLst/>
            </a:prstGeom>
          </p:spPr>
        </p:pic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644526" y="7338182"/>
              <a:ext cx="2059989" cy="2059989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9354662" y="7046380"/>
            <a:ext cx="11010715" cy="116720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9354662" y="7388056"/>
            <a:ext cx="11010715" cy="268015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9794311" y="8089498"/>
            <a:ext cx="1760419" cy="611198"/>
            <a:chOff x="9794311" y="8089498"/>
            <a:chExt cx="1760419" cy="611198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 rot="-2700000">
              <a:off x="9794311" y="8089498"/>
              <a:ext cx="1760419" cy="611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1907"/>
            <a:ext cx="4574373" cy="8126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0001" y="849992"/>
            <a:ext cx="2171687" cy="457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71277" y="939162"/>
            <a:ext cx="272681" cy="27935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796825" y="-2214977"/>
            <a:ext cx="33879365" cy="157433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246887" y="2386648"/>
            <a:ext cx="32779488" cy="117335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7246887" y="2783363"/>
            <a:ext cx="32779488" cy="31633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7246887" y="4006102"/>
            <a:ext cx="32779488" cy="58294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7246887" y="8392375"/>
            <a:ext cx="32779488" cy="11733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51467" y="5073313"/>
            <a:ext cx="2284598" cy="2284598"/>
            <a:chOff x="14551467" y="5073313"/>
            <a:chExt cx="2284598" cy="22845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1467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31906"/>
            <a:ext cx="4241265" cy="8126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40318" y="857615"/>
            <a:ext cx="2838357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1944" y="8449991"/>
            <a:ext cx="3119221" cy="7885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49649" y="5073313"/>
            <a:ext cx="2284598" cy="2284598"/>
            <a:chOff x="1449649" y="5073313"/>
            <a:chExt cx="2284598" cy="22845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49649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33457" y="7858864"/>
            <a:ext cx="1843273" cy="5587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16922" y="5073313"/>
            <a:ext cx="2284598" cy="2284598"/>
            <a:chOff x="5816922" y="5073313"/>
            <a:chExt cx="2284598" cy="228459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6922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18230" y="7858864"/>
            <a:ext cx="1573409" cy="55871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84195" y="5073313"/>
            <a:ext cx="2284598" cy="2284598"/>
            <a:chOff x="10184195" y="5073313"/>
            <a:chExt cx="2284598" cy="22845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84195" y="5073313"/>
              <a:ext cx="2284598" cy="228459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16159" y="7858864"/>
            <a:ext cx="1548749" cy="55871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745628" y="7858864"/>
            <a:ext cx="1870010" cy="55871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616509" y="8449991"/>
            <a:ext cx="2736708" cy="78855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930763" y="8450516"/>
            <a:ext cx="2863936" cy="78855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187906" y="8449991"/>
            <a:ext cx="2991993" cy="78855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941011" y="5714711"/>
            <a:ext cx="770965" cy="963706"/>
            <a:chOff x="10941011" y="5714711"/>
            <a:chExt cx="770965" cy="9637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41011" y="5714711"/>
              <a:ext cx="770965" cy="96370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57444" y="5681107"/>
            <a:ext cx="1069009" cy="1069009"/>
            <a:chOff x="2057444" y="5681107"/>
            <a:chExt cx="1069009" cy="106900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57444" y="5681107"/>
              <a:ext cx="1069009" cy="10690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657099" y="5992296"/>
            <a:ext cx="604244" cy="522823"/>
            <a:chOff x="6657099" y="5992296"/>
            <a:chExt cx="604244" cy="52282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57099" y="5992296"/>
              <a:ext cx="604244" cy="52282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52384" y="2038125"/>
            <a:ext cx="3324205" cy="152377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59661" y="5452935"/>
            <a:ext cx="1468210" cy="1468210"/>
            <a:chOff x="14959661" y="5452935"/>
            <a:chExt cx="1468210" cy="1468210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59661" y="5452935"/>
              <a:ext cx="1468210" cy="146821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580087" y="3952381"/>
            <a:ext cx="13125541" cy="114286"/>
            <a:chOff x="2580087" y="3952381"/>
            <a:chExt cx="13125541" cy="11428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80087" y="3952381"/>
              <a:ext cx="13125541" cy="1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47210" y="4193939"/>
            <a:ext cx="502165" cy="114286"/>
            <a:chOff x="2347210" y="4193939"/>
            <a:chExt cx="502165" cy="11428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400000">
              <a:off x="2347210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435498" y="4193939"/>
            <a:ext cx="502165" cy="114286"/>
            <a:chOff x="15435498" y="4193939"/>
            <a:chExt cx="502165" cy="11428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15435498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072735" y="4193939"/>
            <a:ext cx="502165" cy="114286"/>
            <a:chOff x="11072735" y="4193939"/>
            <a:chExt cx="502165" cy="11428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5400000">
              <a:off x="11072735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709972" y="4193939"/>
            <a:ext cx="502165" cy="114286"/>
            <a:chOff x="6709972" y="4193939"/>
            <a:chExt cx="502165" cy="114286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-5400000">
              <a:off x="6709972" y="4193939"/>
              <a:ext cx="502165" cy="11428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891775" y="3715584"/>
            <a:ext cx="502165" cy="114286"/>
            <a:chOff x="8891775" y="3715584"/>
            <a:chExt cx="502165" cy="11428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5400000">
              <a:off x="8891775" y="3715584"/>
              <a:ext cx="502165" cy="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5714" y="1914946"/>
            <a:ext cx="16914286" cy="7793622"/>
            <a:chOff x="685714" y="1914946"/>
            <a:chExt cx="16914286" cy="779362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85714" y="1914946"/>
              <a:ext cx="16914286" cy="7793622"/>
              <a:chOff x="685714" y="1914946"/>
              <a:chExt cx="16914286" cy="779362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85714" y="1914946"/>
                <a:ext cx="16914286" cy="7793622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07937" y="2359492"/>
              <a:ext cx="3532035" cy="190476"/>
              <a:chOff x="707937" y="2359492"/>
              <a:chExt cx="3532035" cy="1904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7937" y="2359492"/>
                <a:ext cx="3532035" cy="19047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4655411" y="2359492"/>
              <a:ext cx="12896970" cy="190476"/>
              <a:chOff x="4655411" y="2359492"/>
              <a:chExt cx="12896970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55411" y="2359492"/>
                <a:ext cx="12896970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776520" y="3189219"/>
              <a:ext cx="2739023" cy="190476"/>
              <a:chOff x="5776520" y="3189219"/>
              <a:chExt cx="2739023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5776520" y="3189219"/>
                <a:ext cx="2739023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602646" y="7447090"/>
              <a:ext cx="4324868" cy="190476"/>
              <a:chOff x="2602646" y="7447090"/>
              <a:chExt cx="4324868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5400000">
                <a:off x="2602646" y="7447090"/>
                <a:ext cx="4324868" cy="1904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21907" y="8428887"/>
              <a:ext cx="2368885" cy="190476"/>
              <a:chOff x="8421907" y="8428887"/>
              <a:chExt cx="2368885" cy="190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8421907" y="8428887"/>
                <a:ext cx="2368885" cy="190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747303" y="6298413"/>
              <a:ext cx="4881268" cy="190476"/>
              <a:chOff x="4747303" y="6298413"/>
              <a:chExt cx="4881268" cy="190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4747303" y="6298413"/>
                <a:ext cx="4881268" cy="190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652065" y="4552381"/>
              <a:ext cx="3071744" cy="190476"/>
              <a:chOff x="5652065" y="4552381"/>
              <a:chExt cx="3071744" cy="19047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5652065" y="4552381"/>
                <a:ext cx="3071744" cy="19047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3654349" y="3460698"/>
              <a:ext cx="2221460" cy="190476"/>
              <a:chOff x="3654349" y="3460698"/>
              <a:chExt cx="2221460" cy="190476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3654349" y="3460698"/>
                <a:ext cx="2221460" cy="1904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47303" y="4552381"/>
              <a:ext cx="493966" cy="190476"/>
              <a:chOff x="4747303" y="4552381"/>
              <a:chExt cx="493966" cy="19047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10800000">
                <a:off x="4747303" y="4552381"/>
                <a:ext cx="493966" cy="19047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134605" y="4552381"/>
              <a:ext cx="493966" cy="190476"/>
              <a:chOff x="9134605" y="4552381"/>
              <a:chExt cx="493966" cy="190476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9134605" y="4552381"/>
                <a:ext cx="493966" cy="190476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582310" y="7339683"/>
              <a:ext cx="3475891" cy="190476"/>
              <a:chOff x="9582310" y="7339683"/>
              <a:chExt cx="3475891" cy="19047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9582310" y="7339683"/>
                <a:ext cx="3475891" cy="190476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275132" y="7339683"/>
              <a:ext cx="1982857" cy="190476"/>
              <a:chOff x="14275132" y="7339683"/>
              <a:chExt cx="1982857" cy="19047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14275132" y="7339683"/>
                <a:ext cx="1982857" cy="190476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5094508" y="8468254"/>
              <a:ext cx="2282540" cy="190476"/>
              <a:chOff x="15094508" y="8468254"/>
              <a:chExt cx="2282540" cy="190476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5400000">
                <a:off x="15094508" y="8468254"/>
                <a:ext cx="2282540" cy="190476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2532804" y="8461905"/>
              <a:ext cx="2269841" cy="190476"/>
              <a:chOff x="12532804" y="8461905"/>
              <a:chExt cx="2269841" cy="190476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12532804" y="8461905"/>
                <a:ext cx="2269841" cy="19047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104762" y="8333649"/>
              <a:ext cx="447619" cy="190476"/>
              <a:chOff x="17104762" y="8333649"/>
              <a:chExt cx="447619" cy="190476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17104762" y="8333649"/>
                <a:ext cx="447619" cy="19047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6247407" y="8333649"/>
              <a:ext cx="443069" cy="190476"/>
              <a:chOff x="16247407" y="8333649"/>
              <a:chExt cx="443069" cy="190476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16247407" y="8333649"/>
                <a:ext cx="443069" cy="190476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2973561" y="3099659"/>
              <a:ext cx="1499382" cy="190476"/>
              <a:chOff x="2973561" y="3099659"/>
              <a:chExt cx="1499382" cy="190476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2973561" y="3099659"/>
                <a:ext cx="1499382" cy="19047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707937" y="3849351"/>
              <a:ext cx="2062626" cy="190476"/>
              <a:chOff x="707937" y="3849351"/>
              <a:chExt cx="2062626" cy="190476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707937" y="3849351"/>
                <a:ext cx="2062626" cy="190476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3183085" y="3849351"/>
              <a:ext cx="565833" cy="190476"/>
              <a:chOff x="3183085" y="3849351"/>
              <a:chExt cx="565833" cy="190476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3183085" y="3849351"/>
                <a:ext cx="565833" cy="190476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842328" y="6065608"/>
              <a:ext cx="1528042" cy="190476"/>
              <a:chOff x="8842328" y="6065608"/>
              <a:chExt cx="1528042" cy="19047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842328" y="6065608"/>
                <a:ext cx="1528042" cy="190476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5874074" y="5806349"/>
              <a:ext cx="1009524" cy="190476"/>
              <a:chOff x="5874074" y="5806349"/>
              <a:chExt cx="1009524" cy="190476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400000">
                <a:off x="5874074" y="5806349"/>
                <a:ext cx="1009524" cy="190476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7487831" y="5806349"/>
              <a:ext cx="1009524" cy="190476"/>
              <a:chOff x="7487831" y="5806349"/>
              <a:chExt cx="1009524" cy="19047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5400000">
                <a:off x="7487831" y="5806349"/>
                <a:ext cx="1009524" cy="190476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495619" y="3460698"/>
              <a:ext cx="2221460" cy="190476"/>
              <a:chOff x="8495619" y="3460698"/>
              <a:chExt cx="2221460" cy="19047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 rot="5400000">
                <a:off x="8495619" y="3460698"/>
                <a:ext cx="2221460" cy="190476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7101740" y="7256990"/>
            <a:ext cx="186996" cy="4809524"/>
            <a:chOff x="7101740" y="7256990"/>
            <a:chExt cx="186996" cy="4809524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6200000">
              <a:off x="7101740" y="7256990"/>
              <a:ext cx="186996" cy="480952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6852534" y="8976038"/>
            <a:ext cx="186996" cy="1371429"/>
            <a:chOff x="16852534" y="8976038"/>
            <a:chExt cx="186996" cy="137142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6200000">
              <a:off x="16852534" y="8976038"/>
              <a:ext cx="186996" cy="137142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7474756" y="8450794"/>
            <a:ext cx="186996" cy="1142857"/>
            <a:chOff x="17474756" y="8450794"/>
            <a:chExt cx="186996" cy="114285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-10800000">
              <a:off x="17474756" y="8450794"/>
              <a:ext cx="186996" cy="1142857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4239971" y="2065790"/>
            <a:ext cx="421109" cy="421694"/>
            <a:chOff x="4239971" y="2065790"/>
            <a:chExt cx="421109" cy="421694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39971" y="2065790"/>
              <a:ext cx="421109" cy="421694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5241270" y="4257671"/>
            <a:ext cx="421109" cy="421694"/>
            <a:chOff x="5241270" y="4257671"/>
            <a:chExt cx="421109" cy="421694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41270" y="4257671"/>
              <a:ext cx="421109" cy="421694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710823" y="4257671"/>
            <a:ext cx="421109" cy="421694"/>
            <a:chOff x="8710823" y="4257671"/>
            <a:chExt cx="421109" cy="421694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710823" y="4257671"/>
              <a:ext cx="421109" cy="421694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9578070" y="6918281"/>
            <a:ext cx="421109" cy="421694"/>
            <a:chOff x="9578070" y="6918281"/>
            <a:chExt cx="421109" cy="421694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6200000">
              <a:off x="9578070" y="6918281"/>
              <a:ext cx="421109" cy="421694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6678335" y="8397934"/>
            <a:ext cx="421109" cy="421694"/>
            <a:chOff x="16678335" y="8397934"/>
            <a:chExt cx="421109" cy="421694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6678335" y="8397934"/>
              <a:ext cx="421109" cy="421694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2771500" y="3560990"/>
            <a:ext cx="421109" cy="421694"/>
            <a:chOff x="2771500" y="3560990"/>
            <a:chExt cx="421109" cy="421694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71500" y="3560990"/>
              <a:ext cx="421109" cy="421694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13918847" y="7936948"/>
            <a:ext cx="2069750" cy="1258950"/>
            <a:chOff x="13918847" y="7936948"/>
            <a:chExt cx="2069750" cy="1258950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14263638" y="8304410"/>
              <a:ext cx="1376226" cy="524026"/>
              <a:chOff x="14263638" y="8304410"/>
              <a:chExt cx="1376226" cy="524026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3575526" y="8042397"/>
                <a:ext cx="2752452" cy="1048052"/>
              </a:xfrm>
              <a:prstGeom prst="rect">
                <a:avLst/>
              </a:prstGeom>
            </p:spPr>
          </p:pic>
          <p:pic>
            <p:nvPicPr>
              <p:cNvPr id="106" name="Object 105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14263638" y="8304410"/>
                <a:ext cx="1376226" cy="524026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14517048" y="7898670"/>
              <a:ext cx="289619" cy="366174"/>
              <a:chOff x="14517048" y="7898670"/>
              <a:chExt cx="289619" cy="366174"/>
            </a:xfrm>
          </p:grpSpPr>
          <p:pic>
            <p:nvPicPr>
              <p:cNvPr id="109" name="Object 108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-5400000">
                <a:off x="14517048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15096836" y="7898670"/>
              <a:ext cx="289619" cy="366174"/>
              <a:chOff x="15096836" y="7898670"/>
              <a:chExt cx="289619" cy="366174"/>
            </a:xfrm>
          </p:grpSpPr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 rot="-5400000">
                <a:off x="15096836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15096836" y="8868001"/>
              <a:ext cx="289619" cy="366174"/>
              <a:chOff x="15096836" y="8868001"/>
              <a:chExt cx="289619" cy="366174"/>
            </a:xfrm>
          </p:grpSpPr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 rot="-16200000">
                <a:off x="15096836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40" name="그룹 1040"/>
            <p:cNvGrpSpPr/>
            <p:nvPr/>
          </p:nvGrpSpPr>
          <p:grpSpPr>
            <a:xfrm>
              <a:off x="14517048" y="8868001"/>
              <a:ext cx="289619" cy="366174"/>
              <a:chOff x="14517048" y="8868001"/>
              <a:chExt cx="289619" cy="366174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 rot="-16200000">
                <a:off x="14517048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15698977" y="8383335"/>
              <a:ext cx="289619" cy="366174"/>
              <a:chOff x="15698977" y="8383335"/>
              <a:chExt cx="289619" cy="366174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15698977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13918847" y="8383335"/>
              <a:ext cx="289619" cy="366174"/>
              <a:chOff x="13918847" y="8383335"/>
              <a:chExt cx="289619" cy="366174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 rot="-10800000">
                <a:off x="13918847" y="8383335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43" name="그룹 1043"/>
          <p:cNvGrpSpPr/>
          <p:nvPr/>
        </p:nvGrpSpPr>
        <p:grpSpPr>
          <a:xfrm>
            <a:off x="3615557" y="6450794"/>
            <a:ext cx="1068426" cy="2999343"/>
            <a:chOff x="3615557" y="6450794"/>
            <a:chExt cx="1068426" cy="2999343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3799927" y="6450794"/>
              <a:ext cx="884056" cy="2141442"/>
              <a:chOff x="3799927" y="6450794"/>
              <a:chExt cx="884056" cy="2141442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3799927" y="645079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3707742" y="8473896"/>
              <a:ext cx="884056" cy="1068426"/>
              <a:chOff x="3707742" y="8473896"/>
              <a:chExt cx="884056" cy="1068426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 rot="5400000">
                <a:off x="3707742" y="8473896"/>
                <a:ext cx="884056" cy="1068426"/>
              </a:xfrm>
              <a:prstGeom prst="rect">
                <a:avLst/>
              </a:prstGeom>
            </p:spPr>
          </p:pic>
        </p:grpSp>
      </p:grpSp>
      <p:grpSp>
        <p:nvGrpSpPr>
          <p:cNvPr id="1046" name="그룹 1046"/>
          <p:cNvGrpSpPr/>
          <p:nvPr/>
        </p:nvGrpSpPr>
        <p:grpSpPr>
          <a:xfrm>
            <a:off x="988527" y="6450794"/>
            <a:ext cx="1749064" cy="2999343"/>
            <a:chOff x="988527" y="6450794"/>
            <a:chExt cx="1749064" cy="2999343"/>
          </a:xfrm>
        </p:grpSpPr>
        <p:grpSp>
          <p:nvGrpSpPr>
            <p:cNvPr id="1047" name="그룹 1047"/>
            <p:cNvGrpSpPr/>
            <p:nvPr/>
          </p:nvGrpSpPr>
          <p:grpSpPr>
            <a:xfrm>
              <a:off x="1421031" y="8473896"/>
              <a:ext cx="884056" cy="1068426"/>
              <a:chOff x="1421031" y="8473896"/>
              <a:chExt cx="884056" cy="1068426"/>
            </a:xfrm>
          </p:grpSpPr>
          <p:pic>
            <p:nvPicPr>
              <p:cNvPr id="137" name="Object 136"/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 rot="5400000">
                <a:off x="1421031" y="8473896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1853535" y="6450794"/>
              <a:ext cx="884056" cy="2141442"/>
              <a:chOff x="1853535" y="6450794"/>
              <a:chExt cx="884056" cy="2141442"/>
            </a:xfrm>
          </p:grpSpPr>
          <p:pic>
            <p:nvPicPr>
              <p:cNvPr id="140" name="Object 139"/>
              <p:cNvPicPr>
                <a:picLocks noChangeAspect="1"/>
              </p:cNvPicPr>
              <p:nvPr/>
            </p:nvPicPr>
            <p:blipFill>
              <a:blip r:embed="rId46" cstate="print"/>
              <a:stretch>
                <a:fillRect/>
              </a:stretch>
            </p:blipFill>
            <p:spPr>
              <a:xfrm>
                <a:off x="1853535" y="645079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49" name="그룹 1049"/>
            <p:cNvGrpSpPr/>
            <p:nvPr/>
          </p:nvGrpSpPr>
          <p:grpSpPr>
            <a:xfrm>
              <a:off x="988527" y="6450794"/>
              <a:ext cx="884056" cy="2141442"/>
              <a:chOff x="988527" y="6450794"/>
              <a:chExt cx="884056" cy="2141442"/>
            </a:xfrm>
          </p:grpSpPr>
          <p:pic>
            <p:nvPicPr>
              <p:cNvPr id="143" name="Object 142"/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988527" y="645079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50" name="그룹 1050"/>
          <p:cNvGrpSpPr/>
          <p:nvPr/>
        </p:nvGrpSpPr>
        <p:grpSpPr>
          <a:xfrm>
            <a:off x="988527" y="4211182"/>
            <a:ext cx="1749064" cy="1931613"/>
            <a:chOff x="988527" y="4211182"/>
            <a:chExt cx="1749064" cy="1931613"/>
          </a:xfrm>
        </p:grpSpPr>
        <p:grpSp>
          <p:nvGrpSpPr>
            <p:cNvPr id="1051" name="그룹 1051"/>
            <p:cNvGrpSpPr/>
            <p:nvPr/>
          </p:nvGrpSpPr>
          <p:grpSpPr>
            <a:xfrm>
              <a:off x="988527" y="5074369"/>
              <a:ext cx="884056" cy="1068426"/>
              <a:chOff x="988527" y="5074369"/>
              <a:chExt cx="884056" cy="1068426"/>
            </a:xfrm>
          </p:grpSpPr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988527" y="5074369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1853535" y="5074369"/>
              <a:ext cx="884056" cy="1068426"/>
              <a:chOff x="1853535" y="5074369"/>
              <a:chExt cx="884056" cy="1068426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49" cstate="print"/>
              <a:stretch>
                <a:fillRect/>
              </a:stretch>
            </p:blipFill>
            <p:spPr>
              <a:xfrm>
                <a:off x="1853535" y="5074369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53" name="그룹 1053"/>
            <p:cNvGrpSpPr/>
            <p:nvPr/>
          </p:nvGrpSpPr>
          <p:grpSpPr>
            <a:xfrm>
              <a:off x="1421031" y="4118997"/>
              <a:ext cx="884056" cy="1068426"/>
              <a:chOff x="1421031" y="4118997"/>
              <a:chExt cx="884056" cy="1068426"/>
            </a:xfrm>
          </p:grpSpPr>
          <p:pic>
            <p:nvPicPr>
              <p:cNvPr id="154" name="Object 153"/>
              <p:cNvPicPr>
                <a:picLocks noChangeAspect="1"/>
              </p:cNvPicPr>
              <p:nvPr/>
            </p:nvPicPr>
            <p:blipFill>
              <a:blip r:embed="rId50" cstate="print"/>
              <a:stretch>
                <a:fillRect/>
              </a:stretch>
            </p:blipFill>
            <p:spPr>
              <a:xfrm rot="-5400000">
                <a:off x="1421031" y="4118997"/>
                <a:ext cx="884056" cy="1068426"/>
              </a:xfrm>
              <a:prstGeom prst="rect">
                <a:avLst/>
              </a:prstGeom>
            </p:spPr>
          </p:pic>
        </p:grpSp>
      </p:grpSp>
      <p:grpSp>
        <p:nvGrpSpPr>
          <p:cNvPr id="1054" name="그룹 1054"/>
          <p:cNvGrpSpPr/>
          <p:nvPr/>
        </p:nvGrpSpPr>
        <p:grpSpPr>
          <a:xfrm>
            <a:off x="987633" y="2682540"/>
            <a:ext cx="1250787" cy="1080196"/>
            <a:chOff x="987633" y="2682540"/>
            <a:chExt cx="1250787" cy="1080196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1072929" y="2960625"/>
              <a:ext cx="1080196" cy="524026"/>
              <a:chOff x="1072929" y="2960625"/>
              <a:chExt cx="1080196" cy="524026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 rot="-16200000">
                <a:off x="532831" y="2698612"/>
                <a:ext cx="2160392" cy="1048052"/>
              </a:xfrm>
              <a:prstGeom prst="rect">
                <a:avLst/>
              </a:prstGeom>
            </p:spPr>
          </p:pic>
          <p:pic>
            <p:nvPicPr>
              <p:cNvPr id="160" name="Object 159"/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 rot="-16200000">
                <a:off x="1072929" y="2960625"/>
                <a:ext cx="1080196" cy="524026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987633" y="3329445"/>
              <a:ext cx="289619" cy="366174"/>
              <a:chOff x="987633" y="3329445"/>
              <a:chExt cx="289619" cy="366174"/>
            </a:xfrm>
          </p:grpSpPr>
          <p:pic>
            <p:nvPicPr>
              <p:cNvPr id="163" name="Object 162"/>
              <p:cNvPicPr>
                <a:picLocks noChangeAspect="1"/>
              </p:cNvPicPr>
              <p:nvPr/>
            </p:nvPicPr>
            <p:blipFill>
              <a:blip r:embed="rId53" cstate="print"/>
              <a:stretch>
                <a:fillRect/>
              </a:stretch>
            </p:blipFill>
            <p:spPr>
              <a:xfrm rot="-10800000">
                <a:off x="987633" y="332944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987633" y="2749657"/>
              <a:ext cx="289619" cy="366174"/>
              <a:chOff x="987633" y="2749657"/>
              <a:chExt cx="289619" cy="366174"/>
            </a:xfrm>
          </p:grpSpPr>
          <p:pic>
            <p:nvPicPr>
              <p:cNvPr id="166" name="Object 165"/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 rot="-10800000">
                <a:off x="987633" y="274965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58" name="그룹 1058"/>
            <p:cNvGrpSpPr/>
            <p:nvPr/>
          </p:nvGrpSpPr>
          <p:grpSpPr>
            <a:xfrm>
              <a:off x="1948801" y="3329445"/>
              <a:ext cx="289619" cy="366174"/>
              <a:chOff x="1948801" y="3329445"/>
              <a:chExt cx="289619" cy="366174"/>
            </a:xfrm>
          </p:grpSpPr>
          <p:pic>
            <p:nvPicPr>
              <p:cNvPr id="169" name="Object 168"/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 rot="10800000">
                <a:off x="1948801" y="332944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1948801" y="2749657"/>
              <a:ext cx="289619" cy="366174"/>
              <a:chOff x="1948801" y="2749657"/>
              <a:chExt cx="289619" cy="366174"/>
            </a:xfrm>
          </p:grpSpPr>
          <p:pic>
            <p:nvPicPr>
              <p:cNvPr id="172" name="Object 171"/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 rot="10800000">
                <a:off x="1948801" y="2749657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60" name="그룹 1060"/>
          <p:cNvGrpSpPr/>
          <p:nvPr/>
        </p:nvGrpSpPr>
        <p:grpSpPr>
          <a:xfrm>
            <a:off x="3366967" y="2569691"/>
            <a:ext cx="289619" cy="1250413"/>
            <a:chOff x="3366967" y="2569691"/>
            <a:chExt cx="289619" cy="1250413"/>
          </a:xfrm>
        </p:grpSpPr>
        <p:grpSp>
          <p:nvGrpSpPr>
            <p:cNvPr id="1061" name="그룹 1061"/>
            <p:cNvGrpSpPr/>
            <p:nvPr/>
          </p:nvGrpSpPr>
          <p:grpSpPr>
            <a:xfrm>
              <a:off x="3366967" y="3453929"/>
              <a:ext cx="289619" cy="366174"/>
              <a:chOff x="3366967" y="3453929"/>
              <a:chExt cx="289619" cy="366174"/>
            </a:xfrm>
          </p:grpSpPr>
          <p:pic>
            <p:nvPicPr>
              <p:cNvPr id="177" name="Object 176"/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 rot="10800000">
                <a:off x="3366967" y="3453929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3366967" y="2569691"/>
              <a:ext cx="289619" cy="366174"/>
              <a:chOff x="3366967" y="2569691"/>
              <a:chExt cx="289619" cy="366174"/>
            </a:xfrm>
          </p:grpSpPr>
          <p:pic>
            <p:nvPicPr>
              <p:cNvPr id="180" name="Object 179"/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 rot="10800000">
                <a:off x="3366967" y="256969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63" name="그룹 1063"/>
            <p:cNvGrpSpPr/>
            <p:nvPr/>
          </p:nvGrpSpPr>
          <p:grpSpPr>
            <a:xfrm>
              <a:off x="3366967" y="3011810"/>
              <a:ext cx="289619" cy="366174"/>
              <a:chOff x="3366967" y="3011810"/>
              <a:chExt cx="289619" cy="366174"/>
            </a:xfrm>
          </p:grpSpPr>
          <p:pic>
            <p:nvPicPr>
              <p:cNvPr id="183" name="Object 182"/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 rot="10800000">
                <a:off x="3366967" y="301181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64" name="그룹 1064"/>
          <p:cNvGrpSpPr/>
          <p:nvPr/>
        </p:nvGrpSpPr>
        <p:grpSpPr>
          <a:xfrm>
            <a:off x="15559295" y="2744773"/>
            <a:ext cx="1749064" cy="2999343"/>
            <a:chOff x="15559295" y="2744773"/>
            <a:chExt cx="1749064" cy="2999343"/>
          </a:xfrm>
        </p:grpSpPr>
        <p:grpSp>
          <p:nvGrpSpPr>
            <p:cNvPr id="1065" name="그룹 1065"/>
            <p:cNvGrpSpPr/>
            <p:nvPr/>
          </p:nvGrpSpPr>
          <p:grpSpPr>
            <a:xfrm>
              <a:off x="15991799" y="2652588"/>
              <a:ext cx="884056" cy="1068426"/>
              <a:chOff x="15991799" y="2652588"/>
              <a:chExt cx="884056" cy="1068426"/>
            </a:xfrm>
          </p:grpSpPr>
          <p:pic>
            <p:nvPicPr>
              <p:cNvPr id="188" name="Object 187"/>
              <p:cNvPicPr>
                <a:picLocks noChangeAspect="1"/>
              </p:cNvPicPr>
              <p:nvPr/>
            </p:nvPicPr>
            <p:blipFill>
              <a:blip r:embed="rId60" cstate="print"/>
              <a:stretch>
                <a:fillRect/>
              </a:stretch>
            </p:blipFill>
            <p:spPr>
              <a:xfrm rot="-5400000">
                <a:off x="15991799" y="2652588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66" name="그룹 1066"/>
            <p:cNvGrpSpPr/>
            <p:nvPr/>
          </p:nvGrpSpPr>
          <p:grpSpPr>
            <a:xfrm>
              <a:off x="15559295" y="3602674"/>
              <a:ext cx="884056" cy="2141442"/>
              <a:chOff x="15559295" y="3602674"/>
              <a:chExt cx="884056" cy="2141442"/>
            </a:xfrm>
          </p:grpSpPr>
          <p:pic>
            <p:nvPicPr>
              <p:cNvPr id="191" name="Object 190"/>
              <p:cNvPicPr>
                <a:picLocks noChangeAspect="1"/>
              </p:cNvPicPr>
              <p:nvPr/>
            </p:nvPicPr>
            <p:blipFill>
              <a:blip r:embed="rId61" cstate="print"/>
              <a:stretch>
                <a:fillRect/>
              </a:stretch>
            </p:blipFill>
            <p:spPr>
              <a:xfrm rot="-10800000">
                <a:off x="15559295" y="360267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67" name="그룹 1067"/>
            <p:cNvGrpSpPr/>
            <p:nvPr/>
          </p:nvGrpSpPr>
          <p:grpSpPr>
            <a:xfrm>
              <a:off x="16424303" y="3602674"/>
              <a:ext cx="884056" cy="2141442"/>
              <a:chOff x="16424303" y="3602674"/>
              <a:chExt cx="884056" cy="2141442"/>
            </a:xfrm>
          </p:grpSpPr>
          <p:pic>
            <p:nvPicPr>
              <p:cNvPr id="194" name="Object 193"/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 rot="-10800000">
                <a:off x="16424303" y="360267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68" name="그룹 1068"/>
          <p:cNvGrpSpPr/>
          <p:nvPr/>
        </p:nvGrpSpPr>
        <p:grpSpPr>
          <a:xfrm>
            <a:off x="12949026" y="2744773"/>
            <a:ext cx="1749064" cy="2999343"/>
            <a:chOff x="12949026" y="2744773"/>
            <a:chExt cx="1749064" cy="2999343"/>
          </a:xfrm>
        </p:grpSpPr>
        <p:grpSp>
          <p:nvGrpSpPr>
            <p:cNvPr id="1069" name="그룹 1069"/>
            <p:cNvGrpSpPr/>
            <p:nvPr/>
          </p:nvGrpSpPr>
          <p:grpSpPr>
            <a:xfrm>
              <a:off x="13381530" y="2652588"/>
              <a:ext cx="884056" cy="1068426"/>
              <a:chOff x="13381530" y="2652588"/>
              <a:chExt cx="884056" cy="1068426"/>
            </a:xfrm>
          </p:grpSpPr>
          <p:pic>
            <p:nvPicPr>
              <p:cNvPr id="199" name="Object 198"/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 rot="-5400000">
                <a:off x="13381530" y="2652588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70" name="그룹 1070"/>
            <p:cNvGrpSpPr/>
            <p:nvPr/>
          </p:nvGrpSpPr>
          <p:grpSpPr>
            <a:xfrm>
              <a:off x="12949026" y="3602674"/>
              <a:ext cx="884056" cy="2141442"/>
              <a:chOff x="12949026" y="3602674"/>
              <a:chExt cx="884056" cy="2141442"/>
            </a:xfrm>
          </p:grpSpPr>
          <p:pic>
            <p:nvPicPr>
              <p:cNvPr id="202" name="Object 201"/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 rot="-10800000">
                <a:off x="12949026" y="360267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71" name="그룹 1071"/>
            <p:cNvGrpSpPr/>
            <p:nvPr/>
          </p:nvGrpSpPr>
          <p:grpSpPr>
            <a:xfrm>
              <a:off x="13814034" y="3602674"/>
              <a:ext cx="884056" cy="2141442"/>
              <a:chOff x="13814034" y="3602674"/>
              <a:chExt cx="884056" cy="2141442"/>
            </a:xfrm>
          </p:grpSpPr>
          <p:pic>
            <p:nvPicPr>
              <p:cNvPr id="205" name="Object 204"/>
              <p:cNvPicPr>
                <a:picLocks noChangeAspect="1"/>
              </p:cNvPicPr>
              <p:nvPr/>
            </p:nvPicPr>
            <p:blipFill>
              <a:blip r:embed="rId65" cstate="print"/>
              <a:stretch>
                <a:fillRect/>
              </a:stretch>
            </p:blipFill>
            <p:spPr>
              <a:xfrm rot="-10800000">
                <a:off x="13814034" y="360267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72" name="그룹 1072"/>
          <p:cNvGrpSpPr/>
          <p:nvPr/>
        </p:nvGrpSpPr>
        <p:grpSpPr>
          <a:xfrm>
            <a:off x="10232841" y="2744773"/>
            <a:ext cx="1749064" cy="2999343"/>
            <a:chOff x="10232841" y="2744773"/>
            <a:chExt cx="1749064" cy="2999343"/>
          </a:xfrm>
        </p:grpSpPr>
        <p:grpSp>
          <p:nvGrpSpPr>
            <p:cNvPr id="1073" name="그룹 1073"/>
            <p:cNvGrpSpPr/>
            <p:nvPr/>
          </p:nvGrpSpPr>
          <p:grpSpPr>
            <a:xfrm>
              <a:off x="10665345" y="2652588"/>
              <a:ext cx="884056" cy="1068426"/>
              <a:chOff x="10665345" y="2652588"/>
              <a:chExt cx="884056" cy="1068426"/>
            </a:xfrm>
          </p:grpSpPr>
          <p:pic>
            <p:nvPicPr>
              <p:cNvPr id="210" name="Object 209"/>
              <p:cNvPicPr>
                <a:picLocks noChangeAspect="1"/>
              </p:cNvPicPr>
              <p:nvPr/>
            </p:nvPicPr>
            <p:blipFill>
              <a:blip r:embed="rId66" cstate="print"/>
              <a:stretch>
                <a:fillRect/>
              </a:stretch>
            </p:blipFill>
            <p:spPr>
              <a:xfrm rot="-5400000">
                <a:off x="10665345" y="2652588"/>
                <a:ext cx="884056" cy="1068426"/>
              </a:xfrm>
              <a:prstGeom prst="rect">
                <a:avLst/>
              </a:prstGeom>
            </p:spPr>
          </p:pic>
        </p:grpSp>
        <p:grpSp>
          <p:nvGrpSpPr>
            <p:cNvPr id="1074" name="그룹 1074"/>
            <p:cNvGrpSpPr/>
            <p:nvPr/>
          </p:nvGrpSpPr>
          <p:grpSpPr>
            <a:xfrm>
              <a:off x="10232841" y="3602674"/>
              <a:ext cx="884056" cy="2141442"/>
              <a:chOff x="10232841" y="3602674"/>
              <a:chExt cx="884056" cy="2141442"/>
            </a:xfrm>
          </p:grpSpPr>
          <p:pic>
            <p:nvPicPr>
              <p:cNvPr id="213" name="Object 212"/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 rot="-10800000">
                <a:off x="10232841" y="3602674"/>
                <a:ext cx="884056" cy="2141442"/>
              </a:xfrm>
              <a:prstGeom prst="rect">
                <a:avLst/>
              </a:prstGeom>
            </p:spPr>
          </p:pic>
        </p:grpSp>
        <p:grpSp>
          <p:nvGrpSpPr>
            <p:cNvPr id="1075" name="그룹 1075"/>
            <p:cNvGrpSpPr/>
            <p:nvPr/>
          </p:nvGrpSpPr>
          <p:grpSpPr>
            <a:xfrm>
              <a:off x="11097849" y="3602674"/>
              <a:ext cx="884056" cy="2141442"/>
              <a:chOff x="11097849" y="3602674"/>
              <a:chExt cx="884056" cy="2141442"/>
            </a:xfrm>
          </p:grpSpPr>
          <p:pic>
            <p:nvPicPr>
              <p:cNvPr id="216" name="Object 215"/>
              <p:cNvPicPr>
                <a:picLocks noChangeAspect="1"/>
              </p:cNvPicPr>
              <p:nvPr/>
            </p:nvPicPr>
            <p:blipFill>
              <a:blip r:embed="rId68" cstate="print"/>
              <a:stretch>
                <a:fillRect/>
              </a:stretch>
            </p:blipFill>
            <p:spPr>
              <a:xfrm rot="-10800000">
                <a:off x="11097849" y="3602674"/>
                <a:ext cx="884056" cy="2141442"/>
              </a:xfrm>
              <a:prstGeom prst="rect">
                <a:avLst/>
              </a:prstGeom>
            </p:spPr>
          </p:pic>
        </p:grpSp>
      </p:grpSp>
      <p:grpSp>
        <p:nvGrpSpPr>
          <p:cNvPr id="1076" name="그룹 1076"/>
          <p:cNvGrpSpPr/>
          <p:nvPr/>
        </p:nvGrpSpPr>
        <p:grpSpPr>
          <a:xfrm>
            <a:off x="10561905" y="7050063"/>
            <a:ext cx="2150957" cy="289619"/>
            <a:chOff x="10561905" y="7050063"/>
            <a:chExt cx="2150957" cy="289619"/>
          </a:xfrm>
        </p:grpSpPr>
        <p:grpSp>
          <p:nvGrpSpPr>
            <p:cNvPr id="1077" name="그룹 1077"/>
            <p:cNvGrpSpPr/>
            <p:nvPr/>
          </p:nvGrpSpPr>
          <p:grpSpPr>
            <a:xfrm>
              <a:off x="11492574" y="7011786"/>
              <a:ext cx="289619" cy="366174"/>
              <a:chOff x="11492574" y="7011786"/>
              <a:chExt cx="289619" cy="366174"/>
            </a:xfrm>
          </p:grpSpPr>
          <p:pic>
            <p:nvPicPr>
              <p:cNvPr id="221" name="Object 220"/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 rot="16200000">
                <a:off x="11492574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78" name="그룹 1078"/>
            <p:cNvGrpSpPr/>
            <p:nvPr/>
          </p:nvGrpSpPr>
          <p:grpSpPr>
            <a:xfrm>
              <a:off x="12384965" y="7011786"/>
              <a:ext cx="289619" cy="366174"/>
              <a:chOff x="12384965" y="7011786"/>
              <a:chExt cx="289619" cy="366174"/>
            </a:xfrm>
          </p:grpSpPr>
          <p:pic>
            <p:nvPicPr>
              <p:cNvPr id="224" name="Object 223"/>
              <p:cNvPicPr>
                <a:picLocks noChangeAspect="1"/>
              </p:cNvPicPr>
              <p:nvPr/>
            </p:nvPicPr>
            <p:blipFill>
              <a:blip r:embed="rId70" cstate="print"/>
              <a:stretch>
                <a:fillRect/>
              </a:stretch>
            </p:blipFill>
            <p:spPr>
              <a:xfrm rot="16200000">
                <a:off x="12384965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79" name="그룹 1079"/>
            <p:cNvGrpSpPr/>
            <p:nvPr/>
          </p:nvGrpSpPr>
          <p:grpSpPr>
            <a:xfrm>
              <a:off x="11938769" y="7011786"/>
              <a:ext cx="289619" cy="366174"/>
              <a:chOff x="11938769" y="7011786"/>
              <a:chExt cx="289619" cy="366174"/>
            </a:xfrm>
          </p:grpSpPr>
          <p:pic>
            <p:nvPicPr>
              <p:cNvPr id="227" name="Object 226"/>
              <p:cNvPicPr>
                <a:picLocks noChangeAspect="1"/>
              </p:cNvPicPr>
              <p:nvPr/>
            </p:nvPicPr>
            <p:blipFill>
              <a:blip r:embed="rId71" cstate="print"/>
              <a:stretch>
                <a:fillRect/>
              </a:stretch>
            </p:blipFill>
            <p:spPr>
              <a:xfrm rot="16200000">
                <a:off x="11938769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0" name="그룹 1080"/>
            <p:cNvGrpSpPr/>
            <p:nvPr/>
          </p:nvGrpSpPr>
          <p:grpSpPr>
            <a:xfrm>
              <a:off x="10600182" y="7011786"/>
              <a:ext cx="289619" cy="366174"/>
              <a:chOff x="10600182" y="7011786"/>
              <a:chExt cx="289619" cy="366174"/>
            </a:xfrm>
          </p:grpSpPr>
          <p:pic>
            <p:nvPicPr>
              <p:cNvPr id="230" name="Object 229"/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 rot="16200000">
                <a:off x="10600182" y="7011786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1" name="그룹 1081"/>
            <p:cNvGrpSpPr/>
            <p:nvPr/>
          </p:nvGrpSpPr>
          <p:grpSpPr>
            <a:xfrm>
              <a:off x="11046378" y="7011786"/>
              <a:ext cx="289619" cy="366174"/>
              <a:chOff x="11046378" y="7011786"/>
              <a:chExt cx="289619" cy="366174"/>
            </a:xfrm>
          </p:grpSpPr>
          <p:pic>
            <p:nvPicPr>
              <p:cNvPr id="233" name="Object 232"/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 rot="16200000">
                <a:off x="11046378" y="7011786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82" name="그룹 1082"/>
          <p:cNvGrpSpPr/>
          <p:nvPr/>
        </p:nvGrpSpPr>
        <p:grpSpPr>
          <a:xfrm>
            <a:off x="17234190" y="7492902"/>
            <a:ext cx="289619" cy="812370"/>
            <a:chOff x="17234190" y="7492902"/>
            <a:chExt cx="289619" cy="812370"/>
          </a:xfrm>
        </p:grpSpPr>
        <p:grpSp>
          <p:nvGrpSpPr>
            <p:cNvPr id="1083" name="그룹 1083"/>
            <p:cNvGrpSpPr/>
            <p:nvPr/>
          </p:nvGrpSpPr>
          <p:grpSpPr>
            <a:xfrm>
              <a:off x="17234190" y="7939098"/>
              <a:ext cx="289619" cy="366174"/>
              <a:chOff x="17234190" y="7939098"/>
              <a:chExt cx="289619" cy="366174"/>
            </a:xfrm>
          </p:grpSpPr>
          <p:pic>
            <p:nvPicPr>
              <p:cNvPr id="238" name="Object 237"/>
              <p:cNvPicPr>
                <a:picLocks noChangeAspect="1"/>
              </p:cNvPicPr>
              <p:nvPr/>
            </p:nvPicPr>
            <p:blipFill>
              <a:blip r:embed="rId74" cstate="print"/>
              <a:stretch>
                <a:fillRect/>
              </a:stretch>
            </p:blipFill>
            <p:spPr>
              <a:xfrm rot="10800000">
                <a:off x="17234190" y="7939098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4" name="그룹 1084"/>
            <p:cNvGrpSpPr/>
            <p:nvPr/>
          </p:nvGrpSpPr>
          <p:grpSpPr>
            <a:xfrm>
              <a:off x="17234190" y="7492902"/>
              <a:ext cx="289619" cy="366174"/>
              <a:chOff x="17234190" y="7492902"/>
              <a:chExt cx="289619" cy="366174"/>
            </a:xfrm>
          </p:grpSpPr>
          <p:pic>
            <p:nvPicPr>
              <p:cNvPr id="241" name="Object 240"/>
              <p:cNvPicPr>
                <a:picLocks noChangeAspect="1"/>
              </p:cNvPicPr>
              <p:nvPr/>
            </p:nvPicPr>
            <p:blipFill>
              <a:blip r:embed="rId75" cstate="print"/>
              <a:stretch>
                <a:fillRect/>
              </a:stretch>
            </p:blipFill>
            <p:spPr>
              <a:xfrm rot="10800000">
                <a:off x="17234190" y="7492902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085" name="그룹 1085"/>
          <p:cNvGrpSpPr/>
          <p:nvPr/>
        </p:nvGrpSpPr>
        <p:grpSpPr>
          <a:xfrm>
            <a:off x="9673016" y="7538563"/>
            <a:ext cx="3647489" cy="2055719"/>
            <a:chOff x="9673016" y="7538563"/>
            <a:chExt cx="3647489" cy="2055719"/>
          </a:xfrm>
        </p:grpSpPr>
        <p:grpSp>
          <p:nvGrpSpPr>
            <p:cNvPr id="1086" name="그룹 1086"/>
            <p:cNvGrpSpPr/>
            <p:nvPr/>
          </p:nvGrpSpPr>
          <p:grpSpPr>
            <a:xfrm>
              <a:off x="10604130" y="8304410"/>
              <a:ext cx="2346254" cy="524026"/>
              <a:chOff x="10604130" y="8304410"/>
              <a:chExt cx="2346254" cy="524026"/>
            </a:xfrm>
          </p:grpSpPr>
          <p:pic>
            <p:nvPicPr>
              <p:cNvPr id="246" name="Object 245"/>
              <p:cNvPicPr>
                <a:picLocks noChangeAspect="1"/>
              </p:cNvPicPr>
              <p:nvPr/>
            </p:nvPicPr>
            <p:blipFill>
              <a:blip r:embed="rId76" cstate="print"/>
              <a:stretch>
                <a:fillRect/>
              </a:stretch>
            </p:blipFill>
            <p:spPr>
              <a:xfrm>
                <a:off x="9431003" y="8042397"/>
                <a:ext cx="4692507" cy="1048052"/>
              </a:xfrm>
              <a:prstGeom prst="rect">
                <a:avLst/>
              </a:prstGeom>
            </p:spPr>
          </p:pic>
          <p:pic>
            <p:nvPicPr>
              <p:cNvPr id="247" name="Object 246"/>
              <p:cNvPicPr>
                <a:picLocks noChangeAspect="1"/>
              </p:cNvPicPr>
              <p:nvPr/>
            </p:nvPicPr>
            <p:blipFill>
              <a:blip r:embed="rId77" cstate="print"/>
              <a:stretch>
                <a:fillRect/>
              </a:stretch>
            </p:blipFill>
            <p:spPr>
              <a:xfrm>
                <a:off x="10604130" y="8304410"/>
                <a:ext cx="2346254" cy="524026"/>
              </a:xfrm>
              <a:prstGeom prst="rect">
                <a:avLst/>
              </a:prstGeom>
            </p:spPr>
          </p:pic>
        </p:grpSp>
        <p:grpSp>
          <p:nvGrpSpPr>
            <p:cNvPr id="1087" name="그룹 1087"/>
            <p:cNvGrpSpPr/>
            <p:nvPr/>
          </p:nvGrpSpPr>
          <p:grpSpPr>
            <a:xfrm>
              <a:off x="10234008" y="8383335"/>
              <a:ext cx="289619" cy="366174"/>
              <a:chOff x="10234008" y="8383335"/>
              <a:chExt cx="289619" cy="366174"/>
            </a:xfrm>
          </p:grpSpPr>
          <p:pic>
            <p:nvPicPr>
              <p:cNvPr id="250" name="Object 249"/>
              <p:cNvPicPr>
                <a:picLocks noChangeAspect="1"/>
              </p:cNvPicPr>
              <p:nvPr/>
            </p:nvPicPr>
            <p:blipFill>
              <a:blip r:embed="rId78" cstate="print"/>
              <a:stretch>
                <a:fillRect/>
              </a:stretch>
            </p:blipFill>
            <p:spPr>
              <a:xfrm rot="-10800000">
                <a:off x="10234008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8" name="그룹 1088"/>
            <p:cNvGrpSpPr/>
            <p:nvPr/>
          </p:nvGrpSpPr>
          <p:grpSpPr>
            <a:xfrm>
              <a:off x="13030886" y="8383335"/>
              <a:ext cx="289619" cy="366174"/>
              <a:chOff x="13030886" y="8383335"/>
              <a:chExt cx="289619" cy="366174"/>
            </a:xfrm>
          </p:grpSpPr>
          <p:pic>
            <p:nvPicPr>
              <p:cNvPr id="253" name="Object 252"/>
              <p:cNvPicPr>
                <a:picLocks noChangeAspect="1"/>
              </p:cNvPicPr>
              <p:nvPr/>
            </p:nvPicPr>
            <p:blipFill>
              <a:blip r:embed="rId79" cstate="print"/>
              <a:stretch>
                <a:fillRect/>
              </a:stretch>
            </p:blipFill>
            <p:spPr>
              <a:xfrm>
                <a:off x="13030886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89" name="그룹 1089"/>
            <p:cNvGrpSpPr/>
            <p:nvPr/>
          </p:nvGrpSpPr>
          <p:grpSpPr>
            <a:xfrm>
              <a:off x="10714468" y="7898670"/>
              <a:ext cx="289619" cy="366174"/>
              <a:chOff x="10714468" y="7898670"/>
              <a:chExt cx="289619" cy="366174"/>
            </a:xfrm>
          </p:grpSpPr>
          <p:pic>
            <p:nvPicPr>
              <p:cNvPr id="256" name="Object 255"/>
              <p:cNvPicPr>
                <a:picLocks noChangeAspect="1"/>
              </p:cNvPicPr>
              <p:nvPr/>
            </p:nvPicPr>
            <p:blipFill>
              <a:blip r:embed="rId80" cstate="print"/>
              <a:stretch>
                <a:fillRect/>
              </a:stretch>
            </p:blipFill>
            <p:spPr>
              <a:xfrm rot="-5400000">
                <a:off x="10714468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0" name="그룹 1090"/>
            <p:cNvGrpSpPr/>
            <p:nvPr/>
          </p:nvGrpSpPr>
          <p:grpSpPr>
            <a:xfrm>
              <a:off x="11294256" y="7898670"/>
              <a:ext cx="289619" cy="366174"/>
              <a:chOff x="11294256" y="7898670"/>
              <a:chExt cx="289619" cy="366174"/>
            </a:xfrm>
          </p:grpSpPr>
          <p:pic>
            <p:nvPicPr>
              <p:cNvPr id="259" name="Object 258"/>
              <p:cNvPicPr>
                <a:picLocks noChangeAspect="1"/>
              </p:cNvPicPr>
              <p:nvPr/>
            </p:nvPicPr>
            <p:blipFill>
              <a:blip r:embed="rId81" cstate="print"/>
              <a:stretch>
                <a:fillRect/>
              </a:stretch>
            </p:blipFill>
            <p:spPr>
              <a:xfrm rot="-5400000">
                <a:off x="11294256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1" name="그룹 1091"/>
            <p:cNvGrpSpPr/>
            <p:nvPr/>
          </p:nvGrpSpPr>
          <p:grpSpPr>
            <a:xfrm>
              <a:off x="11874044" y="7898670"/>
              <a:ext cx="289619" cy="366174"/>
              <a:chOff x="11874044" y="7898670"/>
              <a:chExt cx="289619" cy="366174"/>
            </a:xfrm>
          </p:grpSpPr>
          <p:pic>
            <p:nvPicPr>
              <p:cNvPr id="262" name="Object 261"/>
              <p:cNvPicPr>
                <a:picLocks noChangeAspect="1"/>
              </p:cNvPicPr>
              <p:nvPr/>
            </p:nvPicPr>
            <p:blipFill>
              <a:blip r:embed="rId82" cstate="print"/>
              <a:stretch>
                <a:fillRect/>
              </a:stretch>
            </p:blipFill>
            <p:spPr>
              <a:xfrm rot="-5400000">
                <a:off x="11874044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2" name="그룹 1092"/>
            <p:cNvGrpSpPr/>
            <p:nvPr/>
          </p:nvGrpSpPr>
          <p:grpSpPr>
            <a:xfrm>
              <a:off x="12453832" y="7898670"/>
              <a:ext cx="289619" cy="366174"/>
              <a:chOff x="12453832" y="7898670"/>
              <a:chExt cx="289619" cy="366174"/>
            </a:xfrm>
          </p:grpSpPr>
          <p:pic>
            <p:nvPicPr>
              <p:cNvPr id="265" name="Object 264"/>
              <p:cNvPicPr>
                <a:picLocks noChangeAspect="1"/>
              </p:cNvPicPr>
              <p:nvPr/>
            </p:nvPicPr>
            <p:blipFill>
              <a:blip r:embed="rId83" cstate="print"/>
              <a:stretch>
                <a:fillRect/>
              </a:stretch>
            </p:blipFill>
            <p:spPr>
              <a:xfrm rot="-5400000">
                <a:off x="12453832" y="789867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3" name="그룹 1093"/>
            <p:cNvGrpSpPr/>
            <p:nvPr/>
          </p:nvGrpSpPr>
          <p:grpSpPr>
            <a:xfrm>
              <a:off x="10714468" y="8868001"/>
              <a:ext cx="289619" cy="366174"/>
              <a:chOff x="10714468" y="8868001"/>
              <a:chExt cx="289619" cy="366174"/>
            </a:xfrm>
          </p:grpSpPr>
          <p:pic>
            <p:nvPicPr>
              <p:cNvPr id="268" name="Object 267"/>
              <p:cNvPicPr>
                <a:picLocks noChangeAspect="1"/>
              </p:cNvPicPr>
              <p:nvPr/>
            </p:nvPicPr>
            <p:blipFill>
              <a:blip r:embed="rId84" cstate="print"/>
              <a:stretch>
                <a:fillRect/>
              </a:stretch>
            </p:blipFill>
            <p:spPr>
              <a:xfrm rot="5400000">
                <a:off x="10714468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4" name="그룹 1094"/>
            <p:cNvGrpSpPr/>
            <p:nvPr/>
          </p:nvGrpSpPr>
          <p:grpSpPr>
            <a:xfrm>
              <a:off x="11294256" y="8868001"/>
              <a:ext cx="289619" cy="366174"/>
              <a:chOff x="11294256" y="8868001"/>
              <a:chExt cx="289619" cy="366174"/>
            </a:xfrm>
          </p:grpSpPr>
          <p:pic>
            <p:nvPicPr>
              <p:cNvPr id="271" name="Object 270"/>
              <p:cNvPicPr>
                <a:picLocks noChangeAspect="1"/>
              </p:cNvPicPr>
              <p:nvPr/>
            </p:nvPicPr>
            <p:blipFill>
              <a:blip r:embed="rId85" cstate="print"/>
              <a:stretch>
                <a:fillRect/>
              </a:stretch>
            </p:blipFill>
            <p:spPr>
              <a:xfrm rot="5400000">
                <a:off x="11294256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5" name="그룹 1095"/>
            <p:cNvGrpSpPr/>
            <p:nvPr/>
          </p:nvGrpSpPr>
          <p:grpSpPr>
            <a:xfrm>
              <a:off x="11874044" y="8868001"/>
              <a:ext cx="289619" cy="366174"/>
              <a:chOff x="11874044" y="8868001"/>
              <a:chExt cx="289619" cy="366174"/>
            </a:xfrm>
          </p:grpSpPr>
          <p:pic>
            <p:nvPicPr>
              <p:cNvPr id="274" name="Object 273"/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 rot="5400000">
                <a:off x="11874044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6" name="그룹 1096"/>
            <p:cNvGrpSpPr/>
            <p:nvPr/>
          </p:nvGrpSpPr>
          <p:grpSpPr>
            <a:xfrm>
              <a:off x="12453832" y="8868001"/>
              <a:ext cx="289619" cy="366174"/>
              <a:chOff x="12453832" y="8868001"/>
              <a:chExt cx="289619" cy="366174"/>
            </a:xfrm>
          </p:grpSpPr>
          <p:pic>
            <p:nvPicPr>
              <p:cNvPr id="277" name="Object 276"/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 rot="5400000">
                <a:off x="12453832" y="8868001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7" name="그룹 1097"/>
            <p:cNvGrpSpPr/>
            <p:nvPr/>
          </p:nvGrpSpPr>
          <p:grpSpPr>
            <a:xfrm>
              <a:off x="9673016" y="8383335"/>
              <a:ext cx="289619" cy="366174"/>
              <a:chOff x="9673016" y="8383335"/>
              <a:chExt cx="289619" cy="366174"/>
            </a:xfrm>
          </p:grpSpPr>
          <p:pic>
            <p:nvPicPr>
              <p:cNvPr id="280" name="Object 279"/>
              <p:cNvPicPr>
                <a:picLocks noChangeAspect="1"/>
              </p:cNvPicPr>
              <p:nvPr/>
            </p:nvPicPr>
            <p:blipFill>
              <a:blip r:embed="rId88" cstate="print"/>
              <a:stretch>
                <a:fillRect/>
              </a:stretch>
            </p:blipFill>
            <p:spPr>
              <a:xfrm>
                <a:off x="9673016" y="8383335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8" name="그룹 1098"/>
            <p:cNvGrpSpPr/>
            <p:nvPr/>
          </p:nvGrpSpPr>
          <p:grpSpPr>
            <a:xfrm>
              <a:off x="9673016" y="8805722"/>
              <a:ext cx="289619" cy="366174"/>
              <a:chOff x="9673016" y="8805722"/>
              <a:chExt cx="289619" cy="366174"/>
            </a:xfrm>
          </p:grpSpPr>
          <p:pic>
            <p:nvPicPr>
              <p:cNvPr id="283" name="Object 282"/>
              <p:cNvPicPr>
                <a:picLocks noChangeAspect="1"/>
              </p:cNvPicPr>
              <p:nvPr/>
            </p:nvPicPr>
            <p:blipFill>
              <a:blip r:embed="rId89" cstate="print"/>
              <a:stretch>
                <a:fillRect/>
              </a:stretch>
            </p:blipFill>
            <p:spPr>
              <a:xfrm>
                <a:off x="9673016" y="8805722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099" name="그룹 1099"/>
            <p:cNvGrpSpPr/>
            <p:nvPr/>
          </p:nvGrpSpPr>
          <p:grpSpPr>
            <a:xfrm>
              <a:off x="9673016" y="7538563"/>
              <a:ext cx="289619" cy="366174"/>
              <a:chOff x="9673016" y="7538563"/>
              <a:chExt cx="289619" cy="366174"/>
            </a:xfrm>
          </p:grpSpPr>
          <p:pic>
            <p:nvPicPr>
              <p:cNvPr id="286" name="Object 285"/>
              <p:cNvPicPr>
                <a:picLocks noChangeAspect="1"/>
              </p:cNvPicPr>
              <p:nvPr/>
            </p:nvPicPr>
            <p:blipFill>
              <a:blip r:embed="rId90" cstate="print"/>
              <a:stretch>
                <a:fillRect/>
              </a:stretch>
            </p:blipFill>
            <p:spPr>
              <a:xfrm>
                <a:off x="9673016" y="7538563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0" name="그룹 1100"/>
            <p:cNvGrpSpPr/>
            <p:nvPr/>
          </p:nvGrpSpPr>
          <p:grpSpPr>
            <a:xfrm>
              <a:off x="9673016" y="7960949"/>
              <a:ext cx="289619" cy="366174"/>
              <a:chOff x="9673016" y="7960949"/>
              <a:chExt cx="289619" cy="366174"/>
            </a:xfrm>
          </p:grpSpPr>
          <p:pic>
            <p:nvPicPr>
              <p:cNvPr id="289" name="Object 288"/>
              <p:cNvPicPr>
                <a:picLocks noChangeAspect="1"/>
              </p:cNvPicPr>
              <p:nvPr/>
            </p:nvPicPr>
            <p:blipFill>
              <a:blip r:embed="rId91" cstate="print"/>
              <a:stretch>
                <a:fillRect/>
              </a:stretch>
            </p:blipFill>
            <p:spPr>
              <a:xfrm>
                <a:off x="9673016" y="7960949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1" name="그룹 1101"/>
            <p:cNvGrpSpPr/>
            <p:nvPr/>
          </p:nvGrpSpPr>
          <p:grpSpPr>
            <a:xfrm>
              <a:off x="9673016" y="9228108"/>
              <a:ext cx="289619" cy="366174"/>
              <a:chOff x="9673016" y="9228108"/>
              <a:chExt cx="289619" cy="366174"/>
            </a:xfrm>
          </p:grpSpPr>
          <p:pic>
            <p:nvPicPr>
              <p:cNvPr id="292" name="Object 291"/>
              <p:cNvPicPr>
                <a:picLocks noChangeAspect="1"/>
              </p:cNvPicPr>
              <p:nvPr/>
            </p:nvPicPr>
            <p:blipFill>
              <a:blip r:embed="rId92" cstate="print"/>
              <a:stretch>
                <a:fillRect/>
              </a:stretch>
            </p:blipFill>
            <p:spPr>
              <a:xfrm>
                <a:off x="9673016" y="9228108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02" name="그룹 1102"/>
          <p:cNvGrpSpPr/>
          <p:nvPr/>
        </p:nvGrpSpPr>
        <p:grpSpPr>
          <a:xfrm>
            <a:off x="5002612" y="5488889"/>
            <a:ext cx="1138692" cy="809524"/>
            <a:chOff x="5002612" y="5488889"/>
            <a:chExt cx="1138692" cy="809524"/>
          </a:xfrm>
        </p:grpSpPr>
        <p:grpSp>
          <p:nvGrpSpPr>
            <p:cNvPr id="1103" name="그룹 1103"/>
            <p:cNvGrpSpPr/>
            <p:nvPr/>
          </p:nvGrpSpPr>
          <p:grpSpPr>
            <a:xfrm>
              <a:off x="5167196" y="5705261"/>
              <a:ext cx="809524" cy="376779"/>
              <a:chOff x="5167196" y="5705261"/>
              <a:chExt cx="809524" cy="376779"/>
            </a:xfrm>
          </p:grpSpPr>
          <p:pic>
            <p:nvPicPr>
              <p:cNvPr id="297" name="Object 296"/>
              <p:cNvPicPr>
                <a:picLocks noChangeAspect="1"/>
              </p:cNvPicPr>
              <p:nvPr/>
            </p:nvPicPr>
            <p:blipFill>
              <a:blip r:embed="rId93" cstate="print"/>
              <a:stretch>
                <a:fillRect/>
              </a:stretch>
            </p:blipFill>
            <p:spPr>
              <a:xfrm rot="-16200000">
                <a:off x="4762434" y="5522668"/>
                <a:ext cx="1619048" cy="753559"/>
              </a:xfrm>
              <a:prstGeom prst="rect">
                <a:avLst/>
              </a:prstGeom>
            </p:spPr>
          </p:pic>
          <p:pic>
            <p:nvPicPr>
              <p:cNvPr id="298" name="Object 297"/>
              <p:cNvPicPr>
                <a:picLocks noChangeAspect="1"/>
              </p:cNvPicPr>
              <p:nvPr/>
            </p:nvPicPr>
            <p:blipFill>
              <a:blip r:embed="rId94" cstate="print"/>
              <a:stretch>
                <a:fillRect/>
              </a:stretch>
            </p:blipFill>
            <p:spPr>
              <a:xfrm rot="-16200000">
                <a:off x="5167196" y="5705261"/>
                <a:ext cx="809524" cy="376779"/>
              </a:xfrm>
              <a:prstGeom prst="rect">
                <a:avLst/>
              </a:prstGeom>
            </p:spPr>
          </p:pic>
        </p:grpSp>
        <p:grpSp>
          <p:nvGrpSpPr>
            <p:cNvPr id="1104" name="그룹 1104"/>
            <p:cNvGrpSpPr/>
            <p:nvPr/>
          </p:nvGrpSpPr>
          <p:grpSpPr>
            <a:xfrm>
              <a:off x="5002612" y="5917327"/>
              <a:ext cx="289619" cy="366174"/>
              <a:chOff x="5002612" y="5917327"/>
              <a:chExt cx="289619" cy="366174"/>
            </a:xfrm>
          </p:grpSpPr>
          <p:pic>
            <p:nvPicPr>
              <p:cNvPr id="301" name="Object 300"/>
              <p:cNvPicPr>
                <a:picLocks noChangeAspect="1"/>
              </p:cNvPicPr>
              <p:nvPr/>
            </p:nvPicPr>
            <p:blipFill>
              <a:blip r:embed="rId95" cstate="print"/>
              <a:stretch>
                <a:fillRect/>
              </a:stretch>
            </p:blipFill>
            <p:spPr>
              <a:xfrm>
                <a:off x="5002612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5" name="그룹 1105"/>
            <p:cNvGrpSpPr/>
            <p:nvPr/>
          </p:nvGrpSpPr>
          <p:grpSpPr>
            <a:xfrm>
              <a:off x="5851685" y="5917327"/>
              <a:ext cx="289619" cy="366174"/>
              <a:chOff x="5851685" y="5917327"/>
              <a:chExt cx="289619" cy="366174"/>
            </a:xfrm>
          </p:grpSpPr>
          <p:pic>
            <p:nvPicPr>
              <p:cNvPr id="304" name="Object 303"/>
              <p:cNvPicPr>
                <a:picLocks noChangeAspect="1"/>
              </p:cNvPicPr>
              <p:nvPr/>
            </p:nvPicPr>
            <p:blipFill>
              <a:blip r:embed="rId96" cstate="print"/>
              <a:stretch>
                <a:fillRect/>
              </a:stretch>
            </p:blipFill>
            <p:spPr>
              <a:xfrm>
                <a:off x="5851685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6" name="그룹 1106"/>
            <p:cNvGrpSpPr/>
            <p:nvPr/>
          </p:nvGrpSpPr>
          <p:grpSpPr>
            <a:xfrm>
              <a:off x="5002612" y="5503800"/>
              <a:ext cx="289619" cy="366174"/>
              <a:chOff x="5002612" y="5503800"/>
              <a:chExt cx="289619" cy="366174"/>
            </a:xfrm>
          </p:grpSpPr>
          <p:pic>
            <p:nvPicPr>
              <p:cNvPr id="307" name="Object 306"/>
              <p:cNvPicPr>
                <a:picLocks noChangeAspect="1"/>
              </p:cNvPicPr>
              <p:nvPr/>
            </p:nvPicPr>
            <p:blipFill>
              <a:blip r:embed="rId97" cstate="print"/>
              <a:stretch>
                <a:fillRect/>
              </a:stretch>
            </p:blipFill>
            <p:spPr>
              <a:xfrm>
                <a:off x="5002612" y="550380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07" name="그룹 1107"/>
            <p:cNvGrpSpPr/>
            <p:nvPr/>
          </p:nvGrpSpPr>
          <p:grpSpPr>
            <a:xfrm>
              <a:off x="5851685" y="5503800"/>
              <a:ext cx="289619" cy="366174"/>
              <a:chOff x="5851685" y="5503800"/>
              <a:chExt cx="289619" cy="366174"/>
            </a:xfrm>
          </p:grpSpPr>
          <p:pic>
            <p:nvPicPr>
              <p:cNvPr id="310" name="Object 309"/>
              <p:cNvPicPr>
                <a:picLocks noChangeAspect="1"/>
              </p:cNvPicPr>
              <p:nvPr/>
            </p:nvPicPr>
            <p:blipFill>
              <a:blip r:embed="rId98" cstate="print"/>
              <a:stretch>
                <a:fillRect/>
              </a:stretch>
            </p:blipFill>
            <p:spPr>
              <a:xfrm>
                <a:off x="5851685" y="550380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08" name="그룹 1108"/>
          <p:cNvGrpSpPr/>
          <p:nvPr/>
        </p:nvGrpSpPr>
        <p:grpSpPr>
          <a:xfrm>
            <a:off x="6616368" y="5488889"/>
            <a:ext cx="1138692" cy="809524"/>
            <a:chOff x="6616368" y="5488889"/>
            <a:chExt cx="1138692" cy="809524"/>
          </a:xfrm>
        </p:grpSpPr>
        <p:grpSp>
          <p:nvGrpSpPr>
            <p:cNvPr id="1109" name="그룹 1109"/>
            <p:cNvGrpSpPr/>
            <p:nvPr/>
          </p:nvGrpSpPr>
          <p:grpSpPr>
            <a:xfrm>
              <a:off x="6780952" y="5705261"/>
              <a:ext cx="809524" cy="376779"/>
              <a:chOff x="6780952" y="5705261"/>
              <a:chExt cx="809524" cy="376779"/>
            </a:xfrm>
          </p:grpSpPr>
          <p:pic>
            <p:nvPicPr>
              <p:cNvPr id="315" name="Object 314"/>
              <p:cNvPicPr>
                <a:picLocks noChangeAspect="1"/>
              </p:cNvPicPr>
              <p:nvPr/>
            </p:nvPicPr>
            <p:blipFill>
              <a:blip r:embed="rId99" cstate="print"/>
              <a:stretch>
                <a:fillRect/>
              </a:stretch>
            </p:blipFill>
            <p:spPr>
              <a:xfrm rot="-16200000">
                <a:off x="6376190" y="5522668"/>
                <a:ext cx="1619048" cy="753559"/>
              </a:xfrm>
              <a:prstGeom prst="rect">
                <a:avLst/>
              </a:prstGeom>
            </p:spPr>
          </p:pic>
          <p:pic>
            <p:nvPicPr>
              <p:cNvPr id="316" name="Object 315"/>
              <p:cNvPicPr>
                <a:picLocks noChangeAspect="1"/>
              </p:cNvPicPr>
              <p:nvPr/>
            </p:nvPicPr>
            <p:blipFill>
              <a:blip r:embed="rId100" cstate="print"/>
              <a:stretch>
                <a:fillRect/>
              </a:stretch>
            </p:blipFill>
            <p:spPr>
              <a:xfrm rot="-16200000">
                <a:off x="6780952" y="5705261"/>
                <a:ext cx="809524" cy="376779"/>
              </a:xfrm>
              <a:prstGeom prst="rect">
                <a:avLst/>
              </a:prstGeom>
            </p:spPr>
          </p:pic>
        </p:grpSp>
        <p:grpSp>
          <p:nvGrpSpPr>
            <p:cNvPr id="1110" name="그룹 1110"/>
            <p:cNvGrpSpPr/>
            <p:nvPr/>
          </p:nvGrpSpPr>
          <p:grpSpPr>
            <a:xfrm>
              <a:off x="6616368" y="5917327"/>
              <a:ext cx="289619" cy="366174"/>
              <a:chOff x="6616368" y="5917327"/>
              <a:chExt cx="289619" cy="366174"/>
            </a:xfrm>
          </p:grpSpPr>
          <p:pic>
            <p:nvPicPr>
              <p:cNvPr id="319" name="Object 318"/>
              <p:cNvPicPr>
                <a:picLocks noChangeAspect="1"/>
              </p:cNvPicPr>
              <p:nvPr/>
            </p:nvPicPr>
            <p:blipFill>
              <a:blip r:embed="rId101" cstate="print"/>
              <a:stretch>
                <a:fillRect/>
              </a:stretch>
            </p:blipFill>
            <p:spPr>
              <a:xfrm>
                <a:off x="6616368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1" name="그룹 1111"/>
            <p:cNvGrpSpPr/>
            <p:nvPr/>
          </p:nvGrpSpPr>
          <p:grpSpPr>
            <a:xfrm>
              <a:off x="7465441" y="5917327"/>
              <a:ext cx="289619" cy="366174"/>
              <a:chOff x="7465441" y="5917327"/>
              <a:chExt cx="289619" cy="366174"/>
            </a:xfrm>
          </p:grpSpPr>
          <p:pic>
            <p:nvPicPr>
              <p:cNvPr id="322" name="Object 321"/>
              <p:cNvPicPr>
                <a:picLocks noChangeAspect="1"/>
              </p:cNvPicPr>
              <p:nvPr/>
            </p:nvPicPr>
            <p:blipFill>
              <a:blip r:embed="rId102" cstate="print"/>
              <a:stretch>
                <a:fillRect/>
              </a:stretch>
            </p:blipFill>
            <p:spPr>
              <a:xfrm>
                <a:off x="7465441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2" name="그룹 1112"/>
            <p:cNvGrpSpPr/>
            <p:nvPr/>
          </p:nvGrpSpPr>
          <p:grpSpPr>
            <a:xfrm>
              <a:off x="6616368" y="5503800"/>
              <a:ext cx="289619" cy="366174"/>
              <a:chOff x="6616368" y="5503800"/>
              <a:chExt cx="289619" cy="366174"/>
            </a:xfrm>
          </p:grpSpPr>
          <p:pic>
            <p:nvPicPr>
              <p:cNvPr id="325" name="Object 324"/>
              <p:cNvPicPr>
                <a:picLocks noChangeAspect="1"/>
              </p:cNvPicPr>
              <p:nvPr/>
            </p:nvPicPr>
            <p:blipFill>
              <a:blip r:embed="rId103" cstate="print"/>
              <a:stretch>
                <a:fillRect/>
              </a:stretch>
            </p:blipFill>
            <p:spPr>
              <a:xfrm>
                <a:off x="6616368" y="550380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3" name="그룹 1113"/>
            <p:cNvGrpSpPr/>
            <p:nvPr/>
          </p:nvGrpSpPr>
          <p:grpSpPr>
            <a:xfrm>
              <a:off x="7465441" y="5503800"/>
              <a:ext cx="289619" cy="366174"/>
              <a:chOff x="7465441" y="5503800"/>
              <a:chExt cx="289619" cy="366174"/>
            </a:xfrm>
          </p:grpSpPr>
          <p:pic>
            <p:nvPicPr>
              <p:cNvPr id="328" name="Object 327"/>
              <p:cNvPicPr>
                <a:picLocks noChangeAspect="1"/>
              </p:cNvPicPr>
              <p:nvPr/>
            </p:nvPicPr>
            <p:blipFill>
              <a:blip r:embed="rId104" cstate="print"/>
              <a:stretch>
                <a:fillRect/>
              </a:stretch>
            </p:blipFill>
            <p:spPr>
              <a:xfrm>
                <a:off x="7465441" y="550380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14" name="그룹 1114"/>
          <p:cNvGrpSpPr/>
          <p:nvPr/>
        </p:nvGrpSpPr>
        <p:grpSpPr>
          <a:xfrm>
            <a:off x="8230125" y="5488889"/>
            <a:ext cx="1138692" cy="809524"/>
            <a:chOff x="8230125" y="5488889"/>
            <a:chExt cx="1138692" cy="809524"/>
          </a:xfrm>
        </p:grpSpPr>
        <p:grpSp>
          <p:nvGrpSpPr>
            <p:cNvPr id="1115" name="그룹 1115"/>
            <p:cNvGrpSpPr/>
            <p:nvPr/>
          </p:nvGrpSpPr>
          <p:grpSpPr>
            <a:xfrm>
              <a:off x="8394709" y="5705261"/>
              <a:ext cx="809524" cy="376779"/>
              <a:chOff x="8394709" y="5705261"/>
              <a:chExt cx="809524" cy="376779"/>
            </a:xfrm>
          </p:grpSpPr>
          <p:pic>
            <p:nvPicPr>
              <p:cNvPr id="333" name="Object 332"/>
              <p:cNvPicPr>
                <a:picLocks noChangeAspect="1"/>
              </p:cNvPicPr>
              <p:nvPr/>
            </p:nvPicPr>
            <p:blipFill>
              <a:blip r:embed="rId105" cstate="print"/>
              <a:stretch>
                <a:fillRect/>
              </a:stretch>
            </p:blipFill>
            <p:spPr>
              <a:xfrm rot="-16200000">
                <a:off x="7989947" y="5522668"/>
                <a:ext cx="1619048" cy="753559"/>
              </a:xfrm>
              <a:prstGeom prst="rect">
                <a:avLst/>
              </a:prstGeom>
            </p:spPr>
          </p:pic>
          <p:pic>
            <p:nvPicPr>
              <p:cNvPr id="334" name="Object 333"/>
              <p:cNvPicPr>
                <a:picLocks noChangeAspect="1"/>
              </p:cNvPicPr>
              <p:nvPr/>
            </p:nvPicPr>
            <p:blipFill>
              <a:blip r:embed="rId106" cstate="print"/>
              <a:stretch>
                <a:fillRect/>
              </a:stretch>
            </p:blipFill>
            <p:spPr>
              <a:xfrm rot="-16200000">
                <a:off x="8394709" y="5705261"/>
                <a:ext cx="809524" cy="376779"/>
              </a:xfrm>
              <a:prstGeom prst="rect">
                <a:avLst/>
              </a:prstGeom>
            </p:spPr>
          </p:pic>
        </p:grpSp>
        <p:grpSp>
          <p:nvGrpSpPr>
            <p:cNvPr id="1116" name="그룹 1116"/>
            <p:cNvGrpSpPr/>
            <p:nvPr/>
          </p:nvGrpSpPr>
          <p:grpSpPr>
            <a:xfrm>
              <a:off x="8230125" y="5917327"/>
              <a:ext cx="289619" cy="366174"/>
              <a:chOff x="8230125" y="5917327"/>
              <a:chExt cx="289619" cy="366174"/>
            </a:xfrm>
          </p:grpSpPr>
          <p:pic>
            <p:nvPicPr>
              <p:cNvPr id="337" name="Object 336"/>
              <p:cNvPicPr>
                <a:picLocks noChangeAspect="1"/>
              </p:cNvPicPr>
              <p:nvPr/>
            </p:nvPicPr>
            <p:blipFill>
              <a:blip r:embed="rId107" cstate="print"/>
              <a:stretch>
                <a:fillRect/>
              </a:stretch>
            </p:blipFill>
            <p:spPr>
              <a:xfrm>
                <a:off x="8230125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7" name="그룹 1117"/>
            <p:cNvGrpSpPr/>
            <p:nvPr/>
          </p:nvGrpSpPr>
          <p:grpSpPr>
            <a:xfrm>
              <a:off x="9079198" y="5917327"/>
              <a:ext cx="289619" cy="366174"/>
              <a:chOff x="9079198" y="5917327"/>
              <a:chExt cx="289619" cy="366174"/>
            </a:xfrm>
          </p:grpSpPr>
          <p:pic>
            <p:nvPicPr>
              <p:cNvPr id="340" name="Object 339"/>
              <p:cNvPicPr>
                <a:picLocks noChangeAspect="1"/>
              </p:cNvPicPr>
              <p:nvPr/>
            </p:nvPicPr>
            <p:blipFill>
              <a:blip r:embed="rId108" cstate="print"/>
              <a:stretch>
                <a:fillRect/>
              </a:stretch>
            </p:blipFill>
            <p:spPr>
              <a:xfrm>
                <a:off x="9079198" y="5917327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8" name="그룹 1118"/>
            <p:cNvGrpSpPr/>
            <p:nvPr/>
          </p:nvGrpSpPr>
          <p:grpSpPr>
            <a:xfrm>
              <a:off x="8230125" y="5503800"/>
              <a:ext cx="289619" cy="366174"/>
              <a:chOff x="8230125" y="5503800"/>
              <a:chExt cx="289619" cy="366174"/>
            </a:xfrm>
          </p:grpSpPr>
          <p:pic>
            <p:nvPicPr>
              <p:cNvPr id="343" name="Object 342"/>
              <p:cNvPicPr>
                <a:picLocks noChangeAspect="1"/>
              </p:cNvPicPr>
              <p:nvPr/>
            </p:nvPicPr>
            <p:blipFill>
              <a:blip r:embed="rId109" cstate="print"/>
              <a:stretch>
                <a:fillRect/>
              </a:stretch>
            </p:blipFill>
            <p:spPr>
              <a:xfrm>
                <a:off x="8230125" y="5503800"/>
                <a:ext cx="289619" cy="366174"/>
              </a:xfrm>
              <a:prstGeom prst="rect">
                <a:avLst/>
              </a:prstGeom>
            </p:spPr>
          </p:pic>
        </p:grpSp>
        <p:grpSp>
          <p:nvGrpSpPr>
            <p:cNvPr id="1119" name="그룹 1119"/>
            <p:cNvGrpSpPr/>
            <p:nvPr/>
          </p:nvGrpSpPr>
          <p:grpSpPr>
            <a:xfrm>
              <a:off x="9079198" y="5503800"/>
              <a:ext cx="289619" cy="366174"/>
              <a:chOff x="9079198" y="5503800"/>
              <a:chExt cx="289619" cy="366174"/>
            </a:xfrm>
          </p:grpSpPr>
          <p:pic>
            <p:nvPicPr>
              <p:cNvPr id="346" name="Object 345"/>
              <p:cNvPicPr>
                <a:picLocks noChangeAspect="1"/>
              </p:cNvPicPr>
              <p:nvPr/>
            </p:nvPicPr>
            <p:blipFill>
              <a:blip r:embed="rId110" cstate="print"/>
              <a:stretch>
                <a:fillRect/>
              </a:stretch>
            </p:blipFill>
            <p:spPr>
              <a:xfrm>
                <a:off x="9079198" y="5503800"/>
                <a:ext cx="289619" cy="366174"/>
              </a:xfrm>
              <a:prstGeom prst="rect">
                <a:avLst/>
              </a:prstGeom>
            </p:spPr>
          </p:pic>
        </p:grpSp>
      </p:grpSp>
      <p:grpSp>
        <p:nvGrpSpPr>
          <p:cNvPr id="1120" name="그룹 1120"/>
          <p:cNvGrpSpPr/>
          <p:nvPr/>
        </p:nvGrpSpPr>
        <p:grpSpPr>
          <a:xfrm>
            <a:off x="5574413" y="3174793"/>
            <a:ext cx="762284" cy="762287"/>
            <a:chOff x="5574413" y="3174793"/>
            <a:chExt cx="762284" cy="762287"/>
          </a:xfrm>
        </p:grpSpPr>
        <p:pic>
          <p:nvPicPr>
            <p:cNvPr id="350" name="Object 349"/>
            <p:cNvPicPr>
              <a:picLocks noChangeAspect="1"/>
            </p:cNvPicPr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574413" y="3174793"/>
              <a:ext cx="762284" cy="762287"/>
            </a:xfrm>
            <a:prstGeom prst="rect">
              <a:avLst/>
            </a:prstGeom>
          </p:spPr>
        </p:pic>
      </p:grpSp>
      <p:grpSp>
        <p:nvGrpSpPr>
          <p:cNvPr id="1121" name="그룹 1121"/>
          <p:cNvGrpSpPr/>
          <p:nvPr/>
        </p:nvGrpSpPr>
        <p:grpSpPr>
          <a:xfrm>
            <a:off x="7995842" y="3175587"/>
            <a:ext cx="760696" cy="760699"/>
            <a:chOff x="7995842" y="3175587"/>
            <a:chExt cx="760696" cy="760699"/>
          </a:xfrm>
        </p:grpSpPr>
        <p:pic>
          <p:nvPicPr>
            <p:cNvPr id="353" name="Object 352"/>
            <p:cNvPicPr>
              <a:picLocks noChangeAspect="1"/>
            </p:cNvPicPr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7995842" y="3175587"/>
              <a:ext cx="760696" cy="760699"/>
            </a:xfrm>
            <a:prstGeom prst="rect">
              <a:avLst/>
            </a:prstGeom>
          </p:spPr>
        </p:pic>
      </p:grpSp>
      <p:grpSp>
        <p:nvGrpSpPr>
          <p:cNvPr id="1122" name="그룹 1122"/>
          <p:cNvGrpSpPr/>
          <p:nvPr/>
        </p:nvGrpSpPr>
        <p:grpSpPr>
          <a:xfrm>
            <a:off x="15651358" y="819397"/>
            <a:ext cx="384409" cy="384409"/>
            <a:chOff x="15651358" y="819397"/>
            <a:chExt cx="384409" cy="384409"/>
          </a:xfrm>
        </p:grpSpPr>
        <p:grpSp>
          <p:nvGrpSpPr>
            <p:cNvPr id="1123" name="그룹 1123"/>
            <p:cNvGrpSpPr/>
            <p:nvPr/>
          </p:nvGrpSpPr>
          <p:grpSpPr>
            <a:xfrm>
              <a:off x="15651358" y="819397"/>
              <a:ext cx="384409" cy="384409"/>
              <a:chOff x="15651358" y="819397"/>
              <a:chExt cx="384409" cy="384409"/>
            </a:xfrm>
          </p:grpSpPr>
          <p:pic>
            <p:nvPicPr>
              <p:cNvPr id="357" name="Object 356"/>
              <p:cNvPicPr>
                <a:picLocks noChangeAspect="1"/>
              </p:cNvPicPr>
              <p:nvPr/>
            </p:nvPicPr>
            <p:blipFill>
              <a:blip r:embed="rId113" cstate="print"/>
              <a:stretch>
                <a:fillRect/>
              </a:stretch>
            </p:blipFill>
            <p:spPr>
              <a:xfrm>
                <a:off x="15651358" y="819397"/>
                <a:ext cx="384409" cy="384409"/>
              </a:xfrm>
              <a:prstGeom prst="rect">
                <a:avLst/>
              </a:prstGeom>
            </p:spPr>
          </p:pic>
        </p:grpSp>
        <p:grpSp>
          <p:nvGrpSpPr>
            <p:cNvPr id="1124" name="그룹 1124"/>
            <p:cNvGrpSpPr/>
            <p:nvPr/>
          </p:nvGrpSpPr>
          <p:grpSpPr>
            <a:xfrm>
              <a:off x="15729108" y="898843"/>
              <a:ext cx="228908" cy="243512"/>
              <a:chOff x="15729108" y="898843"/>
              <a:chExt cx="228908" cy="243512"/>
            </a:xfrm>
          </p:grpSpPr>
          <p:pic>
            <p:nvPicPr>
              <p:cNvPr id="360" name="Object 359"/>
              <p:cNvPicPr>
                <a:picLocks noChangeAspect="1"/>
              </p:cNvPicPr>
              <p:nvPr/>
            </p:nvPicPr>
            <p:blipFill>
              <a:blip r:embed="rId114" cstate="print"/>
              <a:stretch>
                <a:fillRect/>
              </a:stretch>
            </p:blipFill>
            <p:spPr>
              <a:xfrm>
                <a:off x="15729108" y="898843"/>
                <a:ext cx="228908" cy="243512"/>
              </a:xfrm>
              <a:prstGeom prst="rect">
                <a:avLst/>
              </a:prstGeom>
            </p:spPr>
          </p:pic>
        </p:grpSp>
      </p:grpSp>
      <p:pic>
        <p:nvPicPr>
          <p:cNvPr id="363" name="Object 362"/>
          <p:cNvPicPr>
            <a:picLocks noChangeAspect="1"/>
          </p:cNvPicPr>
          <p:nvPr/>
        </p:nvPicPr>
        <p:blipFill>
          <a:blip r:embed="rId115" cstate="print"/>
          <a:stretch>
            <a:fillRect/>
          </a:stretch>
        </p:blipFill>
        <p:spPr>
          <a:xfrm>
            <a:off x="16106255" y="818569"/>
            <a:ext cx="1599471" cy="457131"/>
          </a:xfrm>
          <a:prstGeom prst="rect">
            <a:avLst/>
          </a:prstGeom>
        </p:spPr>
      </p:pic>
      <p:pic>
        <p:nvPicPr>
          <p:cNvPr id="364" name="Object 363"/>
          <p:cNvPicPr>
            <a:picLocks noChangeAspect="1"/>
          </p:cNvPicPr>
          <p:nvPr/>
        </p:nvPicPr>
        <p:blipFill>
          <a:blip r:embed="rId116" cstate="print"/>
          <a:stretch>
            <a:fillRect/>
          </a:stretch>
        </p:blipFill>
        <p:spPr>
          <a:xfrm>
            <a:off x="615240" y="631907"/>
            <a:ext cx="4308765" cy="812678"/>
          </a:xfrm>
          <a:prstGeom prst="rect">
            <a:avLst/>
          </a:prstGeom>
        </p:spPr>
      </p:pic>
      <p:pic>
        <p:nvPicPr>
          <p:cNvPr id="365" name="Object 364"/>
          <p:cNvPicPr>
            <a:picLocks noChangeAspect="1"/>
          </p:cNvPicPr>
          <p:nvPr/>
        </p:nvPicPr>
        <p:blipFill>
          <a:blip r:embed="rId117" cstate="print"/>
          <a:stretch>
            <a:fillRect/>
          </a:stretch>
        </p:blipFill>
        <p:spPr>
          <a:xfrm>
            <a:off x="4813334" y="848568"/>
            <a:ext cx="2139265" cy="458560"/>
          </a:xfrm>
          <a:prstGeom prst="rect">
            <a:avLst/>
          </a:prstGeom>
        </p:spPr>
      </p:pic>
      <p:grpSp>
        <p:nvGrpSpPr>
          <p:cNvPr id="1125" name="그룹 1125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67" name="Object 366"/>
            <p:cNvPicPr>
              <a:picLocks noChangeAspect="1"/>
            </p:cNvPicPr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369" name="Object 368"/>
          <p:cNvPicPr>
            <a:picLocks noChangeAspect="1"/>
          </p:cNvPicPr>
          <p:nvPr/>
        </p:nvPicPr>
        <p:blipFill>
          <a:blip r:embed="rId119" cstate="print"/>
          <a:stretch>
            <a:fillRect/>
          </a:stretch>
        </p:blipFill>
        <p:spPr>
          <a:xfrm>
            <a:off x="1673981" y="2971215"/>
            <a:ext cx="1255593" cy="685697"/>
          </a:xfrm>
          <a:prstGeom prst="rect">
            <a:avLst/>
          </a:prstGeom>
        </p:spPr>
      </p:pic>
      <p:pic>
        <p:nvPicPr>
          <p:cNvPr id="370" name="Object 369"/>
          <p:cNvPicPr>
            <a:picLocks noChangeAspect="1"/>
          </p:cNvPicPr>
          <p:nvPr/>
        </p:nvPicPr>
        <p:blipFill>
          <a:blip r:embed="rId120" cstate="print"/>
          <a:stretch>
            <a:fillRect/>
          </a:stretch>
        </p:blipFill>
        <p:spPr>
          <a:xfrm>
            <a:off x="1257347" y="4925566"/>
            <a:ext cx="1156780" cy="685697"/>
          </a:xfrm>
          <a:prstGeom prst="rect">
            <a:avLst/>
          </a:prstGeom>
        </p:spPr>
      </p:pic>
      <p:pic>
        <p:nvPicPr>
          <p:cNvPr id="371" name="Object 370"/>
          <p:cNvPicPr>
            <a:picLocks noChangeAspect="1"/>
          </p:cNvPicPr>
          <p:nvPr/>
        </p:nvPicPr>
        <p:blipFill>
          <a:blip r:embed="rId121" cstate="print"/>
          <a:stretch>
            <a:fillRect/>
          </a:stretch>
        </p:blipFill>
        <p:spPr>
          <a:xfrm>
            <a:off x="1257347" y="7699043"/>
            <a:ext cx="1173512" cy="685697"/>
          </a:xfrm>
          <a:prstGeom prst="rect">
            <a:avLst/>
          </a:prstGeom>
        </p:spPr>
      </p:pic>
      <p:pic>
        <p:nvPicPr>
          <p:cNvPr id="372" name="Object 371"/>
          <p:cNvPicPr>
            <a:picLocks noChangeAspect="1"/>
          </p:cNvPicPr>
          <p:nvPr/>
        </p:nvPicPr>
        <p:blipFill>
          <a:blip r:embed="rId122" cstate="print"/>
          <a:stretch>
            <a:fillRect/>
          </a:stretch>
        </p:blipFill>
        <p:spPr>
          <a:xfrm>
            <a:off x="3670478" y="7032841"/>
            <a:ext cx="1176866" cy="685697"/>
          </a:xfrm>
          <a:prstGeom prst="rect">
            <a:avLst/>
          </a:prstGeom>
        </p:spPr>
      </p:pic>
      <p:pic>
        <p:nvPicPr>
          <p:cNvPr id="373" name="Object 372"/>
          <p:cNvPicPr>
            <a:picLocks noChangeAspect="1"/>
          </p:cNvPicPr>
          <p:nvPr/>
        </p:nvPicPr>
        <p:blipFill>
          <a:blip r:embed="rId123" cstate="print"/>
          <a:stretch>
            <a:fillRect/>
          </a:stretch>
        </p:blipFill>
        <p:spPr>
          <a:xfrm>
            <a:off x="6241907" y="4853340"/>
            <a:ext cx="2120866" cy="685697"/>
          </a:xfrm>
          <a:prstGeom prst="rect">
            <a:avLst/>
          </a:prstGeom>
        </p:spPr>
      </p:pic>
      <p:pic>
        <p:nvPicPr>
          <p:cNvPr id="374" name="Object 373"/>
          <p:cNvPicPr>
            <a:picLocks noChangeAspect="1"/>
          </p:cNvPicPr>
          <p:nvPr/>
        </p:nvPicPr>
        <p:blipFill>
          <a:blip r:embed="rId124" cstate="print"/>
          <a:stretch>
            <a:fillRect/>
          </a:stretch>
        </p:blipFill>
        <p:spPr>
          <a:xfrm>
            <a:off x="10501661" y="3993022"/>
            <a:ext cx="1178050" cy="685697"/>
          </a:xfrm>
          <a:prstGeom prst="rect">
            <a:avLst/>
          </a:prstGeom>
        </p:spPr>
      </p:pic>
      <p:pic>
        <p:nvPicPr>
          <p:cNvPr id="375" name="Object 374"/>
          <p:cNvPicPr>
            <a:picLocks noChangeAspect="1"/>
          </p:cNvPicPr>
          <p:nvPr/>
        </p:nvPicPr>
        <p:blipFill>
          <a:blip r:embed="rId125" cstate="print"/>
          <a:stretch>
            <a:fillRect/>
          </a:stretch>
        </p:blipFill>
        <p:spPr>
          <a:xfrm>
            <a:off x="13217846" y="3993022"/>
            <a:ext cx="1174853" cy="685697"/>
          </a:xfrm>
          <a:prstGeom prst="rect">
            <a:avLst/>
          </a:prstGeom>
        </p:spPr>
      </p:pic>
      <p:pic>
        <p:nvPicPr>
          <p:cNvPr id="376" name="Object 375"/>
          <p:cNvPicPr>
            <a:picLocks noChangeAspect="1"/>
          </p:cNvPicPr>
          <p:nvPr/>
        </p:nvPicPr>
        <p:blipFill>
          <a:blip r:embed="rId126" cstate="print"/>
          <a:stretch>
            <a:fillRect/>
          </a:stretch>
        </p:blipFill>
        <p:spPr>
          <a:xfrm>
            <a:off x="15828114" y="3993022"/>
            <a:ext cx="1176747" cy="685697"/>
          </a:xfrm>
          <a:prstGeom prst="rect">
            <a:avLst/>
          </a:prstGeom>
        </p:spPr>
      </p:pic>
      <p:pic>
        <p:nvPicPr>
          <p:cNvPr id="377" name="Object 376"/>
          <p:cNvPicPr>
            <a:picLocks noChangeAspect="1"/>
          </p:cNvPicPr>
          <p:nvPr/>
        </p:nvPicPr>
        <p:blipFill>
          <a:blip r:embed="rId127" cstate="print"/>
          <a:stretch>
            <a:fillRect/>
          </a:stretch>
        </p:blipFill>
        <p:spPr>
          <a:xfrm>
            <a:off x="10891048" y="8315000"/>
            <a:ext cx="1272325" cy="685697"/>
          </a:xfrm>
          <a:prstGeom prst="rect">
            <a:avLst/>
          </a:prstGeom>
        </p:spPr>
      </p:pic>
      <p:pic>
        <p:nvPicPr>
          <p:cNvPr id="378" name="Object 377"/>
          <p:cNvPicPr>
            <a:picLocks noChangeAspect="1"/>
          </p:cNvPicPr>
          <p:nvPr/>
        </p:nvPicPr>
        <p:blipFill>
          <a:blip r:embed="rId128" cstate="print"/>
          <a:stretch>
            <a:fillRect/>
          </a:stretch>
        </p:blipFill>
        <p:spPr>
          <a:xfrm>
            <a:off x="14348009" y="8315000"/>
            <a:ext cx="1275679" cy="685697"/>
          </a:xfrm>
          <a:prstGeom prst="rect">
            <a:avLst/>
          </a:prstGeom>
        </p:spPr>
      </p:pic>
      <p:pic>
        <p:nvPicPr>
          <p:cNvPr id="379" name="Object 378"/>
          <p:cNvPicPr>
            <a:picLocks noChangeAspect="1"/>
          </p:cNvPicPr>
          <p:nvPr/>
        </p:nvPicPr>
        <p:blipFill>
          <a:blip r:embed="rId129" cstate="print"/>
          <a:stretch>
            <a:fillRect/>
          </a:stretch>
        </p:blipFill>
        <p:spPr>
          <a:xfrm>
            <a:off x="6608574" y="7903756"/>
            <a:ext cx="1077618" cy="685697"/>
          </a:xfrm>
          <a:prstGeom prst="rect">
            <a:avLst/>
          </a:prstGeom>
        </p:spPr>
      </p:pic>
      <p:pic>
        <p:nvPicPr>
          <p:cNvPr id="380" name="Object 379"/>
          <p:cNvPicPr>
            <a:picLocks noChangeAspect="1"/>
          </p:cNvPicPr>
          <p:nvPr/>
        </p:nvPicPr>
        <p:blipFill>
          <a:blip r:embed="rId130" cstate="print"/>
          <a:stretch>
            <a:fillRect/>
          </a:stretch>
        </p:blipFill>
        <p:spPr>
          <a:xfrm>
            <a:off x="16283177" y="8925939"/>
            <a:ext cx="1303145" cy="6856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2021-12-04T22:17:58Z</dcterms:created>
  <dcterms:modified xsi:type="dcterms:W3CDTF">2021-12-04T22:17:58Z</dcterms:modified>
</cp:coreProperties>
</file>