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71" r:id="rId10"/>
    <p:sldId id="272" r:id="rId11"/>
    <p:sldId id="273" r:id="rId12"/>
    <p:sldId id="270" r:id="rId13"/>
    <p:sldId id="269" r:id="rId14"/>
    <p:sldId id="266" r:id="rId15"/>
    <p:sldId id="262" r:id="rId16"/>
    <p:sldId id="263" r:id="rId17"/>
    <p:sldId id="264" r:id="rId18"/>
    <p:sldId id="265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993330"/>
    <a:srgbClr val="942825"/>
    <a:srgbClr val="1F497D"/>
    <a:srgbClr val="B1B0A8"/>
    <a:srgbClr val="339933"/>
    <a:srgbClr val="E3E3E3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lalswl2000@ajou.ac.kr" userId="1c87144d-ea01-4ad9-b87b-8435de56d307" providerId="ADAL" clId="{DD0B9479-6F6F-4F70-98F1-680D4C804EBF}"/>
    <pc:docChg chg="undo custSel addSld delSld modSld sldOrd">
      <pc:chgData name="chlalswl2000@ajou.ac.kr" userId="1c87144d-ea01-4ad9-b87b-8435de56d307" providerId="ADAL" clId="{DD0B9479-6F6F-4F70-98F1-680D4C804EBF}" dt="2021-12-06T13:02:34.049" v="10783" actId="1076"/>
      <pc:docMkLst>
        <pc:docMk/>
      </pc:docMkLst>
      <pc:sldChg chg="addSp delSp modSp mod ord">
        <pc:chgData name="chlalswl2000@ajou.ac.kr" userId="1c87144d-ea01-4ad9-b87b-8435de56d307" providerId="ADAL" clId="{DD0B9479-6F6F-4F70-98F1-680D4C804EBF}" dt="2021-12-06T09:09:14.448" v="309" actId="1076"/>
        <pc:sldMkLst>
          <pc:docMk/>
          <pc:sldMk cId="0" sldId="261"/>
        </pc:sldMkLst>
        <pc:spChg chg="mod">
          <ac:chgData name="chlalswl2000@ajou.ac.kr" userId="1c87144d-ea01-4ad9-b87b-8435de56d307" providerId="ADAL" clId="{DD0B9479-6F6F-4F70-98F1-680D4C804EBF}" dt="2021-12-05T15:45:26.225" v="22" actId="20577"/>
          <ac:spMkLst>
            <pc:docMk/>
            <pc:sldMk cId="0" sldId="261"/>
            <ac:spMk id="3" creationId="{20DB93A6-4A40-4B49-8367-98790F50000C}"/>
          </ac:spMkLst>
        </pc:spChg>
        <pc:spChg chg="mod">
          <ac:chgData name="chlalswl2000@ajou.ac.kr" userId="1c87144d-ea01-4ad9-b87b-8435de56d307" providerId="ADAL" clId="{DD0B9479-6F6F-4F70-98F1-680D4C804EBF}" dt="2021-12-06T08:56:49.601" v="277" actId="1076"/>
          <ac:spMkLst>
            <pc:docMk/>
            <pc:sldMk cId="0" sldId="261"/>
            <ac:spMk id="97" creationId="{7E8406D4-D645-4C01-A261-460A03AD22FB}"/>
          </ac:spMkLst>
        </pc:spChg>
        <pc:spChg chg="mod">
          <ac:chgData name="chlalswl2000@ajou.ac.kr" userId="1c87144d-ea01-4ad9-b87b-8435de56d307" providerId="ADAL" clId="{DD0B9479-6F6F-4F70-98F1-680D4C804EBF}" dt="2021-12-06T08:57:08.990" v="280" actId="1076"/>
          <ac:spMkLst>
            <pc:docMk/>
            <pc:sldMk cId="0" sldId="261"/>
            <ac:spMk id="100" creationId="{16DAB8D4-A909-476D-9188-CC4E76040A8C}"/>
          </ac:spMkLst>
        </pc:spChg>
        <pc:spChg chg="mod">
          <ac:chgData name="chlalswl2000@ajou.ac.kr" userId="1c87144d-ea01-4ad9-b87b-8435de56d307" providerId="ADAL" clId="{DD0B9479-6F6F-4F70-98F1-680D4C804EBF}" dt="2021-12-06T08:57:26.153" v="285" actId="1076"/>
          <ac:spMkLst>
            <pc:docMk/>
            <pc:sldMk cId="0" sldId="261"/>
            <ac:spMk id="101" creationId="{17BA7971-D82A-43D2-8D51-5C020F9609F8}"/>
          </ac:spMkLst>
        </pc:spChg>
        <pc:grpChg chg="mod">
          <ac:chgData name="chlalswl2000@ajou.ac.kr" userId="1c87144d-ea01-4ad9-b87b-8435de56d307" providerId="ADAL" clId="{DD0B9479-6F6F-4F70-98F1-680D4C804EBF}" dt="2021-12-06T08:57:20.624" v="284" actId="1076"/>
          <ac:grpSpMkLst>
            <pc:docMk/>
            <pc:sldMk cId="0" sldId="261"/>
            <ac:grpSpMk id="82" creationId="{B8CA9006-1D6F-4C49-8123-136505B02270}"/>
          </ac:grpSpMkLst>
        </pc:grpChg>
        <pc:grpChg chg="mod">
          <ac:chgData name="chlalswl2000@ajou.ac.kr" userId="1c87144d-ea01-4ad9-b87b-8435de56d307" providerId="ADAL" clId="{DD0B9479-6F6F-4F70-98F1-680D4C804EBF}" dt="2021-12-05T15:44:42.507" v="16" actId="1076"/>
          <ac:grpSpMkLst>
            <pc:docMk/>
            <pc:sldMk cId="0" sldId="261"/>
            <ac:grpSpMk id="1005" creationId="{00000000-0000-0000-0000-000000000000}"/>
          </ac:grpSpMkLst>
        </pc:grpChg>
        <pc:picChg chg="mod">
          <ac:chgData name="chlalswl2000@ajou.ac.kr" userId="1c87144d-ea01-4ad9-b87b-8435de56d307" providerId="ADAL" clId="{DD0B9479-6F6F-4F70-98F1-680D4C804EBF}" dt="2021-12-05T15:44:08.591" v="9" actId="1076"/>
          <ac:picMkLst>
            <pc:docMk/>
            <pc:sldMk cId="0" sldId="261"/>
            <ac:picMk id="15" creationId="{00000000-0000-0000-0000-000000000000}"/>
          </ac:picMkLst>
        </pc:picChg>
        <pc:picChg chg="del mod">
          <ac:chgData name="chlalswl2000@ajou.ac.kr" userId="1c87144d-ea01-4ad9-b87b-8435de56d307" providerId="ADAL" clId="{DD0B9479-6F6F-4F70-98F1-680D4C804EBF}" dt="2021-12-05T15:44:20.071" v="12" actId="478"/>
          <ac:picMkLst>
            <pc:docMk/>
            <pc:sldMk cId="0" sldId="261"/>
            <ac:picMk id="16" creationId="{00000000-0000-0000-0000-000000000000}"/>
          </ac:picMkLst>
        </pc:picChg>
        <pc:picChg chg="add del mod">
          <ac:chgData name="chlalswl2000@ajou.ac.kr" userId="1c87144d-ea01-4ad9-b87b-8435de56d307" providerId="ADAL" clId="{DD0B9479-6F6F-4F70-98F1-680D4C804EBF}" dt="2021-12-06T09:09:02.561" v="304" actId="478"/>
          <ac:picMkLst>
            <pc:docMk/>
            <pc:sldMk cId="0" sldId="261"/>
            <ac:picMk id="33" creationId="{BE8D01D9-00EE-4738-A436-AAADD438C582}"/>
          </ac:picMkLst>
        </pc:picChg>
        <pc:picChg chg="add mod">
          <ac:chgData name="chlalswl2000@ajou.ac.kr" userId="1c87144d-ea01-4ad9-b87b-8435de56d307" providerId="ADAL" clId="{DD0B9479-6F6F-4F70-98F1-680D4C804EBF}" dt="2021-12-06T09:09:14.448" v="309" actId="1076"/>
          <ac:picMkLst>
            <pc:docMk/>
            <pc:sldMk cId="0" sldId="261"/>
            <ac:picMk id="34" creationId="{A733FAE1-6232-45F7-911C-1F4BDB6964A8}"/>
          </ac:picMkLst>
        </pc:picChg>
      </pc:sldChg>
      <pc:sldChg chg="modSp mod">
        <pc:chgData name="chlalswl2000@ajou.ac.kr" userId="1c87144d-ea01-4ad9-b87b-8435de56d307" providerId="ADAL" clId="{DD0B9479-6F6F-4F70-98F1-680D4C804EBF}" dt="2021-12-06T10:34:34.422" v="8024" actId="1076"/>
        <pc:sldMkLst>
          <pc:docMk/>
          <pc:sldMk cId="884509533" sldId="266"/>
        </pc:sldMkLst>
        <pc:grpChg chg="mod">
          <ac:chgData name="chlalswl2000@ajou.ac.kr" userId="1c87144d-ea01-4ad9-b87b-8435de56d307" providerId="ADAL" clId="{DD0B9479-6F6F-4F70-98F1-680D4C804EBF}" dt="2021-12-06T10:34:33.629" v="8022" actId="1076"/>
          <ac:grpSpMkLst>
            <pc:docMk/>
            <pc:sldMk cId="884509533" sldId="266"/>
            <ac:grpSpMk id="1005" creationId="{00000000-0000-0000-0000-000000000000}"/>
          </ac:grpSpMkLst>
        </pc:grpChg>
        <pc:picChg chg="mod">
          <ac:chgData name="chlalswl2000@ajou.ac.kr" userId="1c87144d-ea01-4ad9-b87b-8435de56d307" providerId="ADAL" clId="{DD0B9479-6F6F-4F70-98F1-680D4C804EBF}" dt="2021-12-06T10:34:33.985" v="8023" actId="1076"/>
          <ac:picMkLst>
            <pc:docMk/>
            <pc:sldMk cId="884509533" sldId="266"/>
            <ac:picMk id="45" creationId="{00000000-0000-0000-0000-000000000000}"/>
          </ac:picMkLst>
        </pc:picChg>
        <pc:picChg chg="mod">
          <ac:chgData name="chlalswl2000@ajou.ac.kr" userId="1c87144d-ea01-4ad9-b87b-8435de56d307" providerId="ADAL" clId="{DD0B9479-6F6F-4F70-98F1-680D4C804EBF}" dt="2021-12-06T10:34:34.422" v="8024" actId="1076"/>
          <ac:picMkLst>
            <pc:docMk/>
            <pc:sldMk cId="884509533" sldId="266"/>
            <ac:picMk id="46" creationId="{00000000-0000-0000-0000-000000000000}"/>
          </ac:picMkLst>
        </pc:picChg>
      </pc:sldChg>
      <pc:sldChg chg="addSp delSp modSp mod">
        <pc:chgData name="chlalswl2000@ajou.ac.kr" userId="1c87144d-ea01-4ad9-b87b-8435de56d307" providerId="ADAL" clId="{DD0B9479-6F6F-4F70-98F1-680D4C804EBF}" dt="2021-12-06T10:30:45.910" v="7489"/>
        <pc:sldMkLst>
          <pc:docMk/>
          <pc:sldMk cId="1772826350" sldId="267"/>
        </pc:sldMkLst>
        <pc:spChg chg="mod">
          <ac:chgData name="chlalswl2000@ajou.ac.kr" userId="1c87144d-ea01-4ad9-b87b-8435de56d307" providerId="ADAL" clId="{DD0B9479-6F6F-4F70-98F1-680D4C804EBF}" dt="2021-12-06T09:00:07.262" v="297" actId="20577"/>
          <ac:spMkLst>
            <pc:docMk/>
            <pc:sldMk cId="1772826350" sldId="267"/>
            <ac:spMk id="11" creationId="{68E249A3-27C6-4257-9D2B-23F118911721}"/>
          </ac:spMkLst>
        </pc:spChg>
        <pc:spChg chg="mod">
          <ac:chgData name="chlalswl2000@ajou.ac.kr" userId="1c87144d-ea01-4ad9-b87b-8435de56d307" providerId="ADAL" clId="{DD0B9479-6F6F-4F70-98F1-680D4C804EBF}" dt="2021-12-06T10:30:45.910" v="7489"/>
          <ac:spMkLst>
            <pc:docMk/>
            <pc:sldMk cId="1772826350" sldId="267"/>
            <ac:spMk id="93" creationId="{7CDADB1C-B91F-49BB-A929-D213B3A93526}"/>
          </ac:spMkLst>
        </pc:spChg>
        <pc:picChg chg="add mod">
          <ac:chgData name="chlalswl2000@ajou.ac.kr" userId="1c87144d-ea01-4ad9-b87b-8435de56d307" providerId="ADAL" clId="{DD0B9479-6F6F-4F70-98F1-680D4C804EBF}" dt="2021-12-06T08:43:35.116" v="209" actId="1076"/>
          <ac:picMkLst>
            <pc:docMk/>
            <pc:sldMk cId="1772826350" sldId="267"/>
            <ac:picMk id="8" creationId="{E292F6F5-F777-4215-8E9A-8C2E9BC39414}"/>
          </ac:picMkLst>
        </pc:picChg>
        <pc:picChg chg="add del mod">
          <ac:chgData name="chlalswl2000@ajou.ac.kr" userId="1c87144d-ea01-4ad9-b87b-8435de56d307" providerId="ADAL" clId="{DD0B9479-6F6F-4F70-98F1-680D4C804EBF}" dt="2021-12-06T08:35:24.174" v="158" actId="478"/>
          <ac:picMkLst>
            <pc:docMk/>
            <pc:sldMk cId="1772826350" sldId="267"/>
            <ac:picMk id="13" creationId="{FCB761F3-8E8F-414F-A2FD-EEF356FDEAF4}"/>
          </ac:picMkLst>
        </pc:picChg>
        <pc:picChg chg="add del mod">
          <ac:chgData name="chlalswl2000@ajou.ac.kr" userId="1c87144d-ea01-4ad9-b87b-8435de56d307" providerId="ADAL" clId="{DD0B9479-6F6F-4F70-98F1-680D4C804EBF}" dt="2021-12-06T08:35:39.077" v="162" actId="478"/>
          <ac:picMkLst>
            <pc:docMk/>
            <pc:sldMk cId="1772826350" sldId="267"/>
            <ac:picMk id="17" creationId="{17853083-A165-4BC5-8F5E-4D3294184438}"/>
          </ac:picMkLst>
        </pc:picChg>
        <pc:picChg chg="add del mod">
          <ac:chgData name="chlalswl2000@ajou.ac.kr" userId="1c87144d-ea01-4ad9-b87b-8435de56d307" providerId="ADAL" clId="{DD0B9479-6F6F-4F70-98F1-680D4C804EBF}" dt="2021-12-06T08:35:49.545" v="166" actId="478"/>
          <ac:picMkLst>
            <pc:docMk/>
            <pc:sldMk cId="1772826350" sldId="267"/>
            <ac:picMk id="19" creationId="{35AA9459-8C37-4411-926D-C4ACED7755B6}"/>
          </ac:picMkLst>
        </pc:picChg>
        <pc:picChg chg="add del mod">
          <ac:chgData name="chlalswl2000@ajou.ac.kr" userId="1c87144d-ea01-4ad9-b87b-8435de56d307" providerId="ADAL" clId="{DD0B9479-6F6F-4F70-98F1-680D4C804EBF}" dt="2021-12-06T08:36:03.353" v="171" actId="478"/>
          <ac:picMkLst>
            <pc:docMk/>
            <pc:sldMk cId="1772826350" sldId="267"/>
            <ac:picMk id="21" creationId="{9D98A369-5C9F-4C64-9193-F6A1F49753AE}"/>
          </ac:picMkLst>
        </pc:picChg>
        <pc:picChg chg="add del mod">
          <ac:chgData name="chlalswl2000@ajou.ac.kr" userId="1c87144d-ea01-4ad9-b87b-8435de56d307" providerId="ADAL" clId="{DD0B9479-6F6F-4F70-98F1-680D4C804EBF}" dt="2021-12-06T08:36:10.623" v="173" actId="478"/>
          <ac:picMkLst>
            <pc:docMk/>
            <pc:sldMk cId="1772826350" sldId="267"/>
            <ac:picMk id="23" creationId="{A0FBD332-BD6E-4AA6-86B9-5487DAF82F14}"/>
          </ac:picMkLst>
        </pc:picChg>
        <pc:picChg chg="add del mod">
          <ac:chgData name="chlalswl2000@ajou.ac.kr" userId="1c87144d-ea01-4ad9-b87b-8435de56d307" providerId="ADAL" clId="{DD0B9479-6F6F-4F70-98F1-680D4C804EBF}" dt="2021-12-06T08:36:23.255" v="177" actId="478"/>
          <ac:picMkLst>
            <pc:docMk/>
            <pc:sldMk cId="1772826350" sldId="267"/>
            <ac:picMk id="25" creationId="{D899950E-48C0-48AD-8236-D5A6B0131CE6}"/>
          </ac:picMkLst>
        </pc:picChg>
        <pc:picChg chg="add del mod">
          <ac:chgData name="chlalswl2000@ajou.ac.kr" userId="1c87144d-ea01-4ad9-b87b-8435de56d307" providerId="ADAL" clId="{DD0B9479-6F6F-4F70-98F1-680D4C804EBF}" dt="2021-12-06T08:36:57.380" v="181" actId="478"/>
          <ac:picMkLst>
            <pc:docMk/>
            <pc:sldMk cId="1772826350" sldId="267"/>
            <ac:picMk id="27" creationId="{6A2B3075-3109-458F-B5EF-393C819E4827}"/>
          </ac:picMkLst>
        </pc:picChg>
        <pc:picChg chg="add del mod">
          <ac:chgData name="chlalswl2000@ajou.ac.kr" userId="1c87144d-ea01-4ad9-b87b-8435de56d307" providerId="ADAL" clId="{DD0B9479-6F6F-4F70-98F1-680D4C804EBF}" dt="2021-12-06T08:37:07.814" v="185" actId="478"/>
          <ac:picMkLst>
            <pc:docMk/>
            <pc:sldMk cId="1772826350" sldId="267"/>
            <ac:picMk id="29" creationId="{63707EE5-F50A-49E1-9F01-68CBBED4DE66}"/>
          </ac:picMkLst>
        </pc:picChg>
        <pc:picChg chg="add del mod">
          <ac:chgData name="chlalswl2000@ajou.ac.kr" userId="1c87144d-ea01-4ad9-b87b-8435de56d307" providerId="ADAL" clId="{DD0B9479-6F6F-4F70-98F1-680D4C804EBF}" dt="2021-12-06T08:41:28.293" v="192" actId="478"/>
          <ac:picMkLst>
            <pc:docMk/>
            <pc:sldMk cId="1772826350" sldId="267"/>
            <ac:picMk id="31" creationId="{F71D21B5-71AB-4660-AE67-E4A652C41626}"/>
          </ac:picMkLst>
        </pc:picChg>
        <pc:picChg chg="add del mod">
          <ac:chgData name="chlalswl2000@ajou.ac.kr" userId="1c87144d-ea01-4ad9-b87b-8435de56d307" providerId="ADAL" clId="{DD0B9479-6F6F-4F70-98F1-680D4C804EBF}" dt="2021-12-06T08:41:39.940" v="196" actId="478"/>
          <ac:picMkLst>
            <pc:docMk/>
            <pc:sldMk cId="1772826350" sldId="267"/>
            <ac:picMk id="33" creationId="{2561B669-461F-4E32-A967-237097043228}"/>
          </ac:picMkLst>
        </pc:picChg>
        <pc:picChg chg="add mod">
          <ac:chgData name="chlalswl2000@ajou.ac.kr" userId="1c87144d-ea01-4ad9-b87b-8435de56d307" providerId="ADAL" clId="{DD0B9479-6F6F-4F70-98F1-680D4C804EBF}" dt="2021-12-06T08:55:05.266" v="268" actId="1076"/>
          <ac:picMkLst>
            <pc:docMk/>
            <pc:sldMk cId="1772826350" sldId="267"/>
            <ac:picMk id="61" creationId="{EC82777E-3702-4024-B569-38CC60BDB9BF}"/>
          </ac:picMkLst>
        </pc:picChg>
        <pc:picChg chg="add del mod">
          <ac:chgData name="chlalswl2000@ajou.ac.kr" userId="1c87144d-ea01-4ad9-b87b-8435de56d307" providerId="ADAL" clId="{DD0B9479-6F6F-4F70-98F1-680D4C804EBF}" dt="2021-12-06T08:45:11.533" v="211" actId="478"/>
          <ac:picMkLst>
            <pc:docMk/>
            <pc:sldMk cId="1772826350" sldId="267"/>
            <ac:picMk id="63" creationId="{567171F4-DA80-48AE-B603-3A4507720B42}"/>
          </ac:picMkLst>
        </pc:picChg>
        <pc:picChg chg="add mod">
          <ac:chgData name="chlalswl2000@ajou.ac.kr" userId="1c87144d-ea01-4ad9-b87b-8435de56d307" providerId="ADAL" clId="{DD0B9479-6F6F-4F70-98F1-680D4C804EBF}" dt="2021-12-06T08:55:08.142" v="269" actId="1076"/>
          <ac:picMkLst>
            <pc:docMk/>
            <pc:sldMk cId="1772826350" sldId="267"/>
            <ac:picMk id="961" creationId="{104D4E85-4766-4CBC-9666-6327F7002724}"/>
          </ac:picMkLst>
        </pc:picChg>
        <pc:picChg chg="add del mod">
          <ac:chgData name="chlalswl2000@ajou.ac.kr" userId="1c87144d-ea01-4ad9-b87b-8435de56d307" providerId="ADAL" clId="{DD0B9479-6F6F-4F70-98F1-680D4C804EBF}" dt="2021-12-06T08:50:57.453" v="238" actId="478"/>
          <ac:picMkLst>
            <pc:docMk/>
            <pc:sldMk cId="1772826350" sldId="267"/>
            <ac:picMk id="963" creationId="{0BF9774E-268D-4D27-B610-530091E00561}"/>
          </ac:picMkLst>
        </pc:picChg>
        <pc:picChg chg="add mod">
          <ac:chgData name="chlalswl2000@ajou.ac.kr" userId="1c87144d-ea01-4ad9-b87b-8435de56d307" providerId="ADAL" clId="{DD0B9479-6F6F-4F70-98F1-680D4C804EBF}" dt="2021-12-06T08:51:22.643" v="243" actId="1076"/>
          <ac:picMkLst>
            <pc:docMk/>
            <pc:sldMk cId="1772826350" sldId="267"/>
            <ac:picMk id="965" creationId="{14EA7838-8B8C-4920-8E50-51346CFE7FC0}"/>
          </ac:picMkLst>
        </pc:picChg>
        <pc:picChg chg="add del mod">
          <ac:chgData name="chlalswl2000@ajou.ac.kr" userId="1c87144d-ea01-4ad9-b87b-8435de56d307" providerId="ADAL" clId="{DD0B9479-6F6F-4F70-98F1-680D4C804EBF}" dt="2021-12-06T08:55:15.120" v="271" actId="478"/>
          <ac:picMkLst>
            <pc:docMk/>
            <pc:sldMk cId="1772826350" sldId="267"/>
            <ac:picMk id="967" creationId="{59D3299B-1109-453E-8234-6502511C4847}"/>
          </ac:picMkLst>
        </pc:picChg>
        <pc:picChg chg="add mod">
          <ac:chgData name="chlalswl2000@ajou.ac.kr" userId="1c87144d-ea01-4ad9-b87b-8435de56d307" providerId="ADAL" clId="{DD0B9479-6F6F-4F70-98F1-680D4C804EBF}" dt="2021-12-06T08:53:52.828" v="253" actId="1076"/>
          <ac:picMkLst>
            <pc:docMk/>
            <pc:sldMk cId="1772826350" sldId="267"/>
            <ac:picMk id="969" creationId="{595337CB-4B66-4752-99BA-D0E07E004658}"/>
          </ac:picMkLst>
        </pc:picChg>
        <pc:picChg chg="add del mod">
          <ac:chgData name="chlalswl2000@ajou.ac.kr" userId="1c87144d-ea01-4ad9-b87b-8435de56d307" providerId="ADAL" clId="{DD0B9479-6F6F-4F70-98F1-680D4C804EBF}" dt="2021-12-06T08:55:13.970" v="270" actId="478"/>
          <ac:picMkLst>
            <pc:docMk/>
            <pc:sldMk cId="1772826350" sldId="267"/>
            <ac:picMk id="971" creationId="{4BFD112E-3081-4C6D-9A04-CB3E9C52EC3C}"/>
          </ac:picMkLst>
        </pc:picChg>
        <pc:picChg chg="add mod">
          <ac:chgData name="chlalswl2000@ajou.ac.kr" userId="1c87144d-ea01-4ad9-b87b-8435de56d307" providerId="ADAL" clId="{DD0B9479-6F6F-4F70-98F1-680D4C804EBF}" dt="2021-12-06T08:54:31.466" v="264" actId="1076"/>
          <ac:picMkLst>
            <pc:docMk/>
            <pc:sldMk cId="1772826350" sldId="267"/>
            <ac:picMk id="973" creationId="{F99359A8-3E8C-4D4C-8D63-A30758E9C5FC}"/>
          </ac:picMkLst>
        </pc:picChg>
      </pc:sldChg>
      <pc:sldChg chg="addSp delSp modSp mod ord">
        <pc:chgData name="chlalswl2000@ajou.ac.kr" userId="1c87144d-ea01-4ad9-b87b-8435de56d307" providerId="ADAL" clId="{DD0B9479-6F6F-4F70-98F1-680D4C804EBF}" dt="2021-12-06T09:42:31.640" v="2815" actId="255"/>
        <pc:sldMkLst>
          <pc:docMk/>
          <pc:sldMk cId="578043527" sldId="268"/>
        </pc:sldMkLst>
        <pc:spChg chg="add del mod">
          <ac:chgData name="chlalswl2000@ajou.ac.kr" userId="1c87144d-ea01-4ad9-b87b-8435de56d307" providerId="ADAL" clId="{DD0B9479-6F6F-4F70-98F1-680D4C804EBF}" dt="2021-12-06T09:05:38.923" v="298" actId="478"/>
          <ac:spMkLst>
            <pc:docMk/>
            <pc:sldMk cId="578043527" sldId="268"/>
            <ac:spMk id="2" creationId="{11F8F46D-9878-46EE-B506-9F311A166310}"/>
          </ac:spMkLst>
        </pc:spChg>
        <pc:spChg chg="mod">
          <ac:chgData name="chlalswl2000@ajou.ac.kr" userId="1c87144d-ea01-4ad9-b87b-8435de56d307" providerId="ADAL" clId="{DD0B9479-6F6F-4F70-98F1-680D4C804EBF}" dt="2021-12-05T15:45:18.776" v="20" actId="20577"/>
          <ac:spMkLst>
            <pc:docMk/>
            <pc:sldMk cId="578043527" sldId="268"/>
            <ac:spMk id="3" creationId="{20DB93A6-4A40-4B49-8367-98790F50000C}"/>
          </ac:spMkLst>
        </pc:spChg>
        <pc:spChg chg="del mod">
          <ac:chgData name="chlalswl2000@ajou.ac.kr" userId="1c87144d-ea01-4ad9-b87b-8435de56d307" providerId="ADAL" clId="{DD0B9479-6F6F-4F70-98F1-680D4C804EBF}" dt="2021-12-05T15:47:28.068" v="35" actId="478"/>
          <ac:spMkLst>
            <pc:docMk/>
            <pc:sldMk cId="578043527" sldId="268"/>
            <ac:spMk id="7" creationId="{4579E567-9A68-4F22-BA68-793BA2CC741E}"/>
          </ac:spMkLst>
        </pc:spChg>
        <pc:spChg chg="add del mod">
          <ac:chgData name="chlalswl2000@ajou.ac.kr" userId="1c87144d-ea01-4ad9-b87b-8435de56d307" providerId="ADAL" clId="{DD0B9479-6F6F-4F70-98F1-680D4C804EBF}" dt="2021-12-06T09:10:39.817" v="321"/>
          <ac:spMkLst>
            <pc:docMk/>
            <pc:sldMk cId="578043527" sldId="268"/>
            <ac:spMk id="7" creationId="{83CD5A84-FCE6-44F2-990A-F77F2AD85F52}"/>
          </ac:spMkLst>
        </pc:spChg>
        <pc:spChg chg="add del mod">
          <ac:chgData name="chlalswl2000@ajou.ac.kr" userId="1c87144d-ea01-4ad9-b87b-8435de56d307" providerId="ADAL" clId="{DD0B9479-6F6F-4F70-98F1-680D4C804EBF}" dt="2021-12-06T09:32:06.549" v="1841" actId="478"/>
          <ac:spMkLst>
            <pc:docMk/>
            <pc:sldMk cId="578043527" sldId="268"/>
            <ac:spMk id="8" creationId="{F7627D88-D4D6-40EE-9653-58E5D39DCFBD}"/>
          </ac:spMkLst>
        </pc:spChg>
        <pc:spChg chg="add mod">
          <ac:chgData name="chlalswl2000@ajou.ac.kr" userId="1c87144d-ea01-4ad9-b87b-8435de56d307" providerId="ADAL" clId="{DD0B9479-6F6F-4F70-98F1-680D4C804EBF}" dt="2021-12-06T09:40:44.368" v="2801" actId="1076"/>
          <ac:spMkLst>
            <pc:docMk/>
            <pc:sldMk cId="578043527" sldId="268"/>
            <ac:spMk id="10" creationId="{D0067BDD-BFC5-411D-900D-73E469D51129}"/>
          </ac:spMkLst>
        </pc:spChg>
        <pc:spChg chg="del">
          <ac:chgData name="chlalswl2000@ajou.ac.kr" userId="1c87144d-ea01-4ad9-b87b-8435de56d307" providerId="ADAL" clId="{DD0B9479-6F6F-4F70-98F1-680D4C804EBF}" dt="2021-12-05T15:47:24.976" v="33" actId="478"/>
          <ac:spMkLst>
            <pc:docMk/>
            <pc:sldMk cId="578043527" sldId="268"/>
            <ac:spMk id="11" creationId="{68E249A3-27C6-4257-9D2B-23F118911721}"/>
          </ac:spMkLst>
        </pc:spChg>
        <pc:spChg chg="add mod">
          <ac:chgData name="chlalswl2000@ajou.ac.kr" userId="1c87144d-ea01-4ad9-b87b-8435de56d307" providerId="ADAL" clId="{DD0B9479-6F6F-4F70-98F1-680D4C804EBF}" dt="2021-12-06T09:42:31.640" v="2815" actId="255"/>
          <ac:spMkLst>
            <pc:docMk/>
            <pc:sldMk cId="578043527" sldId="268"/>
            <ac:spMk id="18" creationId="{E7BA8B04-2C6F-4C9E-B4F2-0A8A8CE3221E}"/>
          </ac:spMkLst>
        </pc:spChg>
        <pc:spChg chg="del">
          <ac:chgData name="chlalswl2000@ajou.ac.kr" userId="1c87144d-ea01-4ad9-b87b-8435de56d307" providerId="ADAL" clId="{DD0B9479-6F6F-4F70-98F1-680D4C804EBF}" dt="2021-12-05T15:47:24.976" v="33" actId="478"/>
          <ac:spMkLst>
            <pc:docMk/>
            <pc:sldMk cId="578043527" sldId="268"/>
            <ac:spMk id="53" creationId="{C054A21A-90AD-48A0-940B-3EAEEEADD52E}"/>
          </ac:spMkLst>
        </pc:spChg>
        <pc:spChg chg="del">
          <ac:chgData name="chlalswl2000@ajou.ac.kr" userId="1c87144d-ea01-4ad9-b87b-8435de56d307" providerId="ADAL" clId="{DD0B9479-6F6F-4F70-98F1-680D4C804EBF}" dt="2021-12-05T15:47:24.976" v="33" actId="478"/>
          <ac:spMkLst>
            <pc:docMk/>
            <pc:sldMk cId="578043527" sldId="268"/>
            <ac:spMk id="54" creationId="{2994A4D9-3D8D-449B-BE72-7B2502D67992}"/>
          </ac:spMkLst>
        </pc:spChg>
        <pc:spChg chg="add del mod">
          <ac:chgData name="chlalswl2000@ajou.ac.kr" userId="1c87144d-ea01-4ad9-b87b-8435de56d307" providerId="ADAL" clId="{DD0B9479-6F6F-4F70-98F1-680D4C804EBF}" dt="2021-12-05T15:45:30.699" v="23" actId="478"/>
          <ac:spMkLst>
            <pc:docMk/>
            <pc:sldMk cId="578043527" sldId="268"/>
            <ac:spMk id="64" creationId="{80D73113-3C77-4386-9FFE-B40225259863}"/>
          </ac:spMkLst>
        </pc:spChg>
        <pc:spChg chg="del">
          <ac:chgData name="chlalswl2000@ajou.ac.kr" userId="1c87144d-ea01-4ad9-b87b-8435de56d307" providerId="ADAL" clId="{DD0B9479-6F6F-4F70-98F1-680D4C804EBF}" dt="2021-12-05T15:47:24.976" v="33" actId="478"/>
          <ac:spMkLst>
            <pc:docMk/>
            <pc:sldMk cId="578043527" sldId="268"/>
            <ac:spMk id="86" creationId="{D6D9A564-7612-46A0-8FCA-1D2372D9966A}"/>
          </ac:spMkLst>
        </pc:spChg>
        <pc:spChg chg="del">
          <ac:chgData name="chlalswl2000@ajou.ac.kr" userId="1c87144d-ea01-4ad9-b87b-8435de56d307" providerId="ADAL" clId="{DD0B9479-6F6F-4F70-98F1-680D4C804EBF}" dt="2021-12-05T15:47:24.976" v="33" actId="478"/>
          <ac:spMkLst>
            <pc:docMk/>
            <pc:sldMk cId="578043527" sldId="268"/>
            <ac:spMk id="90" creationId="{F9198A74-2CA2-4F8B-A20F-690AC13C9544}"/>
          </ac:spMkLst>
        </pc:spChg>
        <pc:spChg chg="del">
          <ac:chgData name="chlalswl2000@ajou.ac.kr" userId="1c87144d-ea01-4ad9-b87b-8435de56d307" providerId="ADAL" clId="{DD0B9479-6F6F-4F70-98F1-680D4C804EBF}" dt="2021-12-05T15:47:24.976" v="33" actId="478"/>
          <ac:spMkLst>
            <pc:docMk/>
            <pc:sldMk cId="578043527" sldId="268"/>
            <ac:spMk id="93" creationId="{7CDADB1C-B91F-49BB-A929-D213B3A93526}"/>
          </ac:spMkLst>
        </pc:spChg>
        <pc:grpChg chg="add mod">
          <ac:chgData name="chlalswl2000@ajou.ac.kr" userId="1c87144d-ea01-4ad9-b87b-8435de56d307" providerId="ADAL" clId="{DD0B9479-6F6F-4F70-98F1-680D4C804EBF}" dt="2021-12-06T09:05:39.188" v="299"/>
          <ac:grpSpMkLst>
            <pc:docMk/>
            <pc:sldMk cId="578043527" sldId="268"/>
            <ac:grpSpMk id="16" creationId="{BE8A6522-AE1E-406B-AE55-6E4A11D3A05B}"/>
          </ac:grpSpMkLst>
        </pc:grpChg>
        <pc:grpChg chg="del">
          <ac:chgData name="chlalswl2000@ajou.ac.kr" userId="1c87144d-ea01-4ad9-b87b-8435de56d307" providerId="ADAL" clId="{DD0B9479-6F6F-4F70-98F1-680D4C804EBF}" dt="2021-12-05T15:47:24.976" v="33" actId="478"/>
          <ac:grpSpMkLst>
            <pc:docMk/>
            <pc:sldMk cId="578043527" sldId="268"/>
            <ac:grpSpMk id="34" creationId="{29989389-184A-46B7-AFC2-250723831E56}"/>
          </ac:grpSpMkLst>
        </pc:grpChg>
        <pc:grpChg chg="del">
          <ac:chgData name="chlalswl2000@ajou.ac.kr" userId="1c87144d-ea01-4ad9-b87b-8435de56d307" providerId="ADAL" clId="{DD0B9479-6F6F-4F70-98F1-680D4C804EBF}" dt="2021-12-05T15:47:24.976" v="33" actId="478"/>
          <ac:grpSpMkLst>
            <pc:docMk/>
            <pc:sldMk cId="578043527" sldId="268"/>
            <ac:grpSpMk id="36" creationId="{82622E10-73F1-4664-8F35-C48D71D6BD22}"/>
          </ac:grpSpMkLst>
        </pc:grpChg>
        <pc:grpChg chg="del">
          <ac:chgData name="chlalswl2000@ajou.ac.kr" userId="1c87144d-ea01-4ad9-b87b-8435de56d307" providerId="ADAL" clId="{DD0B9479-6F6F-4F70-98F1-680D4C804EBF}" dt="2021-12-05T15:47:24.976" v="33" actId="478"/>
          <ac:grpSpMkLst>
            <pc:docMk/>
            <pc:sldMk cId="578043527" sldId="268"/>
            <ac:grpSpMk id="38" creationId="{4A9FABC6-A9E3-404B-8D17-D251B6D6E471}"/>
          </ac:grpSpMkLst>
        </pc:grpChg>
        <pc:grpChg chg="del">
          <ac:chgData name="chlalswl2000@ajou.ac.kr" userId="1c87144d-ea01-4ad9-b87b-8435de56d307" providerId="ADAL" clId="{DD0B9479-6F6F-4F70-98F1-680D4C804EBF}" dt="2021-12-05T15:47:24.976" v="33" actId="478"/>
          <ac:grpSpMkLst>
            <pc:docMk/>
            <pc:sldMk cId="578043527" sldId="268"/>
            <ac:grpSpMk id="40" creationId="{AD200DDF-7D52-4882-8D37-7B81EDA0EA3A}"/>
          </ac:grpSpMkLst>
        </pc:grpChg>
        <pc:grpChg chg="del">
          <ac:chgData name="chlalswl2000@ajou.ac.kr" userId="1c87144d-ea01-4ad9-b87b-8435de56d307" providerId="ADAL" clId="{DD0B9479-6F6F-4F70-98F1-680D4C804EBF}" dt="2021-12-05T15:47:24.976" v="33" actId="478"/>
          <ac:grpSpMkLst>
            <pc:docMk/>
            <pc:sldMk cId="578043527" sldId="268"/>
            <ac:grpSpMk id="42" creationId="{E3E4E972-25B6-4776-83EB-421285216FA3}"/>
          </ac:grpSpMkLst>
        </pc:grpChg>
        <pc:grpChg chg="del">
          <ac:chgData name="chlalswl2000@ajou.ac.kr" userId="1c87144d-ea01-4ad9-b87b-8435de56d307" providerId="ADAL" clId="{DD0B9479-6F6F-4F70-98F1-680D4C804EBF}" dt="2021-12-05T15:47:24.976" v="33" actId="478"/>
          <ac:grpSpMkLst>
            <pc:docMk/>
            <pc:sldMk cId="578043527" sldId="268"/>
            <ac:grpSpMk id="44" creationId="{DFE84A53-81B8-4CFB-B8B6-E5DD5D4106C4}"/>
          </ac:grpSpMkLst>
        </pc:grpChg>
        <pc:grpChg chg="del">
          <ac:chgData name="chlalswl2000@ajou.ac.kr" userId="1c87144d-ea01-4ad9-b87b-8435de56d307" providerId="ADAL" clId="{DD0B9479-6F6F-4F70-98F1-680D4C804EBF}" dt="2021-12-05T15:47:24.976" v="33" actId="478"/>
          <ac:grpSpMkLst>
            <pc:docMk/>
            <pc:sldMk cId="578043527" sldId="268"/>
            <ac:grpSpMk id="46" creationId="{8B5BF41A-758F-4E66-A61C-89E2A58DEA0D}"/>
          </ac:grpSpMkLst>
        </pc:grpChg>
        <pc:grpChg chg="del">
          <ac:chgData name="chlalswl2000@ajou.ac.kr" userId="1c87144d-ea01-4ad9-b87b-8435de56d307" providerId="ADAL" clId="{DD0B9479-6F6F-4F70-98F1-680D4C804EBF}" dt="2021-12-05T15:47:24.976" v="33" actId="478"/>
          <ac:grpSpMkLst>
            <pc:docMk/>
            <pc:sldMk cId="578043527" sldId="268"/>
            <ac:grpSpMk id="48" creationId="{3519FAFA-5539-4E5C-AA89-EDF17F145807}"/>
          </ac:grpSpMkLst>
        </pc:grpChg>
        <pc:grpChg chg="del">
          <ac:chgData name="chlalswl2000@ajou.ac.kr" userId="1c87144d-ea01-4ad9-b87b-8435de56d307" providerId="ADAL" clId="{DD0B9479-6F6F-4F70-98F1-680D4C804EBF}" dt="2021-12-05T15:47:24.976" v="33" actId="478"/>
          <ac:grpSpMkLst>
            <pc:docMk/>
            <pc:sldMk cId="578043527" sldId="268"/>
            <ac:grpSpMk id="50" creationId="{D2894886-16D1-41D2-B0C3-D9F5CB7E88F1}"/>
          </ac:grpSpMkLst>
        </pc:grpChg>
        <pc:grpChg chg="del">
          <ac:chgData name="chlalswl2000@ajou.ac.kr" userId="1c87144d-ea01-4ad9-b87b-8435de56d307" providerId="ADAL" clId="{DD0B9479-6F6F-4F70-98F1-680D4C804EBF}" dt="2021-12-05T15:47:24.976" v="33" actId="478"/>
          <ac:grpSpMkLst>
            <pc:docMk/>
            <pc:sldMk cId="578043527" sldId="268"/>
            <ac:grpSpMk id="55" creationId="{3DBC1E2B-FB77-4CFF-989F-58C05896EB7E}"/>
          </ac:grpSpMkLst>
        </pc:grpChg>
        <pc:grpChg chg="del">
          <ac:chgData name="chlalswl2000@ajou.ac.kr" userId="1c87144d-ea01-4ad9-b87b-8435de56d307" providerId="ADAL" clId="{DD0B9479-6F6F-4F70-98F1-680D4C804EBF}" dt="2021-12-05T15:47:24.976" v="33" actId="478"/>
          <ac:grpSpMkLst>
            <pc:docMk/>
            <pc:sldMk cId="578043527" sldId="268"/>
            <ac:grpSpMk id="57" creationId="{592AAA5E-E65F-41AA-AC29-BE3BAF88DC04}"/>
          </ac:grpSpMkLst>
        </pc:grpChg>
        <pc:grpChg chg="del">
          <ac:chgData name="chlalswl2000@ajou.ac.kr" userId="1c87144d-ea01-4ad9-b87b-8435de56d307" providerId="ADAL" clId="{DD0B9479-6F6F-4F70-98F1-680D4C804EBF}" dt="2021-12-05T15:47:24.976" v="33" actId="478"/>
          <ac:grpSpMkLst>
            <pc:docMk/>
            <pc:sldMk cId="578043527" sldId="268"/>
            <ac:grpSpMk id="59" creationId="{DB19B42B-B8F0-45A6-902D-D6D1C35EEF9D}"/>
          </ac:grpSpMkLst>
        </pc:grpChg>
        <pc:grpChg chg="del">
          <ac:chgData name="chlalswl2000@ajou.ac.kr" userId="1c87144d-ea01-4ad9-b87b-8435de56d307" providerId="ADAL" clId="{DD0B9479-6F6F-4F70-98F1-680D4C804EBF}" dt="2021-12-05T15:47:24.976" v="33" actId="478"/>
          <ac:grpSpMkLst>
            <pc:docMk/>
            <pc:sldMk cId="578043527" sldId="268"/>
            <ac:grpSpMk id="73" creationId="{74EBD047-F0F0-46BE-91AB-4FDEA9101427}"/>
          </ac:grpSpMkLst>
        </pc:grpChg>
        <pc:grpChg chg="del">
          <ac:chgData name="chlalswl2000@ajou.ac.kr" userId="1c87144d-ea01-4ad9-b87b-8435de56d307" providerId="ADAL" clId="{DD0B9479-6F6F-4F70-98F1-680D4C804EBF}" dt="2021-12-05T15:47:24.976" v="33" actId="478"/>
          <ac:grpSpMkLst>
            <pc:docMk/>
            <pc:sldMk cId="578043527" sldId="268"/>
            <ac:grpSpMk id="79" creationId="{6967B900-34A0-4EDC-A700-32494AE28807}"/>
          </ac:grpSpMkLst>
        </pc:grpChg>
        <pc:grpChg chg="del">
          <ac:chgData name="chlalswl2000@ajou.ac.kr" userId="1c87144d-ea01-4ad9-b87b-8435de56d307" providerId="ADAL" clId="{DD0B9479-6F6F-4F70-98F1-680D4C804EBF}" dt="2021-12-05T15:47:24.976" v="33" actId="478"/>
          <ac:grpSpMkLst>
            <pc:docMk/>
            <pc:sldMk cId="578043527" sldId="268"/>
            <ac:grpSpMk id="83" creationId="{C0798F9E-9EAE-4005-A8A9-D122293CC590}"/>
          </ac:grpSpMkLst>
        </pc:grpChg>
        <pc:grpChg chg="del">
          <ac:chgData name="chlalswl2000@ajou.ac.kr" userId="1c87144d-ea01-4ad9-b87b-8435de56d307" providerId="ADAL" clId="{DD0B9479-6F6F-4F70-98F1-680D4C804EBF}" dt="2021-12-05T15:47:24.976" v="33" actId="478"/>
          <ac:grpSpMkLst>
            <pc:docMk/>
            <pc:sldMk cId="578043527" sldId="268"/>
            <ac:grpSpMk id="91" creationId="{092501E1-4410-4FBB-8F96-2F3EA81FD164}"/>
          </ac:grpSpMkLst>
        </pc:grpChg>
        <pc:picChg chg="mod">
          <ac:chgData name="chlalswl2000@ajou.ac.kr" userId="1c87144d-ea01-4ad9-b87b-8435de56d307" providerId="ADAL" clId="{DD0B9479-6F6F-4F70-98F1-680D4C804EBF}" dt="2021-12-06T09:05:39.188" v="299"/>
          <ac:picMkLst>
            <pc:docMk/>
            <pc:sldMk cId="578043527" sldId="268"/>
            <ac:picMk id="17" creationId="{83A9D7C8-77C5-405B-9B3F-E97A2E84A922}"/>
          </ac:picMkLst>
        </pc:picChg>
        <pc:picChg chg="add mod">
          <ac:chgData name="chlalswl2000@ajou.ac.kr" userId="1c87144d-ea01-4ad9-b87b-8435de56d307" providerId="ADAL" clId="{DD0B9479-6F6F-4F70-98F1-680D4C804EBF}" dt="2021-12-06T09:05:39.188" v="299"/>
          <ac:picMkLst>
            <pc:docMk/>
            <pc:sldMk cId="578043527" sldId="268"/>
            <ac:picMk id="19" creationId="{24B3BB59-54F0-4C42-8B15-0B2AA9CCE000}"/>
          </ac:picMkLst>
        </pc:picChg>
        <pc:picChg chg="add del mod">
          <ac:chgData name="chlalswl2000@ajou.ac.kr" userId="1c87144d-ea01-4ad9-b87b-8435de56d307" providerId="ADAL" clId="{DD0B9479-6F6F-4F70-98F1-680D4C804EBF}" dt="2021-12-06T09:09:07.164" v="306"/>
          <ac:picMkLst>
            <pc:docMk/>
            <pc:sldMk cId="578043527" sldId="268"/>
            <ac:picMk id="20" creationId="{29393E2A-591A-4DE1-8E72-2AEE5352AA5C}"/>
          </ac:picMkLst>
        </pc:picChg>
        <pc:picChg chg="add mod">
          <ac:chgData name="chlalswl2000@ajou.ac.kr" userId="1c87144d-ea01-4ad9-b87b-8435de56d307" providerId="ADAL" clId="{DD0B9479-6F6F-4F70-98F1-680D4C804EBF}" dt="2021-12-06T09:09:08.942" v="308"/>
          <ac:picMkLst>
            <pc:docMk/>
            <pc:sldMk cId="578043527" sldId="268"/>
            <ac:picMk id="21" creationId="{EA787897-2A60-403D-A8F6-8A5DA5400368}"/>
          </ac:picMkLst>
        </pc:picChg>
        <pc:picChg chg="del">
          <ac:chgData name="chlalswl2000@ajou.ac.kr" userId="1c87144d-ea01-4ad9-b87b-8435de56d307" providerId="ADAL" clId="{DD0B9479-6F6F-4F70-98F1-680D4C804EBF}" dt="2021-12-05T15:45:35.651" v="26" actId="478"/>
          <ac:picMkLst>
            <pc:docMk/>
            <pc:sldMk cId="578043527" sldId="268"/>
            <ac:picMk id="61" creationId="{B24844C5-2E6C-4FAF-B21E-C00A90225933}"/>
          </ac:picMkLst>
        </pc:picChg>
        <pc:picChg chg="add del mod">
          <ac:chgData name="chlalswl2000@ajou.ac.kr" userId="1c87144d-ea01-4ad9-b87b-8435de56d307" providerId="ADAL" clId="{DD0B9479-6F6F-4F70-98F1-680D4C804EBF}" dt="2021-12-05T15:45:33.132" v="25" actId="478"/>
          <ac:picMkLst>
            <pc:docMk/>
            <pc:sldMk cId="578043527" sldId="268"/>
            <ac:picMk id="62" creationId="{9E03D37C-5D4A-497C-880E-4CC77EA50CE7}"/>
          </ac:picMkLst>
        </pc:picChg>
        <pc:picChg chg="add del mod">
          <ac:chgData name="chlalswl2000@ajou.ac.kr" userId="1c87144d-ea01-4ad9-b87b-8435de56d307" providerId="ADAL" clId="{DD0B9479-6F6F-4F70-98F1-680D4C804EBF}" dt="2021-12-06T09:09:08.543" v="307" actId="478"/>
          <ac:picMkLst>
            <pc:docMk/>
            <pc:sldMk cId="578043527" sldId="268"/>
            <ac:picMk id="63" creationId="{C7269D68-5FBA-4048-98FE-284C7B0C1C16}"/>
          </ac:picMkLst>
        </pc:picChg>
      </pc:sldChg>
      <pc:sldChg chg="addSp delSp modSp mod">
        <pc:chgData name="chlalswl2000@ajou.ac.kr" userId="1c87144d-ea01-4ad9-b87b-8435de56d307" providerId="ADAL" clId="{DD0B9479-6F6F-4F70-98F1-680D4C804EBF}" dt="2021-12-06T13:02:34.049" v="10783" actId="1076"/>
        <pc:sldMkLst>
          <pc:docMk/>
          <pc:sldMk cId="223191196" sldId="269"/>
        </pc:sldMkLst>
        <pc:spChg chg="add mod">
          <ac:chgData name="chlalswl2000@ajou.ac.kr" userId="1c87144d-ea01-4ad9-b87b-8435de56d307" providerId="ADAL" clId="{DD0B9479-6F6F-4F70-98F1-680D4C804EBF}" dt="2021-12-06T12:29:05.136" v="9840" actId="207"/>
          <ac:spMkLst>
            <pc:docMk/>
            <pc:sldMk cId="223191196" sldId="269"/>
            <ac:spMk id="2" creationId="{C20D3D94-0C5D-455D-92C9-D387FBFAC52E}"/>
          </ac:spMkLst>
        </pc:spChg>
        <pc:spChg chg="mod">
          <ac:chgData name="chlalswl2000@ajou.ac.kr" userId="1c87144d-ea01-4ad9-b87b-8435de56d307" providerId="ADAL" clId="{DD0B9479-6F6F-4F70-98F1-680D4C804EBF}" dt="2021-12-06T11:27:11.876" v="9171" actId="20577"/>
          <ac:spMkLst>
            <pc:docMk/>
            <pc:sldMk cId="223191196" sldId="269"/>
            <ac:spMk id="3" creationId="{20DB93A6-4A40-4B49-8367-98790F50000C}"/>
          </ac:spMkLst>
        </pc:spChg>
        <pc:spChg chg="add mod">
          <ac:chgData name="chlalswl2000@ajou.ac.kr" userId="1c87144d-ea01-4ad9-b87b-8435de56d307" providerId="ADAL" clId="{DD0B9479-6F6F-4F70-98F1-680D4C804EBF}" dt="2021-12-06T13:00:15.771" v="10756" actId="1076"/>
          <ac:spMkLst>
            <pc:docMk/>
            <pc:sldMk cId="223191196" sldId="269"/>
            <ac:spMk id="17" creationId="{F4BB86B0-51A5-40DD-B451-F5C933FB5C3F}"/>
          </ac:spMkLst>
        </pc:spChg>
        <pc:spChg chg="add mod">
          <ac:chgData name="chlalswl2000@ajou.ac.kr" userId="1c87144d-ea01-4ad9-b87b-8435de56d307" providerId="ADAL" clId="{DD0B9479-6F6F-4F70-98F1-680D4C804EBF}" dt="2021-12-06T12:29:16.368" v="9842" actId="207"/>
          <ac:spMkLst>
            <pc:docMk/>
            <pc:sldMk cId="223191196" sldId="269"/>
            <ac:spMk id="18" creationId="{DFC9940D-A82E-4899-8329-D5CE0EEBA6B7}"/>
          </ac:spMkLst>
        </pc:spChg>
        <pc:spChg chg="add mod">
          <ac:chgData name="chlalswl2000@ajou.ac.kr" userId="1c87144d-ea01-4ad9-b87b-8435de56d307" providerId="ADAL" clId="{DD0B9479-6F6F-4F70-98F1-680D4C804EBF}" dt="2021-12-06T12:29:34.544" v="9851" actId="207"/>
          <ac:spMkLst>
            <pc:docMk/>
            <pc:sldMk cId="223191196" sldId="269"/>
            <ac:spMk id="19" creationId="{9BB08199-A7FA-43B0-9419-65DDC20BA8F0}"/>
          </ac:spMkLst>
        </pc:spChg>
        <pc:spChg chg="add del mod">
          <ac:chgData name="chlalswl2000@ajou.ac.kr" userId="1c87144d-ea01-4ad9-b87b-8435de56d307" providerId="ADAL" clId="{DD0B9479-6F6F-4F70-98F1-680D4C804EBF}" dt="2021-12-06T11:50:27.265" v="9259" actId="478"/>
          <ac:spMkLst>
            <pc:docMk/>
            <pc:sldMk cId="223191196" sldId="269"/>
            <ac:spMk id="34" creationId="{48F7FC18-2C65-4266-B20E-516302A4CF2E}"/>
          </ac:spMkLst>
        </pc:spChg>
        <pc:spChg chg="add mod">
          <ac:chgData name="chlalswl2000@ajou.ac.kr" userId="1c87144d-ea01-4ad9-b87b-8435de56d307" providerId="ADAL" clId="{DD0B9479-6F6F-4F70-98F1-680D4C804EBF}" dt="2021-12-06T11:58:13.551" v="9345" actId="14861"/>
          <ac:spMkLst>
            <pc:docMk/>
            <pc:sldMk cId="223191196" sldId="269"/>
            <ac:spMk id="52" creationId="{69477A5E-F49C-4A11-A276-8C2E830AE82A}"/>
          </ac:spMkLst>
        </pc:spChg>
        <pc:spChg chg="add mod">
          <ac:chgData name="chlalswl2000@ajou.ac.kr" userId="1c87144d-ea01-4ad9-b87b-8435de56d307" providerId="ADAL" clId="{DD0B9479-6F6F-4F70-98F1-680D4C804EBF}" dt="2021-12-06T11:58:46.760" v="9353" actId="14861"/>
          <ac:spMkLst>
            <pc:docMk/>
            <pc:sldMk cId="223191196" sldId="269"/>
            <ac:spMk id="53" creationId="{80371A28-398B-4250-822C-60D9AA340485}"/>
          </ac:spMkLst>
        </pc:spChg>
        <pc:spChg chg="add mod">
          <ac:chgData name="chlalswl2000@ajou.ac.kr" userId="1c87144d-ea01-4ad9-b87b-8435de56d307" providerId="ADAL" clId="{DD0B9479-6F6F-4F70-98F1-680D4C804EBF}" dt="2021-12-06T12:13:20.437" v="9484" actId="1076"/>
          <ac:spMkLst>
            <pc:docMk/>
            <pc:sldMk cId="223191196" sldId="269"/>
            <ac:spMk id="85" creationId="{92E44C96-F269-4A61-9520-0897F1093E2D}"/>
          </ac:spMkLst>
        </pc:spChg>
        <pc:spChg chg="add mod">
          <ac:chgData name="chlalswl2000@ajou.ac.kr" userId="1c87144d-ea01-4ad9-b87b-8435de56d307" providerId="ADAL" clId="{DD0B9479-6F6F-4F70-98F1-680D4C804EBF}" dt="2021-12-06T12:59:58.838" v="10753" actId="1076"/>
          <ac:spMkLst>
            <pc:docMk/>
            <pc:sldMk cId="223191196" sldId="269"/>
            <ac:spMk id="89" creationId="{F393BA88-2DC3-430B-A9E2-A9D6F7374128}"/>
          </ac:spMkLst>
        </pc:spChg>
        <pc:spChg chg="add mod">
          <ac:chgData name="chlalswl2000@ajou.ac.kr" userId="1c87144d-ea01-4ad9-b87b-8435de56d307" providerId="ADAL" clId="{DD0B9479-6F6F-4F70-98F1-680D4C804EBF}" dt="2021-12-06T13:02:34.049" v="10783" actId="1076"/>
          <ac:spMkLst>
            <pc:docMk/>
            <pc:sldMk cId="223191196" sldId="269"/>
            <ac:spMk id="93" creationId="{A6864149-3FE9-4A96-9830-4D8DEAB94FF2}"/>
          </ac:spMkLst>
        </pc:spChg>
        <pc:spChg chg="add mod">
          <ac:chgData name="chlalswl2000@ajou.ac.kr" userId="1c87144d-ea01-4ad9-b87b-8435de56d307" providerId="ADAL" clId="{DD0B9479-6F6F-4F70-98F1-680D4C804EBF}" dt="2021-12-06T12:59:41.246" v="10751" actId="1076"/>
          <ac:spMkLst>
            <pc:docMk/>
            <pc:sldMk cId="223191196" sldId="269"/>
            <ac:spMk id="94" creationId="{ADF8C7C0-826C-4430-8810-ABCCBCF58176}"/>
          </ac:spMkLst>
        </pc:spChg>
        <pc:spChg chg="add mod">
          <ac:chgData name="chlalswl2000@ajou.ac.kr" userId="1c87144d-ea01-4ad9-b87b-8435de56d307" providerId="ADAL" clId="{DD0B9479-6F6F-4F70-98F1-680D4C804EBF}" dt="2021-12-06T12:59:41.246" v="10751" actId="1076"/>
          <ac:spMkLst>
            <pc:docMk/>
            <pc:sldMk cId="223191196" sldId="269"/>
            <ac:spMk id="103" creationId="{81D52098-798B-415E-95D0-E325C70E621B}"/>
          </ac:spMkLst>
        </pc:spChg>
        <pc:spChg chg="add mod">
          <ac:chgData name="chlalswl2000@ajou.ac.kr" userId="1c87144d-ea01-4ad9-b87b-8435de56d307" providerId="ADAL" clId="{DD0B9479-6F6F-4F70-98F1-680D4C804EBF}" dt="2021-12-06T12:19:30.585" v="9589" actId="1076"/>
          <ac:spMkLst>
            <pc:docMk/>
            <pc:sldMk cId="223191196" sldId="269"/>
            <ac:spMk id="104" creationId="{A66AB274-970D-4ABE-AC4A-E2CCD62CF441}"/>
          </ac:spMkLst>
        </pc:spChg>
        <pc:spChg chg="add mod">
          <ac:chgData name="chlalswl2000@ajou.ac.kr" userId="1c87144d-ea01-4ad9-b87b-8435de56d307" providerId="ADAL" clId="{DD0B9479-6F6F-4F70-98F1-680D4C804EBF}" dt="2021-12-06T12:29:59.505" v="9865" actId="207"/>
          <ac:spMkLst>
            <pc:docMk/>
            <pc:sldMk cId="223191196" sldId="269"/>
            <ac:spMk id="105" creationId="{7A601CC7-D8BF-4FAA-BC4A-D41C357508BC}"/>
          </ac:spMkLst>
        </pc:spChg>
        <pc:spChg chg="add mod ord">
          <ac:chgData name="chlalswl2000@ajou.ac.kr" userId="1c87144d-ea01-4ad9-b87b-8435de56d307" providerId="ADAL" clId="{DD0B9479-6F6F-4F70-98F1-680D4C804EBF}" dt="2021-12-06T12:42:04.358" v="10374" actId="1076"/>
          <ac:spMkLst>
            <pc:docMk/>
            <pc:sldMk cId="223191196" sldId="269"/>
            <ac:spMk id="115" creationId="{EB7B2554-7D11-4B18-A7A8-AFCFAF2E27A7}"/>
          </ac:spMkLst>
        </pc:spChg>
        <pc:spChg chg="add mod">
          <ac:chgData name="chlalswl2000@ajou.ac.kr" userId="1c87144d-ea01-4ad9-b87b-8435de56d307" providerId="ADAL" clId="{DD0B9479-6F6F-4F70-98F1-680D4C804EBF}" dt="2021-12-06T12:54:42.944" v="10681" actId="1076"/>
          <ac:spMkLst>
            <pc:docMk/>
            <pc:sldMk cId="223191196" sldId="269"/>
            <ac:spMk id="119" creationId="{C5E2F211-3D5E-4F06-99B6-2EF971D86FF4}"/>
          </ac:spMkLst>
        </pc:spChg>
        <pc:spChg chg="add del mod">
          <ac:chgData name="chlalswl2000@ajou.ac.kr" userId="1c87144d-ea01-4ad9-b87b-8435de56d307" providerId="ADAL" clId="{DD0B9479-6F6F-4F70-98F1-680D4C804EBF}" dt="2021-12-06T13:00:58.623" v="10764" actId="1076"/>
          <ac:spMkLst>
            <pc:docMk/>
            <pc:sldMk cId="223191196" sldId="269"/>
            <ac:spMk id="144" creationId="{321ECCE4-7E5B-46DC-9795-603FE35CB3D5}"/>
          </ac:spMkLst>
        </pc:spChg>
        <pc:spChg chg="add mod">
          <ac:chgData name="chlalswl2000@ajou.ac.kr" userId="1c87144d-ea01-4ad9-b87b-8435de56d307" providerId="ADAL" clId="{DD0B9479-6F6F-4F70-98F1-680D4C804EBF}" dt="2021-12-06T12:39:23.828" v="10210"/>
          <ac:spMkLst>
            <pc:docMk/>
            <pc:sldMk cId="223191196" sldId="269"/>
            <ac:spMk id="145" creationId="{31E327DF-6152-497A-99C4-3F966D66E13A}"/>
          </ac:spMkLst>
        </pc:spChg>
        <pc:spChg chg="add mod">
          <ac:chgData name="chlalswl2000@ajou.ac.kr" userId="1c87144d-ea01-4ad9-b87b-8435de56d307" providerId="ADAL" clId="{DD0B9479-6F6F-4F70-98F1-680D4C804EBF}" dt="2021-12-06T13:00:29.254" v="10758" actId="1076"/>
          <ac:spMkLst>
            <pc:docMk/>
            <pc:sldMk cId="223191196" sldId="269"/>
            <ac:spMk id="146" creationId="{6702CFDA-AD85-403D-8F8D-19803EE96627}"/>
          </ac:spMkLst>
        </pc:spChg>
        <pc:spChg chg="add del mod">
          <ac:chgData name="chlalswl2000@ajou.ac.kr" userId="1c87144d-ea01-4ad9-b87b-8435de56d307" providerId="ADAL" clId="{DD0B9479-6F6F-4F70-98F1-680D4C804EBF}" dt="2021-12-06T12:39:48.573" v="10217" actId="478"/>
          <ac:spMkLst>
            <pc:docMk/>
            <pc:sldMk cId="223191196" sldId="269"/>
            <ac:spMk id="147" creationId="{38DCF1E8-3CBB-4D35-93A5-5954A251D2B8}"/>
          </ac:spMkLst>
        </pc:spChg>
        <pc:spChg chg="add del mod">
          <ac:chgData name="chlalswl2000@ajou.ac.kr" userId="1c87144d-ea01-4ad9-b87b-8435de56d307" providerId="ADAL" clId="{DD0B9479-6F6F-4F70-98F1-680D4C804EBF}" dt="2021-12-06T12:39:57.118" v="10219" actId="478"/>
          <ac:spMkLst>
            <pc:docMk/>
            <pc:sldMk cId="223191196" sldId="269"/>
            <ac:spMk id="148" creationId="{C1EE3D60-2AB0-4255-82EC-20BA18FA1DC1}"/>
          </ac:spMkLst>
        </pc:spChg>
        <pc:spChg chg="add mod">
          <ac:chgData name="chlalswl2000@ajou.ac.kr" userId="1c87144d-ea01-4ad9-b87b-8435de56d307" providerId="ADAL" clId="{DD0B9479-6F6F-4F70-98F1-680D4C804EBF}" dt="2021-12-06T12:40:09.853" v="10224" actId="1076"/>
          <ac:spMkLst>
            <pc:docMk/>
            <pc:sldMk cId="223191196" sldId="269"/>
            <ac:spMk id="149" creationId="{09D14B20-AC36-43B2-81A8-BF87C368974E}"/>
          </ac:spMkLst>
        </pc:spChg>
        <pc:spChg chg="add mod">
          <ac:chgData name="chlalswl2000@ajou.ac.kr" userId="1c87144d-ea01-4ad9-b87b-8435de56d307" providerId="ADAL" clId="{DD0B9479-6F6F-4F70-98F1-680D4C804EBF}" dt="2021-12-06T13:01:11.253" v="10767" actId="1076"/>
          <ac:spMkLst>
            <pc:docMk/>
            <pc:sldMk cId="223191196" sldId="269"/>
            <ac:spMk id="150" creationId="{E4A496B1-50AD-479A-A839-5C9E5DA7784D}"/>
          </ac:spMkLst>
        </pc:spChg>
        <pc:spChg chg="add del mod">
          <ac:chgData name="chlalswl2000@ajou.ac.kr" userId="1c87144d-ea01-4ad9-b87b-8435de56d307" providerId="ADAL" clId="{DD0B9479-6F6F-4F70-98F1-680D4C804EBF}" dt="2021-12-06T12:41:54.178" v="10366" actId="478"/>
          <ac:spMkLst>
            <pc:docMk/>
            <pc:sldMk cId="223191196" sldId="269"/>
            <ac:spMk id="151" creationId="{96F1CE8F-7CCC-4B58-B111-6FCD5E3F9C60}"/>
          </ac:spMkLst>
        </pc:spChg>
        <pc:spChg chg="add mod">
          <ac:chgData name="chlalswl2000@ajou.ac.kr" userId="1c87144d-ea01-4ad9-b87b-8435de56d307" providerId="ADAL" clId="{DD0B9479-6F6F-4F70-98F1-680D4C804EBF}" dt="2021-12-06T12:42:11.295" v="10376" actId="688"/>
          <ac:spMkLst>
            <pc:docMk/>
            <pc:sldMk cId="223191196" sldId="269"/>
            <ac:spMk id="152" creationId="{F558FEB0-A270-465E-8C5D-C3048147707F}"/>
          </ac:spMkLst>
        </pc:spChg>
        <pc:spChg chg="add mod">
          <ac:chgData name="chlalswl2000@ajou.ac.kr" userId="1c87144d-ea01-4ad9-b87b-8435de56d307" providerId="ADAL" clId="{DD0B9479-6F6F-4F70-98F1-680D4C804EBF}" dt="2021-12-06T12:43:38.186" v="10405" actId="1076"/>
          <ac:spMkLst>
            <pc:docMk/>
            <pc:sldMk cId="223191196" sldId="269"/>
            <ac:spMk id="153" creationId="{4FF672BD-171C-41E1-BFE4-A47AF62E8423}"/>
          </ac:spMkLst>
        </pc:spChg>
        <pc:spChg chg="add mod">
          <ac:chgData name="chlalswl2000@ajou.ac.kr" userId="1c87144d-ea01-4ad9-b87b-8435de56d307" providerId="ADAL" clId="{DD0B9479-6F6F-4F70-98F1-680D4C804EBF}" dt="2021-12-06T12:59:58.838" v="10753" actId="1076"/>
          <ac:spMkLst>
            <pc:docMk/>
            <pc:sldMk cId="223191196" sldId="269"/>
            <ac:spMk id="154" creationId="{AADBEA6C-3442-4E10-9C7A-3CB29CF78CFC}"/>
          </ac:spMkLst>
        </pc:spChg>
        <pc:spChg chg="add mod">
          <ac:chgData name="chlalswl2000@ajou.ac.kr" userId="1c87144d-ea01-4ad9-b87b-8435de56d307" providerId="ADAL" clId="{DD0B9479-6F6F-4F70-98F1-680D4C804EBF}" dt="2021-12-06T12:44:24.837" v="10414" actId="1076"/>
          <ac:spMkLst>
            <pc:docMk/>
            <pc:sldMk cId="223191196" sldId="269"/>
            <ac:spMk id="155" creationId="{50D82744-14F6-4009-A3A1-BFF60B74F7AD}"/>
          </ac:spMkLst>
        </pc:spChg>
        <pc:spChg chg="add mod">
          <ac:chgData name="chlalswl2000@ajou.ac.kr" userId="1c87144d-ea01-4ad9-b87b-8435de56d307" providerId="ADAL" clId="{DD0B9479-6F6F-4F70-98F1-680D4C804EBF}" dt="2021-12-06T12:46:08.165" v="10450" actId="1076"/>
          <ac:spMkLst>
            <pc:docMk/>
            <pc:sldMk cId="223191196" sldId="269"/>
            <ac:spMk id="156" creationId="{D39B67FA-0C10-49A5-926D-811848932CFE}"/>
          </ac:spMkLst>
        </pc:spChg>
        <pc:spChg chg="add mod">
          <ac:chgData name="chlalswl2000@ajou.ac.kr" userId="1c87144d-ea01-4ad9-b87b-8435de56d307" providerId="ADAL" clId="{DD0B9479-6F6F-4F70-98F1-680D4C804EBF}" dt="2021-12-06T12:59:58.838" v="10753" actId="1076"/>
          <ac:spMkLst>
            <pc:docMk/>
            <pc:sldMk cId="223191196" sldId="269"/>
            <ac:spMk id="157" creationId="{1CC94F4E-BBDB-4483-B3FC-E0FC87F965A7}"/>
          </ac:spMkLst>
        </pc:spChg>
        <pc:spChg chg="add mod">
          <ac:chgData name="chlalswl2000@ajou.ac.kr" userId="1c87144d-ea01-4ad9-b87b-8435de56d307" providerId="ADAL" clId="{DD0B9479-6F6F-4F70-98F1-680D4C804EBF}" dt="2021-12-06T12:45:45.495" v="10446" actId="1076"/>
          <ac:spMkLst>
            <pc:docMk/>
            <pc:sldMk cId="223191196" sldId="269"/>
            <ac:spMk id="158" creationId="{8B3C54FC-8208-45A3-90A2-2F8C208A856C}"/>
          </ac:spMkLst>
        </pc:spChg>
        <pc:spChg chg="add mod">
          <ac:chgData name="chlalswl2000@ajou.ac.kr" userId="1c87144d-ea01-4ad9-b87b-8435de56d307" providerId="ADAL" clId="{DD0B9479-6F6F-4F70-98F1-680D4C804EBF}" dt="2021-12-06T13:02:28.593" v="10782" actId="1076"/>
          <ac:spMkLst>
            <pc:docMk/>
            <pc:sldMk cId="223191196" sldId="269"/>
            <ac:spMk id="159" creationId="{24746DD5-5588-4F0B-B0AE-673ADA8B0FE4}"/>
          </ac:spMkLst>
        </pc:spChg>
        <pc:spChg chg="add mod">
          <ac:chgData name="chlalswl2000@ajou.ac.kr" userId="1c87144d-ea01-4ad9-b87b-8435de56d307" providerId="ADAL" clId="{DD0B9479-6F6F-4F70-98F1-680D4C804EBF}" dt="2021-12-06T12:59:41.246" v="10751" actId="1076"/>
          <ac:spMkLst>
            <pc:docMk/>
            <pc:sldMk cId="223191196" sldId="269"/>
            <ac:spMk id="160" creationId="{C6612887-13D3-4BD5-94F3-AC76ED5DE3B7}"/>
          </ac:spMkLst>
        </pc:spChg>
        <pc:spChg chg="add mod">
          <ac:chgData name="chlalswl2000@ajou.ac.kr" userId="1c87144d-ea01-4ad9-b87b-8435de56d307" providerId="ADAL" clId="{DD0B9479-6F6F-4F70-98F1-680D4C804EBF}" dt="2021-12-06T13:02:01.425" v="10776" actId="1076"/>
          <ac:spMkLst>
            <pc:docMk/>
            <pc:sldMk cId="223191196" sldId="269"/>
            <ac:spMk id="161" creationId="{2D537076-7696-4D90-A128-B1E367847B11}"/>
          </ac:spMkLst>
        </pc:spChg>
        <pc:spChg chg="add mod">
          <ac:chgData name="chlalswl2000@ajou.ac.kr" userId="1c87144d-ea01-4ad9-b87b-8435de56d307" providerId="ADAL" clId="{DD0B9479-6F6F-4F70-98F1-680D4C804EBF}" dt="2021-12-06T13:01:44.625" v="10772" actId="1076"/>
          <ac:spMkLst>
            <pc:docMk/>
            <pc:sldMk cId="223191196" sldId="269"/>
            <ac:spMk id="162" creationId="{8DFE2E3F-2E71-4E6E-B1E3-489CB0973A06}"/>
          </ac:spMkLst>
        </pc:spChg>
        <pc:spChg chg="add mod">
          <ac:chgData name="chlalswl2000@ajou.ac.kr" userId="1c87144d-ea01-4ad9-b87b-8435de56d307" providerId="ADAL" clId="{DD0B9479-6F6F-4F70-98F1-680D4C804EBF}" dt="2021-12-06T13:01:51.848" v="10774" actId="1076"/>
          <ac:spMkLst>
            <pc:docMk/>
            <pc:sldMk cId="223191196" sldId="269"/>
            <ac:spMk id="163" creationId="{335CFD5C-2AB5-4376-BDD3-651D12712BA5}"/>
          </ac:spMkLst>
        </pc:spChg>
        <pc:spChg chg="add mod">
          <ac:chgData name="chlalswl2000@ajou.ac.kr" userId="1c87144d-ea01-4ad9-b87b-8435de56d307" providerId="ADAL" clId="{DD0B9479-6F6F-4F70-98F1-680D4C804EBF}" dt="2021-12-06T13:02:09.057" v="10777" actId="1076"/>
          <ac:spMkLst>
            <pc:docMk/>
            <pc:sldMk cId="223191196" sldId="269"/>
            <ac:spMk id="164" creationId="{A488C149-B204-4447-9879-7FFA8CE269F6}"/>
          </ac:spMkLst>
        </pc:spChg>
        <pc:spChg chg="add mod">
          <ac:chgData name="chlalswl2000@ajou.ac.kr" userId="1c87144d-ea01-4ad9-b87b-8435de56d307" providerId="ADAL" clId="{DD0B9479-6F6F-4F70-98F1-680D4C804EBF}" dt="2021-12-06T13:00:43.068" v="10761" actId="1076"/>
          <ac:spMkLst>
            <pc:docMk/>
            <pc:sldMk cId="223191196" sldId="269"/>
            <ac:spMk id="165" creationId="{51E6EA8C-A945-44A1-9754-0D68B96EE266}"/>
          </ac:spMkLst>
        </pc:spChg>
        <pc:spChg chg="add del mod">
          <ac:chgData name="chlalswl2000@ajou.ac.kr" userId="1c87144d-ea01-4ad9-b87b-8435de56d307" providerId="ADAL" clId="{DD0B9479-6F6F-4F70-98F1-680D4C804EBF}" dt="2021-12-06T12:53:41.088" v="10650" actId="478"/>
          <ac:spMkLst>
            <pc:docMk/>
            <pc:sldMk cId="223191196" sldId="269"/>
            <ac:spMk id="166" creationId="{51435405-3181-44EE-B098-DDFA710AC29E}"/>
          </ac:spMkLst>
        </pc:spChg>
        <pc:spChg chg="add mod">
          <ac:chgData name="chlalswl2000@ajou.ac.kr" userId="1c87144d-ea01-4ad9-b87b-8435de56d307" providerId="ADAL" clId="{DD0B9479-6F6F-4F70-98F1-680D4C804EBF}" dt="2021-12-06T12:54:19.662" v="10679" actId="1076"/>
          <ac:spMkLst>
            <pc:docMk/>
            <pc:sldMk cId="223191196" sldId="269"/>
            <ac:spMk id="167" creationId="{B4FFECB7-4205-4034-93A2-D4175135D11F}"/>
          </ac:spMkLst>
        </pc:spChg>
        <pc:spChg chg="add mod">
          <ac:chgData name="chlalswl2000@ajou.ac.kr" userId="1c87144d-ea01-4ad9-b87b-8435de56d307" providerId="ADAL" clId="{DD0B9479-6F6F-4F70-98F1-680D4C804EBF}" dt="2021-12-06T12:55:24.455" v="10697" actId="1076"/>
          <ac:spMkLst>
            <pc:docMk/>
            <pc:sldMk cId="223191196" sldId="269"/>
            <ac:spMk id="168" creationId="{A46719C2-96D5-4A4C-8D7F-F365130A08F6}"/>
          </ac:spMkLst>
        </pc:spChg>
        <pc:spChg chg="add mod">
          <ac:chgData name="chlalswl2000@ajou.ac.kr" userId="1c87144d-ea01-4ad9-b87b-8435de56d307" providerId="ADAL" clId="{DD0B9479-6F6F-4F70-98F1-680D4C804EBF}" dt="2021-12-06T12:10:15.915" v="9445" actId="1076"/>
          <ac:spMkLst>
            <pc:docMk/>
            <pc:sldMk cId="223191196" sldId="269"/>
            <ac:spMk id="974" creationId="{EE74C97C-B725-45CF-A4D0-F44C16CF5E32}"/>
          </ac:spMkLst>
        </pc:spChg>
        <pc:spChg chg="add mod">
          <ac:chgData name="chlalswl2000@ajou.ac.kr" userId="1c87144d-ea01-4ad9-b87b-8435de56d307" providerId="ADAL" clId="{DD0B9479-6F6F-4F70-98F1-680D4C804EBF}" dt="2021-12-06T13:02:34.049" v="10783" actId="1076"/>
          <ac:spMkLst>
            <pc:docMk/>
            <pc:sldMk cId="223191196" sldId="269"/>
            <ac:spMk id="978" creationId="{12C53FC7-C776-49E0-AC0D-CEF04ADD3F82}"/>
          </ac:spMkLst>
        </pc:spChg>
        <pc:spChg chg="add mod ord">
          <ac:chgData name="chlalswl2000@ajou.ac.kr" userId="1c87144d-ea01-4ad9-b87b-8435de56d307" providerId="ADAL" clId="{DD0B9479-6F6F-4F70-98F1-680D4C804EBF}" dt="2021-12-06T12:54:39.548" v="10680" actId="1076"/>
          <ac:spMkLst>
            <pc:docMk/>
            <pc:sldMk cId="223191196" sldId="269"/>
            <ac:spMk id="985" creationId="{2B4D4BAF-AAB6-4D9E-9992-E4570C3ADAF3}"/>
          </ac:spMkLst>
        </pc:spChg>
        <pc:spChg chg="add mod">
          <ac:chgData name="chlalswl2000@ajou.ac.kr" userId="1c87144d-ea01-4ad9-b87b-8435de56d307" providerId="ADAL" clId="{DD0B9479-6F6F-4F70-98F1-680D4C804EBF}" dt="2021-12-06T12:27:06.950" v="9758" actId="207"/>
          <ac:spMkLst>
            <pc:docMk/>
            <pc:sldMk cId="223191196" sldId="269"/>
            <ac:spMk id="986" creationId="{46CA3E17-F771-45FC-B5E4-7C7AFCB3DBB6}"/>
          </ac:spMkLst>
        </pc:spChg>
        <pc:spChg chg="add mod">
          <ac:chgData name="chlalswl2000@ajou.ac.kr" userId="1c87144d-ea01-4ad9-b87b-8435de56d307" providerId="ADAL" clId="{DD0B9479-6F6F-4F70-98F1-680D4C804EBF}" dt="2021-12-06T12:52:24.728" v="10636" actId="207"/>
          <ac:spMkLst>
            <pc:docMk/>
            <pc:sldMk cId="223191196" sldId="269"/>
            <ac:spMk id="1000" creationId="{3AF5F264-32DD-434B-ABE5-1F3A49ACF0FD}"/>
          </ac:spMkLst>
        </pc:spChg>
        <pc:picChg chg="add del mod">
          <ac:chgData name="chlalswl2000@ajou.ac.kr" userId="1c87144d-ea01-4ad9-b87b-8435de56d307" providerId="ADAL" clId="{DD0B9479-6F6F-4F70-98F1-680D4C804EBF}" dt="2021-12-06T11:46:51.174" v="9222" actId="478"/>
          <ac:picMkLst>
            <pc:docMk/>
            <pc:sldMk cId="223191196" sldId="269"/>
            <ac:picMk id="8" creationId="{34912377-7AED-48B4-948B-1CF410523E31}"/>
          </ac:picMkLst>
        </pc:picChg>
        <pc:picChg chg="add del mod">
          <ac:chgData name="chlalswl2000@ajou.ac.kr" userId="1c87144d-ea01-4ad9-b87b-8435de56d307" providerId="ADAL" clId="{DD0B9479-6F6F-4F70-98F1-680D4C804EBF}" dt="2021-12-06T11:47:03.431" v="9224" actId="478"/>
          <ac:picMkLst>
            <pc:docMk/>
            <pc:sldMk cId="223191196" sldId="269"/>
            <ac:picMk id="11" creationId="{E885B41A-E259-4DE0-9738-6FAEA5E02A7B}"/>
          </ac:picMkLst>
        </pc:picChg>
        <pc:picChg chg="add del mod">
          <ac:chgData name="chlalswl2000@ajou.ac.kr" userId="1c87144d-ea01-4ad9-b87b-8435de56d307" providerId="ADAL" clId="{DD0B9479-6F6F-4F70-98F1-680D4C804EBF}" dt="2021-12-06T11:47:11.719" v="9226" actId="478"/>
          <ac:picMkLst>
            <pc:docMk/>
            <pc:sldMk cId="223191196" sldId="269"/>
            <ac:picMk id="14" creationId="{F8755E90-98E7-408E-82A2-74082A029CCE}"/>
          </ac:picMkLst>
        </pc:picChg>
        <pc:picChg chg="add del mod">
          <ac:chgData name="chlalswl2000@ajou.ac.kr" userId="1c87144d-ea01-4ad9-b87b-8435de56d307" providerId="ADAL" clId="{DD0B9479-6F6F-4F70-98F1-680D4C804EBF}" dt="2021-12-06T11:50:48.123" v="9263" actId="478"/>
          <ac:picMkLst>
            <pc:docMk/>
            <pc:sldMk cId="223191196" sldId="269"/>
            <ac:picMk id="21" creationId="{477C1579-6523-4B1B-BEE3-19D01C5B00F5}"/>
          </ac:picMkLst>
        </pc:picChg>
        <pc:picChg chg="add del mod">
          <ac:chgData name="chlalswl2000@ajou.ac.kr" userId="1c87144d-ea01-4ad9-b87b-8435de56d307" providerId="ADAL" clId="{DD0B9479-6F6F-4F70-98F1-680D4C804EBF}" dt="2021-12-06T11:47:43.035" v="9230" actId="478"/>
          <ac:picMkLst>
            <pc:docMk/>
            <pc:sldMk cId="223191196" sldId="269"/>
            <ac:picMk id="23" creationId="{9B7B6651-8FAF-4C8C-9131-08528784DE3E}"/>
          </ac:picMkLst>
        </pc:picChg>
        <pc:picChg chg="add del mod">
          <ac:chgData name="chlalswl2000@ajou.ac.kr" userId="1c87144d-ea01-4ad9-b87b-8435de56d307" providerId="ADAL" clId="{DD0B9479-6F6F-4F70-98F1-680D4C804EBF}" dt="2021-12-06T11:47:49.647" v="9232" actId="478"/>
          <ac:picMkLst>
            <pc:docMk/>
            <pc:sldMk cId="223191196" sldId="269"/>
            <ac:picMk id="25" creationId="{74E38BCA-8E5B-47C1-9F8A-4670246C9DE6}"/>
          </ac:picMkLst>
        </pc:picChg>
        <pc:picChg chg="add del mod modCrop">
          <ac:chgData name="chlalswl2000@ajou.ac.kr" userId="1c87144d-ea01-4ad9-b87b-8435de56d307" providerId="ADAL" clId="{DD0B9479-6F6F-4F70-98F1-680D4C804EBF}" dt="2021-12-06T11:53:03.304" v="9296" actId="478"/>
          <ac:picMkLst>
            <pc:docMk/>
            <pc:sldMk cId="223191196" sldId="269"/>
            <ac:picMk id="27" creationId="{947C3EA6-3A46-4884-9E7D-97B5240A4B99}"/>
          </ac:picMkLst>
        </pc:picChg>
        <pc:picChg chg="add del mod">
          <ac:chgData name="chlalswl2000@ajou.ac.kr" userId="1c87144d-ea01-4ad9-b87b-8435de56d307" providerId="ADAL" clId="{DD0B9479-6F6F-4F70-98F1-680D4C804EBF}" dt="2021-12-06T11:48:01.002" v="9234" actId="478"/>
          <ac:picMkLst>
            <pc:docMk/>
            <pc:sldMk cId="223191196" sldId="269"/>
            <ac:picMk id="29" creationId="{14E9457E-47EE-4238-88BD-22DA89A8160D}"/>
          </ac:picMkLst>
        </pc:picChg>
        <pc:picChg chg="add del mod">
          <ac:chgData name="chlalswl2000@ajou.ac.kr" userId="1c87144d-ea01-4ad9-b87b-8435de56d307" providerId="ADAL" clId="{DD0B9479-6F6F-4F70-98F1-680D4C804EBF}" dt="2021-12-06T11:48:02.081" v="9235" actId="478"/>
          <ac:picMkLst>
            <pc:docMk/>
            <pc:sldMk cId="223191196" sldId="269"/>
            <ac:picMk id="31" creationId="{4324E2A6-A247-4F0F-8DFA-EDF400B0FD8C}"/>
          </ac:picMkLst>
        </pc:picChg>
        <pc:picChg chg="add del mod">
          <ac:chgData name="chlalswl2000@ajou.ac.kr" userId="1c87144d-ea01-4ad9-b87b-8435de56d307" providerId="ADAL" clId="{DD0B9479-6F6F-4F70-98F1-680D4C804EBF}" dt="2021-12-06T11:49:34.393" v="9251" actId="478"/>
          <ac:picMkLst>
            <pc:docMk/>
            <pc:sldMk cId="223191196" sldId="269"/>
            <ac:picMk id="33" creationId="{90EC8A7F-7EA8-40C1-B19F-EDB523D46B1F}"/>
          </ac:picMkLst>
        </pc:picChg>
        <pc:picChg chg="add del mod modCrop">
          <ac:chgData name="chlalswl2000@ajou.ac.kr" userId="1c87144d-ea01-4ad9-b87b-8435de56d307" providerId="ADAL" clId="{DD0B9479-6F6F-4F70-98F1-680D4C804EBF}" dt="2021-12-06T11:52:27.073" v="9284" actId="478"/>
          <ac:picMkLst>
            <pc:docMk/>
            <pc:sldMk cId="223191196" sldId="269"/>
            <ac:picMk id="39" creationId="{57932F6E-AD04-432F-9B0D-BFC5E0882637}"/>
          </ac:picMkLst>
        </pc:picChg>
        <pc:picChg chg="add del mod">
          <ac:chgData name="chlalswl2000@ajou.ac.kr" userId="1c87144d-ea01-4ad9-b87b-8435de56d307" providerId="ADAL" clId="{DD0B9479-6F6F-4F70-98F1-680D4C804EBF}" dt="2021-12-06T11:59:13.175" v="9355" actId="478"/>
          <ac:picMkLst>
            <pc:docMk/>
            <pc:sldMk cId="223191196" sldId="269"/>
            <ac:picMk id="55" creationId="{41B6B108-5ACD-4FC1-86CB-1CE3015CA564}"/>
          </ac:picMkLst>
        </pc:picChg>
        <pc:picChg chg="add del mod">
          <ac:chgData name="chlalswl2000@ajou.ac.kr" userId="1c87144d-ea01-4ad9-b87b-8435de56d307" providerId="ADAL" clId="{DD0B9479-6F6F-4F70-98F1-680D4C804EBF}" dt="2021-12-06T11:59:35.598" v="9362" actId="478"/>
          <ac:picMkLst>
            <pc:docMk/>
            <pc:sldMk cId="223191196" sldId="269"/>
            <ac:picMk id="57" creationId="{28954AF6-9B28-4AFB-AC0C-AE562CFF0912}"/>
          </ac:picMkLst>
        </pc:picChg>
        <pc:picChg chg="add mod">
          <ac:chgData name="chlalswl2000@ajou.ac.kr" userId="1c87144d-ea01-4ad9-b87b-8435de56d307" providerId="ADAL" clId="{DD0B9479-6F6F-4F70-98F1-680D4C804EBF}" dt="2021-12-06T12:06:11.168" v="9419"/>
          <ac:picMkLst>
            <pc:docMk/>
            <pc:sldMk cId="223191196" sldId="269"/>
            <ac:picMk id="59" creationId="{67DE0112-E5E5-4734-A171-3943CB60F410}"/>
          </ac:picMkLst>
        </pc:picChg>
        <pc:picChg chg="add del mod">
          <ac:chgData name="chlalswl2000@ajou.ac.kr" userId="1c87144d-ea01-4ad9-b87b-8435de56d307" providerId="ADAL" clId="{DD0B9479-6F6F-4F70-98F1-680D4C804EBF}" dt="2021-12-06T12:03:08.826" v="9391" actId="478"/>
          <ac:picMkLst>
            <pc:docMk/>
            <pc:sldMk cId="223191196" sldId="269"/>
            <ac:picMk id="61" creationId="{651CD449-1D91-4E51-B5F2-BF88458BEE38}"/>
          </ac:picMkLst>
        </pc:picChg>
        <pc:picChg chg="add del mod">
          <ac:chgData name="chlalswl2000@ajou.ac.kr" userId="1c87144d-ea01-4ad9-b87b-8435de56d307" providerId="ADAL" clId="{DD0B9479-6F6F-4F70-98F1-680D4C804EBF}" dt="2021-12-06T12:03:18.167" v="9393" actId="478"/>
          <ac:picMkLst>
            <pc:docMk/>
            <pc:sldMk cId="223191196" sldId="269"/>
            <ac:picMk id="63" creationId="{EAD816F7-84CE-405A-88C5-04BEF7DF466A}"/>
          </ac:picMkLst>
        </pc:picChg>
        <pc:picChg chg="add del mod">
          <ac:chgData name="chlalswl2000@ajou.ac.kr" userId="1c87144d-ea01-4ad9-b87b-8435de56d307" providerId="ADAL" clId="{DD0B9479-6F6F-4F70-98F1-680D4C804EBF}" dt="2021-12-06T12:34:24.435" v="9923" actId="478"/>
          <ac:picMkLst>
            <pc:docMk/>
            <pc:sldMk cId="223191196" sldId="269"/>
            <ac:picMk id="83" creationId="{DA078A53-BBE7-4528-9703-02FB0F5295A2}"/>
          </ac:picMkLst>
        </pc:picChg>
        <pc:picChg chg="add mod">
          <ac:chgData name="chlalswl2000@ajou.ac.kr" userId="1c87144d-ea01-4ad9-b87b-8435de56d307" providerId="ADAL" clId="{DD0B9479-6F6F-4F70-98F1-680D4C804EBF}" dt="2021-12-06T12:25:44.508" v="9660"/>
          <ac:picMkLst>
            <pc:docMk/>
            <pc:sldMk cId="223191196" sldId="269"/>
            <ac:picMk id="84" creationId="{4A345066-8C65-4956-A39E-F113D3E30932}"/>
          </ac:picMkLst>
        </pc:picChg>
        <pc:picChg chg="add del mod">
          <ac:chgData name="chlalswl2000@ajou.ac.kr" userId="1c87144d-ea01-4ad9-b87b-8435de56d307" providerId="ADAL" clId="{DD0B9479-6F6F-4F70-98F1-680D4C804EBF}" dt="2021-12-06T12:31:40.293" v="9877" actId="478"/>
          <ac:picMkLst>
            <pc:docMk/>
            <pc:sldMk cId="223191196" sldId="269"/>
            <ac:picMk id="86" creationId="{F36C7A4E-EE8E-4F13-9428-A4122F88AFB0}"/>
          </ac:picMkLst>
        </pc:picChg>
        <pc:picChg chg="add del mod">
          <ac:chgData name="chlalswl2000@ajou.ac.kr" userId="1c87144d-ea01-4ad9-b87b-8435de56d307" providerId="ADAL" clId="{DD0B9479-6F6F-4F70-98F1-680D4C804EBF}" dt="2021-12-06T12:31:39.005" v="9876" actId="478"/>
          <ac:picMkLst>
            <pc:docMk/>
            <pc:sldMk cId="223191196" sldId="269"/>
            <ac:picMk id="87" creationId="{FA9EF15E-68AA-4A50-92C6-2519FACD9D38}"/>
          </ac:picMkLst>
        </pc:picChg>
        <pc:picChg chg="add del mod">
          <ac:chgData name="chlalswl2000@ajou.ac.kr" userId="1c87144d-ea01-4ad9-b87b-8435de56d307" providerId="ADAL" clId="{DD0B9479-6F6F-4F70-98F1-680D4C804EBF}" dt="2021-12-06T12:25:57.454" v="9665" actId="478"/>
          <ac:picMkLst>
            <pc:docMk/>
            <pc:sldMk cId="223191196" sldId="269"/>
            <ac:picMk id="88" creationId="{F410A1A9-A41E-4139-BD1E-252985A240FF}"/>
          </ac:picMkLst>
        </pc:picChg>
        <pc:picChg chg="add del mod">
          <ac:chgData name="chlalswl2000@ajou.ac.kr" userId="1c87144d-ea01-4ad9-b87b-8435de56d307" providerId="ADAL" clId="{DD0B9479-6F6F-4F70-98F1-680D4C804EBF}" dt="2021-12-06T12:31:34.337" v="9872" actId="478"/>
          <ac:picMkLst>
            <pc:docMk/>
            <pc:sldMk cId="223191196" sldId="269"/>
            <ac:picMk id="90" creationId="{84FB3EE8-66B7-4CA9-9259-A55577DC64EE}"/>
          </ac:picMkLst>
        </pc:picChg>
        <pc:picChg chg="add del mod">
          <ac:chgData name="chlalswl2000@ajou.ac.kr" userId="1c87144d-ea01-4ad9-b87b-8435de56d307" providerId="ADAL" clId="{DD0B9479-6F6F-4F70-98F1-680D4C804EBF}" dt="2021-12-06T12:31:37.517" v="9875" actId="478"/>
          <ac:picMkLst>
            <pc:docMk/>
            <pc:sldMk cId="223191196" sldId="269"/>
            <ac:picMk id="91" creationId="{0B3F574D-183A-4550-98DC-B154579C0CB9}"/>
          </ac:picMkLst>
        </pc:picChg>
        <pc:picChg chg="add del mod">
          <ac:chgData name="chlalswl2000@ajou.ac.kr" userId="1c87144d-ea01-4ad9-b87b-8435de56d307" providerId="ADAL" clId="{DD0B9479-6F6F-4F70-98F1-680D4C804EBF}" dt="2021-12-06T12:31:31.769" v="9871" actId="478"/>
          <ac:picMkLst>
            <pc:docMk/>
            <pc:sldMk cId="223191196" sldId="269"/>
            <ac:picMk id="92" creationId="{9871A6BE-838C-42B9-A117-B195E492A36C}"/>
          </ac:picMkLst>
        </pc:picChg>
        <pc:picChg chg="add del mod">
          <ac:chgData name="chlalswl2000@ajou.ac.kr" userId="1c87144d-ea01-4ad9-b87b-8435de56d307" providerId="ADAL" clId="{DD0B9479-6F6F-4F70-98F1-680D4C804EBF}" dt="2021-12-06T12:31:29.045" v="9869" actId="478"/>
          <ac:picMkLst>
            <pc:docMk/>
            <pc:sldMk cId="223191196" sldId="269"/>
            <ac:picMk id="95" creationId="{731D3D17-5472-41D5-8DF4-2F8C939DBA7C}"/>
          </ac:picMkLst>
        </pc:picChg>
        <pc:picChg chg="add del mod">
          <ac:chgData name="chlalswl2000@ajou.ac.kr" userId="1c87144d-ea01-4ad9-b87b-8435de56d307" providerId="ADAL" clId="{DD0B9479-6F6F-4F70-98F1-680D4C804EBF}" dt="2021-12-06T12:31:30.296" v="9870" actId="478"/>
          <ac:picMkLst>
            <pc:docMk/>
            <pc:sldMk cId="223191196" sldId="269"/>
            <ac:picMk id="96" creationId="{79B3D008-7044-4E2E-AC91-4E13158A06CB}"/>
          </ac:picMkLst>
        </pc:picChg>
        <pc:picChg chg="add del mod">
          <ac:chgData name="chlalswl2000@ajou.ac.kr" userId="1c87144d-ea01-4ad9-b87b-8435de56d307" providerId="ADAL" clId="{DD0B9479-6F6F-4F70-98F1-680D4C804EBF}" dt="2021-12-06T12:31:26.154" v="9867" actId="478"/>
          <ac:picMkLst>
            <pc:docMk/>
            <pc:sldMk cId="223191196" sldId="269"/>
            <ac:picMk id="97" creationId="{A48366EC-3DC7-4447-9B6F-0E2B22FBC24E}"/>
          </ac:picMkLst>
        </pc:picChg>
        <pc:picChg chg="add del mod">
          <ac:chgData name="chlalswl2000@ajou.ac.kr" userId="1c87144d-ea01-4ad9-b87b-8435de56d307" providerId="ADAL" clId="{DD0B9479-6F6F-4F70-98F1-680D4C804EBF}" dt="2021-12-06T12:31:27.757" v="9868" actId="478"/>
          <ac:picMkLst>
            <pc:docMk/>
            <pc:sldMk cId="223191196" sldId="269"/>
            <ac:picMk id="98" creationId="{DF2C418E-8BCC-48B0-8E96-B03253F8161A}"/>
          </ac:picMkLst>
        </pc:picChg>
        <pc:picChg chg="add del mod modCrop">
          <ac:chgData name="chlalswl2000@ajou.ac.kr" userId="1c87144d-ea01-4ad9-b87b-8435de56d307" providerId="ADAL" clId="{DD0B9479-6F6F-4F70-98F1-680D4C804EBF}" dt="2021-12-06T12:21:15.156" v="9621" actId="478"/>
          <ac:picMkLst>
            <pc:docMk/>
            <pc:sldMk cId="223191196" sldId="269"/>
            <ac:picMk id="106" creationId="{EA290B46-D2A1-45B8-A628-C720C14953AF}"/>
          </ac:picMkLst>
        </pc:picChg>
        <pc:picChg chg="add mod">
          <ac:chgData name="chlalswl2000@ajou.ac.kr" userId="1c87144d-ea01-4ad9-b87b-8435de56d307" providerId="ADAL" clId="{DD0B9479-6F6F-4F70-98F1-680D4C804EBF}" dt="2021-12-06T12:25:55.515" v="9664" actId="1076"/>
          <ac:picMkLst>
            <pc:docMk/>
            <pc:sldMk cId="223191196" sldId="269"/>
            <ac:picMk id="116" creationId="{B5719A5F-3597-4011-8A45-770F4046FE00}"/>
          </ac:picMkLst>
        </pc:picChg>
        <pc:picChg chg="add mod">
          <ac:chgData name="chlalswl2000@ajou.ac.kr" userId="1c87144d-ea01-4ad9-b87b-8435de56d307" providerId="ADAL" clId="{DD0B9479-6F6F-4F70-98F1-680D4C804EBF}" dt="2021-12-06T12:59:58.838" v="10753" actId="1076"/>
          <ac:picMkLst>
            <pc:docMk/>
            <pc:sldMk cId="223191196" sldId="269"/>
            <ac:picMk id="117" creationId="{DC557907-0BC1-4B72-B6E5-667B517BA04A}"/>
          </ac:picMkLst>
        </pc:picChg>
        <pc:picChg chg="add del mod">
          <ac:chgData name="chlalswl2000@ajou.ac.kr" userId="1c87144d-ea01-4ad9-b87b-8435de56d307" providerId="ADAL" clId="{DD0B9479-6F6F-4F70-98F1-680D4C804EBF}" dt="2021-12-06T12:03:26.969" v="9395" actId="478"/>
          <ac:picMkLst>
            <pc:docMk/>
            <pc:sldMk cId="223191196" sldId="269"/>
            <ac:picMk id="961" creationId="{2A48F3EE-2E53-45B6-BB64-322759311DFB}"/>
          </ac:picMkLst>
        </pc:picChg>
        <pc:picChg chg="add del mod">
          <ac:chgData name="chlalswl2000@ajou.ac.kr" userId="1c87144d-ea01-4ad9-b87b-8435de56d307" providerId="ADAL" clId="{DD0B9479-6F6F-4F70-98F1-680D4C804EBF}" dt="2021-12-06T12:03:42.086" v="9397" actId="478"/>
          <ac:picMkLst>
            <pc:docMk/>
            <pc:sldMk cId="223191196" sldId="269"/>
            <ac:picMk id="963" creationId="{F0E024F1-A647-4191-B618-30DF8964FAC1}"/>
          </ac:picMkLst>
        </pc:picChg>
        <pc:picChg chg="add del mod modCrop">
          <ac:chgData name="chlalswl2000@ajou.ac.kr" userId="1c87144d-ea01-4ad9-b87b-8435de56d307" providerId="ADAL" clId="{DD0B9479-6F6F-4F70-98F1-680D4C804EBF}" dt="2021-12-06T12:31:36.284" v="9874" actId="478"/>
          <ac:picMkLst>
            <pc:docMk/>
            <pc:sldMk cId="223191196" sldId="269"/>
            <ac:picMk id="965" creationId="{1ADA3E9A-6623-4B93-ACA3-1751E665BA23}"/>
          </ac:picMkLst>
        </pc:picChg>
        <pc:picChg chg="add del mod">
          <ac:chgData name="chlalswl2000@ajou.ac.kr" userId="1c87144d-ea01-4ad9-b87b-8435de56d307" providerId="ADAL" clId="{DD0B9479-6F6F-4F70-98F1-680D4C804EBF}" dt="2021-12-06T12:04:17.679" v="9404" actId="478"/>
          <ac:picMkLst>
            <pc:docMk/>
            <pc:sldMk cId="223191196" sldId="269"/>
            <ac:picMk id="967" creationId="{2C31CD01-090A-4823-B8FE-DF1D013515B7}"/>
          </ac:picMkLst>
        </pc:picChg>
        <pc:picChg chg="add del mod">
          <ac:chgData name="chlalswl2000@ajou.ac.kr" userId="1c87144d-ea01-4ad9-b87b-8435de56d307" providerId="ADAL" clId="{DD0B9479-6F6F-4F70-98F1-680D4C804EBF}" dt="2021-12-06T12:06:00.445" v="9418" actId="478"/>
          <ac:picMkLst>
            <pc:docMk/>
            <pc:sldMk cId="223191196" sldId="269"/>
            <ac:picMk id="969" creationId="{8ECC5988-3417-43EA-B61F-4219F73E5412}"/>
          </ac:picMkLst>
        </pc:picChg>
        <pc:picChg chg="add del mod">
          <ac:chgData name="chlalswl2000@ajou.ac.kr" userId="1c87144d-ea01-4ad9-b87b-8435de56d307" providerId="ADAL" clId="{DD0B9479-6F6F-4F70-98F1-680D4C804EBF}" dt="2021-12-06T12:08:41.668" v="9422" actId="478"/>
          <ac:picMkLst>
            <pc:docMk/>
            <pc:sldMk cId="223191196" sldId="269"/>
            <ac:picMk id="971" creationId="{A41A0CCD-D2C9-40CE-ABA6-2E94F066221F}"/>
          </ac:picMkLst>
        </pc:picChg>
        <pc:picChg chg="add del mod modCrop">
          <ac:chgData name="chlalswl2000@ajou.ac.kr" userId="1c87144d-ea01-4ad9-b87b-8435de56d307" providerId="ADAL" clId="{DD0B9479-6F6F-4F70-98F1-680D4C804EBF}" dt="2021-12-06T12:25:52.855" v="9663" actId="478"/>
          <ac:picMkLst>
            <pc:docMk/>
            <pc:sldMk cId="223191196" sldId="269"/>
            <ac:picMk id="973" creationId="{7BC99B07-7798-4D67-A802-BE9EFBD0C1FE}"/>
          </ac:picMkLst>
        </pc:picChg>
        <pc:cxnChg chg="add mod">
          <ac:chgData name="chlalswl2000@ajou.ac.kr" userId="1c87144d-ea01-4ad9-b87b-8435de56d307" providerId="ADAL" clId="{DD0B9479-6F6F-4F70-98F1-680D4C804EBF}" dt="2021-12-06T13:00:35.349" v="10759" actId="14100"/>
          <ac:cxnSpMkLst>
            <pc:docMk/>
            <pc:sldMk cId="223191196" sldId="269"/>
            <ac:cxnSpMk id="36" creationId="{9FFEFEAA-4199-435D-B515-5E056B7BA06A}"/>
          </ac:cxnSpMkLst>
        </pc:cxnChg>
        <pc:cxnChg chg="add mod">
          <ac:chgData name="chlalswl2000@ajou.ac.kr" userId="1c87144d-ea01-4ad9-b87b-8435de56d307" providerId="ADAL" clId="{DD0B9479-6F6F-4F70-98F1-680D4C804EBF}" dt="2021-12-06T13:00:41.888" v="10760" actId="14100"/>
          <ac:cxnSpMkLst>
            <pc:docMk/>
            <pc:sldMk cId="223191196" sldId="269"/>
            <ac:cxnSpMk id="43" creationId="{2BEED125-D95C-463A-8B30-F5EDD9BA6385}"/>
          </ac:cxnSpMkLst>
        </pc:cxnChg>
        <pc:cxnChg chg="add del mod">
          <ac:chgData name="chlalswl2000@ajou.ac.kr" userId="1c87144d-ea01-4ad9-b87b-8435de56d307" providerId="ADAL" clId="{DD0B9479-6F6F-4F70-98F1-680D4C804EBF}" dt="2021-12-06T11:56:51.407" v="9331" actId="478"/>
          <ac:cxnSpMkLst>
            <pc:docMk/>
            <pc:sldMk cId="223191196" sldId="269"/>
            <ac:cxnSpMk id="44" creationId="{CF6870A3-BC11-4CFA-9848-E4AC1F0E8ECF}"/>
          </ac:cxnSpMkLst>
        </pc:cxnChg>
        <pc:cxnChg chg="add mod">
          <ac:chgData name="chlalswl2000@ajou.ac.kr" userId="1c87144d-ea01-4ad9-b87b-8435de56d307" providerId="ADAL" clId="{DD0B9479-6F6F-4F70-98F1-680D4C804EBF}" dt="2021-12-06T12:59:20.191" v="10746" actId="1582"/>
          <ac:cxnSpMkLst>
            <pc:docMk/>
            <pc:sldMk cId="223191196" sldId="269"/>
            <ac:cxnSpMk id="45" creationId="{ADA634E6-3BA1-4937-97E0-791885122E4B}"/>
          </ac:cxnSpMkLst>
        </pc:cxnChg>
        <pc:cxnChg chg="add mod">
          <ac:chgData name="chlalswl2000@ajou.ac.kr" userId="1c87144d-ea01-4ad9-b87b-8435de56d307" providerId="ADAL" clId="{DD0B9479-6F6F-4F70-98F1-680D4C804EBF}" dt="2021-12-06T12:59:13.549" v="10745" actId="1582"/>
          <ac:cxnSpMkLst>
            <pc:docMk/>
            <pc:sldMk cId="223191196" sldId="269"/>
            <ac:cxnSpMk id="46" creationId="{D7838AC2-8B85-4EE9-8C35-D58D44B4224C}"/>
          </ac:cxnSpMkLst>
        </pc:cxnChg>
        <pc:cxnChg chg="add mod">
          <ac:chgData name="chlalswl2000@ajou.ac.kr" userId="1c87144d-ea01-4ad9-b87b-8435de56d307" providerId="ADAL" clId="{DD0B9479-6F6F-4F70-98F1-680D4C804EBF}" dt="2021-12-06T13:00:24.539" v="10757" actId="14100"/>
          <ac:cxnSpMkLst>
            <pc:docMk/>
            <pc:sldMk cId="223191196" sldId="269"/>
            <ac:cxnSpMk id="47" creationId="{07441066-5D2C-46C0-AE12-C014D92BD2A7}"/>
          </ac:cxnSpMkLst>
        </pc:cxnChg>
        <pc:cxnChg chg="add mod">
          <ac:chgData name="chlalswl2000@ajou.ac.kr" userId="1c87144d-ea01-4ad9-b87b-8435de56d307" providerId="ADAL" clId="{DD0B9479-6F6F-4F70-98F1-680D4C804EBF}" dt="2021-12-06T13:01:58.020" v="10775" actId="14100"/>
          <ac:cxnSpMkLst>
            <pc:docMk/>
            <pc:sldMk cId="223191196" sldId="269"/>
            <ac:cxnSpMk id="112" creationId="{8BC2FBE8-7C3E-45AD-ACBE-BB6430F5805A}"/>
          </ac:cxnSpMkLst>
        </pc:cxnChg>
        <pc:cxnChg chg="add mod">
          <ac:chgData name="chlalswl2000@ajou.ac.kr" userId="1c87144d-ea01-4ad9-b87b-8435de56d307" providerId="ADAL" clId="{DD0B9479-6F6F-4F70-98F1-680D4C804EBF}" dt="2021-12-06T13:02:23.111" v="10781" actId="14100"/>
          <ac:cxnSpMkLst>
            <pc:docMk/>
            <pc:sldMk cId="223191196" sldId="269"/>
            <ac:cxnSpMk id="120" creationId="{BC80EE22-B51E-4DC2-BC95-664B4A09348C}"/>
          </ac:cxnSpMkLst>
        </pc:cxnChg>
        <pc:cxnChg chg="add mod">
          <ac:chgData name="chlalswl2000@ajou.ac.kr" userId="1c87144d-ea01-4ad9-b87b-8435de56d307" providerId="ADAL" clId="{DD0B9479-6F6F-4F70-98F1-680D4C804EBF}" dt="2021-12-06T13:02:14.402" v="10778" actId="1076"/>
          <ac:cxnSpMkLst>
            <pc:docMk/>
            <pc:sldMk cId="223191196" sldId="269"/>
            <ac:cxnSpMk id="124" creationId="{5B693C21-7298-426C-A728-3ADF3FD95A3B}"/>
          </ac:cxnSpMkLst>
        </pc:cxnChg>
        <pc:cxnChg chg="add mod">
          <ac:chgData name="chlalswl2000@ajou.ac.kr" userId="1c87144d-ea01-4ad9-b87b-8435de56d307" providerId="ADAL" clId="{DD0B9479-6F6F-4F70-98F1-680D4C804EBF}" dt="2021-12-06T12:59:41.246" v="10751" actId="1076"/>
          <ac:cxnSpMkLst>
            <pc:docMk/>
            <pc:sldMk cId="223191196" sldId="269"/>
            <ac:cxnSpMk id="125" creationId="{958AFDDF-1ED9-49A4-B8BC-EF87D2786CBB}"/>
          </ac:cxnSpMkLst>
        </pc:cxnChg>
        <pc:cxnChg chg="add mod">
          <ac:chgData name="chlalswl2000@ajou.ac.kr" userId="1c87144d-ea01-4ad9-b87b-8435de56d307" providerId="ADAL" clId="{DD0B9479-6F6F-4F70-98F1-680D4C804EBF}" dt="2021-12-06T12:59:41.246" v="10751" actId="1076"/>
          <ac:cxnSpMkLst>
            <pc:docMk/>
            <pc:sldMk cId="223191196" sldId="269"/>
            <ac:cxnSpMk id="128" creationId="{568F08AA-45AD-4375-9926-B6C9CDE259F2}"/>
          </ac:cxnSpMkLst>
        </pc:cxnChg>
        <pc:cxnChg chg="add mod">
          <ac:chgData name="chlalswl2000@ajou.ac.kr" userId="1c87144d-ea01-4ad9-b87b-8435de56d307" providerId="ADAL" clId="{DD0B9479-6F6F-4F70-98F1-680D4C804EBF}" dt="2021-12-06T13:00:04.587" v="10754" actId="1076"/>
          <ac:cxnSpMkLst>
            <pc:docMk/>
            <pc:sldMk cId="223191196" sldId="269"/>
            <ac:cxnSpMk id="130" creationId="{F3562859-6415-489A-9AC1-B801D5BEAA5B}"/>
          </ac:cxnSpMkLst>
        </pc:cxnChg>
        <pc:cxnChg chg="add mod">
          <ac:chgData name="chlalswl2000@ajou.ac.kr" userId="1c87144d-ea01-4ad9-b87b-8435de56d307" providerId="ADAL" clId="{DD0B9479-6F6F-4F70-98F1-680D4C804EBF}" dt="2021-12-06T12:59:58.838" v="10753" actId="1076"/>
          <ac:cxnSpMkLst>
            <pc:docMk/>
            <pc:sldMk cId="223191196" sldId="269"/>
            <ac:cxnSpMk id="132" creationId="{8B91C535-E628-490E-B249-221CDB469BD4}"/>
          </ac:cxnSpMkLst>
        </pc:cxnChg>
        <pc:cxnChg chg="add mod">
          <ac:chgData name="chlalswl2000@ajou.ac.kr" userId="1c87144d-ea01-4ad9-b87b-8435de56d307" providerId="ADAL" clId="{DD0B9479-6F6F-4F70-98F1-680D4C804EBF}" dt="2021-12-06T12:34:03.421" v="9915" actId="14100"/>
          <ac:cxnSpMkLst>
            <pc:docMk/>
            <pc:sldMk cId="223191196" sldId="269"/>
            <ac:cxnSpMk id="134" creationId="{74840C54-7840-4731-A62B-99059196A959}"/>
          </ac:cxnSpMkLst>
        </pc:cxnChg>
        <pc:cxnChg chg="add mod">
          <ac:chgData name="chlalswl2000@ajou.ac.kr" userId="1c87144d-ea01-4ad9-b87b-8435de56d307" providerId="ADAL" clId="{DD0B9479-6F6F-4F70-98F1-680D4C804EBF}" dt="2021-12-06T12:34:14.114" v="9919" actId="14100"/>
          <ac:cxnSpMkLst>
            <pc:docMk/>
            <pc:sldMk cId="223191196" sldId="269"/>
            <ac:cxnSpMk id="137" creationId="{832E01EC-EA2F-490D-B312-F36FD66A0CEF}"/>
          </ac:cxnSpMkLst>
        </pc:cxnChg>
        <pc:cxnChg chg="add mod">
          <ac:chgData name="chlalswl2000@ajou.ac.kr" userId="1c87144d-ea01-4ad9-b87b-8435de56d307" providerId="ADAL" clId="{DD0B9479-6F6F-4F70-98F1-680D4C804EBF}" dt="2021-12-06T12:34:23.315" v="9922" actId="14100"/>
          <ac:cxnSpMkLst>
            <pc:docMk/>
            <pc:sldMk cId="223191196" sldId="269"/>
            <ac:cxnSpMk id="139" creationId="{813695EF-BDBE-4912-8864-43767B9DFF85}"/>
          </ac:cxnSpMkLst>
        </pc:cxnChg>
        <pc:cxnChg chg="add mod">
          <ac:chgData name="chlalswl2000@ajou.ac.kr" userId="1c87144d-ea01-4ad9-b87b-8435de56d307" providerId="ADAL" clId="{DD0B9479-6F6F-4F70-98F1-680D4C804EBF}" dt="2021-12-06T12:34:31.610" v="9926" actId="14100"/>
          <ac:cxnSpMkLst>
            <pc:docMk/>
            <pc:sldMk cId="223191196" sldId="269"/>
            <ac:cxnSpMk id="141" creationId="{04D10C38-8047-4B29-917E-73686D993871}"/>
          </ac:cxnSpMkLst>
        </pc:cxnChg>
        <pc:cxnChg chg="add mod">
          <ac:chgData name="chlalswl2000@ajou.ac.kr" userId="1c87144d-ea01-4ad9-b87b-8435de56d307" providerId="ADAL" clId="{DD0B9479-6F6F-4F70-98F1-680D4C804EBF}" dt="2021-12-06T13:00:15.771" v="10756" actId="1076"/>
          <ac:cxnSpMkLst>
            <pc:docMk/>
            <pc:sldMk cId="223191196" sldId="269"/>
            <ac:cxnSpMk id="976" creationId="{42776F8F-4F38-4BCA-A01C-5DEC66900098}"/>
          </ac:cxnSpMkLst>
        </pc:cxnChg>
        <pc:cxnChg chg="add mod">
          <ac:chgData name="chlalswl2000@ajou.ac.kr" userId="1c87144d-ea01-4ad9-b87b-8435de56d307" providerId="ADAL" clId="{DD0B9479-6F6F-4F70-98F1-680D4C804EBF}" dt="2021-12-06T13:01:34.091" v="10770" actId="14100"/>
          <ac:cxnSpMkLst>
            <pc:docMk/>
            <pc:sldMk cId="223191196" sldId="269"/>
            <ac:cxnSpMk id="980" creationId="{4B7390F4-B848-42E3-B693-977B7AC356FF}"/>
          </ac:cxnSpMkLst>
        </pc:cxnChg>
      </pc:sldChg>
      <pc:sldChg chg="addSp delSp modSp add mod">
        <pc:chgData name="chlalswl2000@ajou.ac.kr" userId="1c87144d-ea01-4ad9-b87b-8435de56d307" providerId="ADAL" clId="{DD0B9479-6F6F-4F70-98F1-680D4C804EBF}" dt="2021-12-06T12:57:58.192" v="10736"/>
        <pc:sldMkLst>
          <pc:docMk/>
          <pc:sldMk cId="3670555670" sldId="270"/>
        </pc:sldMkLst>
        <pc:spChg chg="del mod">
          <ac:chgData name="chlalswl2000@ajou.ac.kr" userId="1c87144d-ea01-4ad9-b87b-8435de56d307" providerId="ADAL" clId="{DD0B9479-6F6F-4F70-98F1-680D4C804EBF}" dt="2021-12-05T15:50:17.310" v="144"/>
          <ac:spMkLst>
            <pc:docMk/>
            <pc:sldMk cId="3670555670" sldId="270"/>
            <ac:spMk id="2" creationId="{11F8F46D-9878-46EE-B506-9F311A166310}"/>
          </ac:spMkLst>
        </pc:spChg>
        <pc:spChg chg="add mod">
          <ac:chgData name="chlalswl2000@ajou.ac.kr" userId="1c87144d-ea01-4ad9-b87b-8435de56d307" providerId="ADAL" clId="{DD0B9479-6F6F-4F70-98F1-680D4C804EBF}" dt="2021-12-06T11:18:20.431" v="9054" actId="14100"/>
          <ac:spMkLst>
            <pc:docMk/>
            <pc:sldMk cId="3670555670" sldId="270"/>
            <ac:spMk id="2" creationId="{C2C12952-7D14-4664-9C1F-5BB6FEDC2808}"/>
          </ac:spMkLst>
        </pc:spChg>
        <pc:spChg chg="mod">
          <ac:chgData name="chlalswl2000@ajou.ac.kr" userId="1c87144d-ea01-4ad9-b87b-8435de56d307" providerId="ADAL" clId="{DD0B9479-6F6F-4F70-98F1-680D4C804EBF}" dt="2021-12-06T12:57:58.192" v="10736"/>
          <ac:spMkLst>
            <pc:docMk/>
            <pc:sldMk cId="3670555670" sldId="270"/>
            <ac:spMk id="5" creationId="{6A637807-15D8-4261-8AC4-87E637C73913}"/>
          </ac:spMkLst>
        </pc:spChg>
        <pc:spChg chg="add del">
          <ac:chgData name="chlalswl2000@ajou.ac.kr" userId="1c87144d-ea01-4ad9-b87b-8435de56d307" providerId="ADAL" clId="{DD0B9479-6F6F-4F70-98F1-680D4C804EBF}" dt="2021-12-06T10:34:54.134" v="8025" actId="478"/>
          <ac:spMkLst>
            <pc:docMk/>
            <pc:sldMk cId="3670555670" sldId="270"/>
            <ac:spMk id="7" creationId="{18FC4D86-124A-4853-B525-4AD78DB19035}"/>
          </ac:spMkLst>
        </pc:spChg>
        <pc:spChg chg="add del">
          <ac:chgData name="chlalswl2000@ajou.ac.kr" userId="1c87144d-ea01-4ad9-b87b-8435de56d307" providerId="ADAL" clId="{DD0B9479-6F6F-4F70-98F1-680D4C804EBF}" dt="2021-12-06T10:34:54.134" v="8025" actId="478"/>
          <ac:spMkLst>
            <pc:docMk/>
            <pc:sldMk cId="3670555670" sldId="270"/>
            <ac:spMk id="8" creationId="{C1852B2C-0484-4528-8D6F-8D741A5FFD28}"/>
          </ac:spMkLst>
        </pc:spChg>
        <pc:spChg chg="add del mod">
          <ac:chgData name="chlalswl2000@ajou.ac.kr" userId="1c87144d-ea01-4ad9-b87b-8435de56d307" providerId="ADAL" clId="{DD0B9479-6F6F-4F70-98F1-680D4C804EBF}" dt="2021-12-06T10:37:33.739" v="8156" actId="478"/>
          <ac:spMkLst>
            <pc:docMk/>
            <pc:sldMk cId="3670555670" sldId="270"/>
            <ac:spMk id="10" creationId="{CBDAA58B-DD9C-4C8F-9A9B-BF16C2BFEDE9}"/>
          </ac:spMkLst>
        </pc:spChg>
        <pc:spChg chg="add del mod">
          <ac:chgData name="chlalswl2000@ajou.ac.kr" userId="1c87144d-ea01-4ad9-b87b-8435de56d307" providerId="ADAL" clId="{DD0B9479-6F6F-4F70-98F1-680D4C804EBF}" dt="2021-12-06T10:34:54.134" v="8025" actId="478"/>
          <ac:spMkLst>
            <pc:docMk/>
            <pc:sldMk cId="3670555670" sldId="270"/>
            <ac:spMk id="16" creationId="{58A00231-ACBE-4029-B3DC-8BBDBE3D0B41}"/>
          </ac:spMkLst>
        </pc:spChg>
        <pc:spChg chg="add del mod">
          <ac:chgData name="chlalswl2000@ajou.ac.kr" userId="1c87144d-ea01-4ad9-b87b-8435de56d307" providerId="ADAL" clId="{DD0B9479-6F6F-4F70-98F1-680D4C804EBF}" dt="2021-12-06T10:34:54.134" v="8025" actId="478"/>
          <ac:spMkLst>
            <pc:docMk/>
            <pc:sldMk cId="3670555670" sldId="270"/>
            <ac:spMk id="17" creationId="{8AA153AD-2F89-42B2-B2BC-850AD5FA3EA7}"/>
          </ac:spMkLst>
        </pc:spChg>
        <pc:spChg chg="add mod">
          <ac:chgData name="chlalswl2000@ajou.ac.kr" userId="1c87144d-ea01-4ad9-b87b-8435de56d307" providerId="ADAL" clId="{DD0B9479-6F6F-4F70-98F1-680D4C804EBF}" dt="2021-12-06T11:17:25.763" v="9039" actId="1076"/>
          <ac:spMkLst>
            <pc:docMk/>
            <pc:sldMk cId="3670555670" sldId="270"/>
            <ac:spMk id="18" creationId="{353F5DCB-0941-4160-AD24-1F40AC2407B9}"/>
          </ac:spMkLst>
        </pc:spChg>
        <pc:spChg chg="add mod">
          <ac:chgData name="chlalswl2000@ajou.ac.kr" userId="1c87144d-ea01-4ad9-b87b-8435de56d307" providerId="ADAL" clId="{DD0B9479-6F6F-4F70-98F1-680D4C804EBF}" dt="2021-12-06T11:17:16.980" v="9036" actId="1076"/>
          <ac:spMkLst>
            <pc:docMk/>
            <pc:sldMk cId="3670555670" sldId="270"/>
            <ac:spMk id="19" creationId="{400B3FF0-F7A4-4A88-83B5-96AD3A11B5E7}"/>
          </ac:spMkLst>
        </pc:spChg>
        <pc:spChg chg="add mod">
          <ac:chgData name="chlalswl2000@ajou.ac.kr" userId="1c87144d-ea01-4ad9-b87b-8435de56d307" providerId="ADAL" clId="{DD0B9479-6F6F-4F70-98F1-680D4C804EBF}" dt="2021-12-06T11:18:33.474" v="9055" actId="20577"/>
          <ac:spMkLst>
            <pc:docMk/>
            <pc:sldMk cId="3670555670" sldId="270"/>
            <ac:spMk id="29" creationId="{AE892786-238B-43AF-8582-9312150C065C}"/>
          </ac:spMkLst>
        </pc:spChg>
        <pc:spChg chg="add mod">
          <ac:chgData name="chlalswl2000@ajou.ac.kr" userId="1c87144d-ea01-4ad9-b87b-8435de56d307" providerId="ADAL" clId="{DD0B9479-6F6F-4F70-98F1-680D4C804EBF}" dt="2021-12-06T11:22:11.901" v="9134" actId="1076"/>
          <ac:spMkLst>
            <pc:docMk/>
            <pc:sldMk cId="3670555670" sldId="270"/>
            <ac:spMk id="30" creationId="{818BD3DA-9983-4486-AF36-63C2E18628AF}"/>
          </ac:spMkLst>
        </pc:spChg>
        <pc:spChg chg="add mod">
          <ac:chgData name="chlalswl2000@ajou.ac.kr" userId="1c87144d-ea01-4ad9-b87b-8435de56d307" providerId="ADAL" clId="{DD0B9479-6F6F-4F70-98F1-680D4C804EBF}" dt="2021-12-06T11:22:26.614" v="9142" actId="20577"/>
          <ac:spMkLst>
            <pc:docMk/>
            <pc:sldMk cId="3670555670" sldId="270"/>
            <ac:spMk id="38" creationId="{A714C9E6-0D1D-4776-A41D-F1AE4E4AEC06}"/>
          </ac:spMkLst>
        </pc:spChg>
        <pc:spChg chg="add mod">
          <ac:chgData name="chlalswl2000@ajou.ac.kr" userId="1c87144d-ea01-4ad9-b87b-8435de56d307" providerId="ADAL" clId="{DD0B9479-6F6F-4F70-98F1-680D4C804EBF}" dt="2021-12-06T11:17:34.657" v="9042" actId="1076"/>
          <ac:spMkLst>
            <pc:docMk/>
            <pc:sldMk cId="3670555670" sldId="270"/>
            <ac:spMk id="39" creationId="{9590E759-94BD-4328-AB2B-3D784D813566}"/>
          </ac:spMkLst>
        </pc:spChg>
        <pc:spChg chg="add mod">
          <ac:chgData name="chlalswl2000@ajou.ac.kr" userId="1c87144d-ea01-4ad9-b87b-8435de56d307" providerId="ADAL" clId="{DD0B9479-6F6F-4F70-98F1-680D4C804EBF}" dt="2021-12-06T11:17:27.877" v="9040" actId="1076"/>
          <ac:spMkLst>
            <pc:docMk/>
            <pc:sldMk cId="3670555670" sldId="270"/>
            <ac:spMk id="41" creationId="{5676B318-E020-47FD-9202-AB91C76BDDDF}"/>
          </ac:spMkLst>
        </pc:spChg>
        <pc:spChg chg="add mod">
          <ac:chgData name="chlalswl2000@ajou.ac.kr" userId="1c87144d-ea01-4ad9-b87b-8435de56d307" providerId="ADAL" clId="{DD0B9479-6F6F-4F70-98F1-680D4C804EBF}" dt="2021-12-06T11:17:19.753" v="9037" actId="1076"/>
          <ac:spMkLst>
            <pc:docMk/>
            <pc:sldMk cId="3670555670" sldId="270"/>
            <ac:spMk id="42" creationId="{3E5B6388-D8FF-46F7-92EA-80EA0678EF3C}"/>
          </ac:spMkLst>
        </pc:spChg>
        <pc:spChg chg="add mod">
          <ac:chgData name="chlalswl2000@ajou.ac.kr" userId="1c87144d-ea01-4ad9-b87b-8435de56d307" providerId="ADAL" clId="{DD0B9479-6F6F-4F70-98F1-680D4C804EBF}" dt="2021-12-06T11:18:16.910" v="9053" actId="1076"/>
          <ac:spMkLst>
            <pc:docMk/>
            <pc:sldMk cId="3670555670" sldId="270"/>
            <ac:spMk id="44" creationId="{D74C2F11-3706-4193-9266-5CF08ABD270B}"/>
          </ac:spMkLst>
        </pc:spChg>
        <pc:spChg chg="add mod">
          <ac:chgData name="chlalswl2000@ajou.ac.kr" userId="1c87144d-ea01-4ad9-b87b-8435de56d307" providerId="ADAL" clId="{DD0B9479-6F6F-4F70-98F1-680D4C804EBF}" dt="2021-12-06T11:24:27.029" v="9157"/>
          <ac:spMkLst>
            <pc:docMk/>
            <pc:sldMk cId="3670555670" sldId="270"/>
            <ac:spMk id="46" creationId="{0581B82D-9C1E-4DEA-830D-CE690BB9BB5E}"/>
          </ac:spMkLst>
        </pc:spChg>
        <pc:picChg chg="add del mod">
          <ac:chgData name="chlalswl2000@ajou.ac.kr" userId="1c87144d-ea01-4ad9-b87b-8435de56d307" providerId="ADAL" clId="{DD0B9479-6F6F-4F70-98F1-680D4C804EBF}" dt="2021-12-06T11:09:51.325" v="8811" actId="478"/>
          <ac:picMkLst>
            <pc:docMk/>
            <pc:sldMk cId="3670555670" sldId="270"/>
            <ac:picMk id="13" creationId="{9AE11962-9099-4035-9964-88A380713EB5}"/>
          </ac:picMkLst>
        </pc:picChg>
        <pc:picChg chg="add del mod">
          <ac:chgData name="chlalswl2000@ajou.ac.kr" userId="1c87144d-ea01-4ad9-b87b-8435de56d307" providerId="ADAL" clId="{DD0B9479-6F6F-4F70-98F1-680D4C804EBF}" dt="2021-12-06T10:46:43.373" v="8192" actId="478"/>
          <ac:picMkLst>
            <pc:docMk/>
            <pc:sldMk cId="3670555670" sldId="270"/>
            <ac:picMk id="20" creationId="{AAD57686-212F-4EFF-A043-6FCE3A3C8FFC}"/>
          </ac:picMkLst>
        </pc:picChg>
        <pc:picChg chg="add mod">
          <ac:chgData name="chlalswl2000@ajou.ac.kr" userId="1c87144d-ea01-4ad9-b87b-8435de56d307" providerId="ADAL" clId="{DD0B9479-6F6F-4F70-98F1-680D4C804EBF}" dt="2021-12-06T11:17:23.587" v="9038" actId="1076"/>
          <ac:picMkLst>
            <pc:docMk/>
            <pc:sldMk cId="3670555670" sldId="270"/>
            <ac:picMk id="22" creationId="{0D2BA7CA-26E2-44F4-9901-0159161FB1DE}"/>
          </ac:picMkLst>
        </pc:picChg>
        <pc:picChg chg="add mod">
          <ac:chgData name="chlalswl2000@ajou.ac.kr" userId="1c87144d-ea01-4ad9-b87b-8435de56d307" providerId="ADAL" clId="{DD0B9479-6F6F-4F70-98F1-680D4C804EBF}" dt="2021-12-06T11:18:06.187" v="9051" actId="1076"/>
          <ac:picMkLst>
            <pc:docMk/>
            <pc:sldMk cId="3670555670" sldId="270"/>
            <ac:picMk id="24" creationId="{1D7D2550-202B-4208-BBBD-332B55A66488}"/>
          </ac:picMkLst>
        </pc:picChg>
        <pc:picChg chg="add del mod">
          <ac:chgData name="chlalswl2000@ajou.ac.kr" userId="1c87144d-ea01-4ad9-b87b-8435de56d307" providerId="ADAL" clId="{DD0B9479-6F6F-4F70-98F1-680D4C804EBF}" dt="2021-12-06T11:09:50.368" v="8810" actId="478"/>
          <ac:picMkLst>
            <pc:docMk/>
            <pc:sldMk cId="3670555670" sldId="270"/>
            <ac:picMk id="26" creationId="{F99B4704-1B0B-4280-A7D6-A887AD3DCF8E}"/>
          </ac:picMkLst>
        </pc:picChg>
        <pc:picChg chg="add del mod">
          <ac:chgData name="chlalswl2000@ajou.ac.kr" userId="1c87144d-ea01-4ad9-b87b-8435de56d307" providerId="ADAL" clId="{DD0B9479-6F6F-4F70-98F1-680D4C804EBF}" dt="2021-12-06T11:09:48.716" v="8809" actId="478"/>
          <ac:picMkLst>
            <pc:docMk/>
            <pc:sldMk cId="3670555670" sldId="270"/>
            <ac:picMk id="28" creationId="{386EF100-7DB2-43DA-992B-5C06644D0B7E}"/>
          </ac:picMkLst>
        </pc:picChg>
        <pc:picChg chg="add mod">
          <ac:chgData name="chlalswl2000@ajou.ac.kr" userId="1c87144d-ea01-4ad9-b87b-8435de56d307" providerId="ADAL" clId="{DD0B9479-6F6F-4F70-98F1-680D4C804EBF}" dt="2021-12-06T10:58:16.701" v="8211" actId="1076"/>
          <ac:picMkLst>
            <pc:docMk/>
            <pc:sldMk cId="3670555670" sldId="270"/>
            <ac:picMk id="33" creationId="{591BCD9C-8CD1-4DEA-9838-94F57DFEEDE2}"/>
          </ac:picMkLst>
        </pc:picChg>
        <pc:picChg chg="add mod">
          <ac:chgData name="chlalswl2000@ajou.ac.kr" userId="1c87144d-ea01-4ad9-b87b-8435de56d307" providerId="ADAL" clId="{DD0B9479-6F6F-4F70-98F1-680D4C804EBF}" dt="2021-12-06T10:58:44.625" v="8218" actId="1076"/>
          <ac:picMkLst>
            <pc:docMk/>
            <pc:sldMk cId="3670555670" sldId="270"/>
            <ac:picMk id="34" creationId="{E4E39EF0-484A-4875-A05A-5E7F2013A9D4}"/>
          </ac:picMkLst>
        </pc:picChg>
        <pc:picChg chg="add mod">
          <ac:chgData name="chlalswl2000@ajou.ac.kr" userId="1c87144d-ea01-4ad9-b87b-8435de56d307" providerId="ADAL" clId="{DD0B9479-6F6F-4F70-98F1-680D4C804EBF}" dt="2021-12-06T11:17:56.501" v="9050" actId="1076"/>
          <ac:picMkLst>
            <pc:docMk/>
            <pc:sldMk cId="3670555670" sldId="270"/>
            <ac:picMk id="37" creationId="{5B2BCD45-FCE0-4AA8-BB4C-5A56BF4FABC5}"/>
          </ac:picMkLst>
        </pc:picChg>
        <pc:picChg chg="add mod">
          <ac:chgData name="chlalswl2000@ajou.ac.kr" userId="1c87144d-ea01-4ad9-b87b-8435de56d307" providerId="ADAL" clId="{DD0B9479-6F6F-4F70-98F1-680D4C804EBF}" dt="2021-12-06T11:17:47.949" v="9048" actId="1076"/>
          <ac:picMkLst>
            <pc:docMk/>
            <pc:sldMk cId="3670555670" sldId="270"/>
            <ac:picMk id="40" creationId="{F10C9B78-225B-4DA7-960B-7B3977035EFA}"/>
          </ac:picMkLst>
        </pc:picChg>
        <pc:picChg chg="add mod">
          <ac:chgData name="chlalswl2000@ajou.ac.kr" userId="1c87144d-ea01-4ad9-b87b-8435de56d307" providerId="ADAL" clId="{DD0B9479-6F6F-4F70-98F1-680D4C804EBF}" dt="2021-12-06T11:18:16.910" v="9053" actId="1076"/>
          <ac:picMkLst>
            <pc:docMk/>
            <pc:sldMk cId="3670555670" sldId="270"/>
            <ac:picMk id="43" creationId="{1A5B3A45-DD43-467F-B4F1-8CD127274EFF}"/>
          </ac:picMkLst>
        </pc:picChg>
        <pc:picChg chg="add mod">
          <ac:chgData name="chlalswl2000@ajou.ac.kr" userId="1c87144d-ea01-4ad9-b87b-8435de56d307" providerId="ADAL" clId="{DD0B9479-6F6F-4F70-98F1-680D4C804EBF}" dt="2021-12-06T11:19:20.725" v="9061" actId="1076"/>
          <ac:picMkLst>
            <pc:docMk/>
            <pc:sldMk cId="3670555670" sldId="270"/>
            <ac:picMk id="45" creationId="{20FF1CB1-9041-427F-A22D-45B7F00CD0F8}"/>
          </ac:picMkLst>
        </pc:picChg>
        <pc:picChg chg="del">
          <ac:chgData name="chlalswl2000@ajou.ac.kr" userId="1c87144d-ea01-4ad9-b87b-8435de56d307" providerId="ADAL" clId="{DD0B9479-6F6F-4F70-98F1-680D4C804EBF}" dt="2021-12-05T15:48:37.869" v="133" actId="478"/>
          <ac:picMkLst>
            <pc:docMk/>
            <pc:sldMk cId="3670555670" sldId="270"/>
            <ac:picMk id="63" creationId="{C7269D68-5FBA-4048-98FE-284C7B0C1C16}"/>
          </ac:picMkLst>
        </pc:picChg>
      </pc:sldChg>
      <pc:sldChg chg="addSp delSp modSp add mod ord">
        <pc:chgData name="chlalswl2000@ajou.ac.kr" userId="1c87144d-ea01-4ad9-b87b-8435de56d307" providerId="ADAL" clId="{DD0B9479-6F6F-4F70-98F1-680D4C804EBF}" dt="2021-12-06T09:54:40.555" v="3654" actId="20577"/>
        <pc:sldMkLst>
          <pc:docMk/>
          <pc:sldMk cId="2161971686" sldId="271"/>
        </pc:sldMkLst>
        <pc:spChg chg="mod">
          <ac:chgData name="chlalswl2000@ajou.ac.kr" userId="1c87144d-ea01-4ad9-b87b-8435de56d307" providerId="ADAL" clId="{DD0B9479-6F6F-4F70-98F1-680D4C804EBF}" dt="2021-12-06T09:54:40.555" v="3654" actId="20577"/>
          <ac:spMkLst>
            <pc:docMk/>
            <pc:sldMk cId="2161971686" sldId="271"/>
            <ac:spMk id="10" creationId="{D0067BDD-BFC5-411D-900D-73E469D51129}"/>
          </ac:spMkLst>
        </pc:spChg>
        <pc:spChg chg="mod">
          <ac:chgData name="chlalswl2000@ajou.ac.kr" userId="1c87144d-ea01-4ad9-b87b-8435de56d307" providerId="ADAL" clId="{DD0B9479-6F6F-4F70-98F1-680D4C804EBF}" dt="2021-12-06T09:43:25.797" v="2822" actId="20577"/>
          <ac:spMkLst>
            <pc:docMk/>
            <pc:sldMk cId="2161971686" sldId="271"/>
            <ac:spMk id="18" creationId="{E7BA8B04-2C6F-4C9E-B4F2-0A8A8CE3221E}"/>
          </ac:spMkLst>
        </pc:spChg>
        <pc:spChg chg="add del mod">
          <ac:chgData name="chlalswl2000@ajou.ac.kr" userId="1c87144d-ea01-4ad9-b87b-8435de56d307" providerId="ADAL" clId="{DD0B9479-6F6F-4F70-98F1-680D4C804EBF}" dt="2021-12-06T09:42:52.183" v="2818" actId="478"/>
          <ac:spMkLst>
            <pc:docMk/>
            <pc:sldMk cId="2161971686" sldId="271"/>
            <ac:spMk id="22" creationId="{3A7E3C06-9B15-477A-841F-279477210AE3}"/>
          </ac:spMkLst>
        </pc:spChg>
        <pc:spChg chg="add del mod">
          <ac:chgData name="chlalswl2000@ajou.ac.kr" userId="1c87144d-ea01-4ad9-b87b-8435de56d307" providerId="ADAL" clId="{DD0B9479-6F6F-4F70-98F1-680D4C804EBF}" dt="2021-12-06T09:43:08.123" v="2820" actId="478"/>
          <ac:spMkLst>
            <pc:docMk/>
            <pc:sldMk cId="2161971686" sldId="271"/>
            <ac:spMk id="23" creationId="{59D24361-7CAC-44CD-84A5-AB711A299274}"/>
          </ac:spMkLst>
        </pc:spChg>
        <pc:picChg chg="del">
          <ac:chgData name="chlalswl2000@ajou.ac.kr" userId="1c87144d-ea01-4ad9-b87b-8435de56d307" providerId="ADAL" clId="{DD0B9479-6F6F-4F70-98F1-680D4C804EBF}" dt="2021-12-06T09:40:54.574" v="2803" actId="478"/>
          <ac:picMkLst>
            <pc:docMk/>
            <pc:sldMk cId="2161971686" sldId="271"/>
            <ac:picMk id="19" creationId="{24B3BB59-54F0-4C42-8B15-0B2AA9CCE000}"/>
          </ac:picMkLst>
        </pc:picChg>
        <pc:picChg chg="add mod">
          <ac:chgData name="chlalswl2000@ajou.ac.kr" userId="1c87144d-ea01-4ad9-b87b-8435de56d307" providerId="ADAL" clId="{DD0B9479-6F6F-4F70-98F1-680D4C804EBF}" dt="2021-12-06T09:40:58.435" v="2805" actId="1076"/>
          <ac:picMkLst>
            <pc:docMk/>
            <pc:sldMk cId="2161971686" sldId="271"/>
            <ac:picMk id="20" creationId="{D71B646D-83DF-415E-B8F0-1BD4369F9936}"/>
          </ac:picMkLst>
        </pc:picChg>
      </pc:sldChg>
      <pc:sldChg chg="addSp delSp modSp add mod">
        <pc:chgData name="chlalswl2000@ajou.ac.kr" userId="1c87144d-ea01-4ad9-b87b-8435de56d307" providerId="ADAL" clId="{DD0B9479-6F6F-4F70-98F1-680D4C804EBF}" dt="2021-12-06T10:08:12.248" v="5017" actId="1076"/>
        <pc:sldMkLst>
          <pc:docMk/>
          <pc:sldMk cId="397567578" sldId="272"/>
        </pc:sldMkLst>
        <pc:spChg chg="mod">
          <ac:chgData name="chlalswl2000@ajou.ac.kr" userId="1c87144d-ea01-4ad9-b87b-8435de56d307" providerId="ADAL" clId="{DD0B9479-6F6F-4F70-98F1-680D4C804EBF}" dt="2021-12-06T10:07:02.294" v="4945" actId="20577"/>
          <ac:spMkLst>
            <pc:docMk/>
            <pc:sldMk cId="397567578" sldId="272"/>
            <ac:spMk id="10" creationId="{D0067BDD-BFC5-411D-900D-73E469D51129}"/>
          </ac:spMkLst>
        </pc:spChg>
        <pc:spChg chg="mod">
          <ac:chgData name="chlalswl2000@ajou.ac.kr" userId="1c87144d-ea01-4ad9-b87b-8435de56d307" providerId="ADAL" clId="{DD0B9479-6F6F-4F70-98F1-680D4C804EBF}" dt="2021-12-06T10:08:12.248" v="5017" actId="1076"/>
          <ac:spMkLst>
            <pc:docMk/>
            <pc:sldMk cId="397567578" sldId="272"/>
            <ac:spMk id="18" creationId="{E7BA8B04-2C6F-4C9E-B4F2-0A8A8CE3221E}"/>
          </ac:spMkLst>
        </pc:spChg>
        <pc:picChg chg="add mod">
          <ac:chgData name="chlalswl2000@ajou.ac.kr" userId="1c87144d-ea01-4ad9-b87b-8435de56d307" providerId="ADAL" clId="{DD0B9479-6F6F-4F70-98F1-680D4C804EBF}" dt="2021-12-06T09:53:11.619" v="3588" actId="1076"/>
          <ac:picMkLst>
            <pc:docMk/>
            <pc:sldMk cId="397567578" sldId="272"/>
            <ac:picMk id="19" creationId="{E10B0B97-C85C-446C-8308-196A2E151A1D}"/>
          </ac:picMkLst>
        </pc:picChg>
        <pc:picChg chg="del">
          <ac:chgData name="chlalswl2000@ajou.ac.kr" userId="1c87144d-ea01-4ad9-b87b-8435de56d307" providerId="ADAL" clId="{DD0B9479-6F6F-4F70-98F1-680D4C804EBF}" dt="2021-12-06T09:52:55.811" v="3584" actId="478"/>
          <ac:picMkLst>
            <pc:docMk/>
            <pc:sldMk cId="397567578" sldId="272"/>
            <ac:picMk id="20" creationId="{D71B646D-83DF-415E-B8F0-1BD4369F9936}"/>
          </ac:picMkLst>
        </pc:picChg>
        <pc:picChg chg="add mod">
          <ac:chgData name="chlalswl2000@ajou.ac.kr" userId="1c87144d-ea01-4ad9-b87b-8435de56d307" providerId="ADAL" clId="{DD0B9479-6F6F-4F70-98F1-680D4C804EBF}" dt="2021-12-06T09:53:15.417" v="3589" actId="1076"/>
          <ac:picMkLst>
            <pc:docMk/>
            <pc:sldMk cId="397567578" sldId="272"/>
            <ac:picMk id="22" creationId="{107B2EA3-1533-426C-A294-B2F819291AAB}"/>
          </ac:picMkLst>
        </pc:picChg>
      </pc:sldChg>
      <pc:sldChg chg="addSp delSp modSp add mod">
        <pc:chgData name="chlalswl2000@ajou.ac.kr" userId="1c87144d-ea01-4ad9-b87b-8435de56d307" providerId="ADAL" clId="{DD0B9479-6F6F-4F70-98F1-680D4C804EBF}" dt="2021-12-06T10:33:12.766" v="8018" actId="20577"/>
        <pc:sldMkLst>
          <pc:docMk/>
          <pc:sldMk cId="250571836" sldId="273"/>
        </pc:sldMkLst>
        <pc:spChg chg="mod">
          <ac:chgData name="chlalswl2000@ajou.ac.kr" userId="1c87144d-ea01-4ad9-b87b-8435de56d307" providerId="ADAL" clId="{DD0B9479-6F6F-4F70-98F1-680D4C804EBF}" dt="2021-12-06T10:33:12.766" v="8018" actId="20577"/>
          <ac:spMkLst>
            <pc:docMk/>
            <pc:sldMk cId="250571836" sldId="273"/>
            <ac:spMk id="10" creationId="{D0067BDD-BFC5-411D-900D-73E469D51129}"/>
          </ac:spMkLst>
        </pc:spChg>
        <pc:spChg chg="mod">
          <ac:chgData name="chlalswl2000@ajou.ac.kr" userId="1c87144d-ea01-4ad9-b87b-8435de56d307" providerId="ADAL" clId="{DD0B9479-6F6F-4F70-98F1-680D4C804EBF}" dt="2021-12-06T10:30:38.880" v="7469"/>
          <ac:spMkLst>
            <pc:docMk/>
            <pc:sldMk cId="250571836" sldId="273"/>
            <ac:spMk id="18" creationId="{E7BA8B04-2C6F-4C9E-B4F2-0A8A8CE3221E}"/>
          </ac:spMkLst>
        </pc:spChg>
        <pc:picChg chg="del">
          <ac:chgData name="chlalswl2000@ajou.ac.kr" userId="1c87144d-ea01-4ad9-b87b-8435de56d307" providerId="ADAL" clId="{DD0B9479-6F6F-4F70-98F1-680D4C804EBF}" dt="2021-12-06T10:15:39.047" v="5029" actId="478"/>
          <ac:picMkLst>
            <pc:docMk/>
            <pc:sldMk cId="250571836" sldId="273"/>
            <ac:picMk id="19" creationId="{E10B0B97-C85C-446C-8308-196A2E151A1D}"/>
          </ac:picMkLst>
        </pc:picChg>
        <pc:picChg chg="add mod">
          <ac:chgData name="chlalswl2000@ajou.ac.kr" userId="1c87144d-ea01-4ad9-b87b-8435de56d307" providerId="ADAL" clId="{DD0B9479-6F6F-4F70-98F1-680D4C804EBF}" dt="2021-12-06T10:15:59.209" v="5032" actId="1076"/>
          <ac:picMkLst>
            <pc:docMk/>
            <pc:sldMk cId="250571836" sldId="273"/>
            <ac:picMk id="20" creationId="{6583DEC9-3B62-41B9-8497-CAEC2834942D}"/>
          </ac:picMkLst>
        </pc:picChg>
        <pc:picChg chg="del">
          <ac:chgData name="chlalswl2000@ajou.ac.kr" userId="1c87144d-ea01-4ad9-b87b-8435de56d307" providerId="ADAL" clId="{DD0B9479-6F6F-4F70-98F1-680D4C804EBF}" dt="2021-12-06T10:15:39.047" v="5029" actId="478"/>
          <ac:picMkLst>
            <pc:docMk/>
            <pc:sldMk cId="250571836" sldId="273"/>
            <ac:picMk id="22" creationId="{107B2EA3-1533-426C-A294-B2F819291AAB}"/>
          </ac:picMkLst>
        </pc:picChg>
        <pc:picChg chg="add mod">
          <ac:chgData name="chlalswl2000@ajou.ac.kr" userId="1c87144d-ea01-4ad9-b87b-8435de56d307" providerId="ADAL" clId="{DD0B9479-6F6F-4F70-98F1-680D4C804EBF}" dt="2021-12-06T10:16:08.796" v="5034" actId="1076"/>
          <ac:picMkLst>
            <pc:docMk/>
            <pc:sldMk cId="250571836" sldId="273"/>
            <ac:picMk id="23" creationId="{CCECD980-ADEE-480A-B435-700968233FC5}"/>
          </ac:picMkLst>
        </pc:picChg>
      </pc:sldChg>
      <pc:sldChg chg="add del">
        <pc:chgData name="chlalswl2000@ajou.ac.kr" userId="1c87144d-ea01-4ad9-b87b-8435de56d307" providerId="ADAL" clId="{DD0B9479-6F6F-4F70-98F1-680D4C804EBF}" dt="2021-12-06T09:52:57.926" v="3586"/>
        <pc:sldMkLst>
          <pc:docMk/>
          <pc:sldMk cId="648704176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3.png"/><Relationship Id="rId7" Type="http://schemas.openxmlformats.org/officeDocument/2006/relationships/image" Target="../media/image7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35.png"/><Relationship Id="rId10" Type="http://schemas.openxmlformats.org/officeDocument/2006/relationships/image" Target="../media/image81.png"/><Relationship Id="rId4" Type="http://schemas.openxmlformats.org/officeDocument/2006/relationships/image" Target="../media/image34.png"/><Relationship Id="rId9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3.png"/><Relationship Id="rId7" Type="http://schemas.openxmlformats.org/officeDocument/2006/relationships/image" Target="../media/image7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microsoft.com/office/2007/relationships/hdphoto" Target="../media/hdphoto1.wdp"/><Relationship Id="rId5" Type="http://schemas.openxmlformats.org/officeDocument/2006/relationships/image" Target="../media/image35.png"/><Relationship Id="rId10" Type="http://schemas.openxmlformats.org/officeDocument/2006/relationships/image" Target="../media/image78.png"/><Relationship Id="rId4" Type="http://schemas.openxmlformats.org/officeDocument/2006/relationships/image" Target="../media/image34.png"/><Relationship Id="rId9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33.png"/><Relationship Id="rId7" Type="http://schemas.openxmlformats.org/officeDocument/2006/relationships/image" Target="../media/image8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33.png"/><Relationship Id="rId7" Type="http://schemas.openxmlformats.org/officeDocument/2006/relationships/image" Target="../media/image4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microsoft.com/office/2007/relationships/hdphoto" Target="../media/hdphoto3.wdp"/><Relationship Id="rId5" Type="http://schemas.openxmlformats.org/officeDocument/2006/relationships/image" Target="../media/image35.png"/><Relationship Id="rId10" Type="http://schemas.openxmlformats.org/officeDocument/2006/relationships/image" Target="../media/image87.png"/><Relationship Id="rId4" Type="http://schemas.openxmlformats.org/officeDocument/2006/relationships/image" Target="../media/image34.png"/><Relationship Id="rId9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104.png"/><Relationship Id="rId21" Type="http://schemas.openxmlformats.org/officeDocument/2006/relationships/image" Target="../media/image99.png"/><Relationship Id="rId34" Type="http://schemas.openxmlformats.org/officeDocument/2006/relationships/image" Target="../media/image112.png"/><Relationship Id="rId7" Type="http://schemas.openxmlformats.org/officeDocument/2006/relationships/image" Target="../media/image72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5" Type="http://schemas.openxmlformats.org/officeDocument/2006/relationships/image" Target="../media/image103.png"/><Relationship Id="rId33" Type="http://schemas.openxmlformats.org/officeDocument/2006/relationships/image" Target="../media/image111.png"/><Relationship Id="rId38" Type="http://schemas.openxmlformats.org/officeDocument/2006/relationships/image" Target="../media/image116.png"/><Relationship Id="rId2" Type="http://schemas.openxmlformats.org/officeDocument/2006/relationships/image" Target="../media/image88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89.png"/><Relationship Id="rId24" Type="http://schemas.openxmlformats.org/officeDocument/2006/relationships/image" Target="../media/image102.png"/><Relationship Id="rId32" Type="http://schemas.openxmlformats.org/officeDocument/2006/relationships/image" Target="../media/image110.png"/><Relationship Id="rId37" Type="http://schemas.openxmlformats.org/officeDocument/2006/relationships/image" Target="../media/image115.png"/><Relationship Id="rId5" Type="http://schemas.openxmlformats.org/officeDocument/2006/relationships/image" Target="../media/image34.png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28" Type="http://schemas.openxmlformats.org/officeDocument/2006/relationships/image" Target="../media/image106.png"/><Relationship Id="rId36" Type="http://schemas.openxmlformats.org/officeDocument/2006/relationships/image" Target="../media/image114.png"/><Relationship Id="rId10" Type="http://schemas.openxmlformats.org/officeDocument/2006/relationships/image" Target="../media/image83.png"/><Relationship Id="rId19" Type="http://schemas.openxmlformats.org/officeDocument/2006/relationships/image" Target="../media/image97.png"/><Relationship Id="rId31" Type="http://schemas.openxmlformats.org/officeDocument/2006/relationships/image" Target="../media/image109.png"/><Relationship Id="rId4" Type="http://schemas.openxmlformats.org/officeDocument/2006/relationships/image" Target="../media/image33.png"/><Relationship Id="rId9" Type="http://schemas.openxmlformats.org/officeDocument/2006/relationships/image" Target="../media/image82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Relationship Id="rId27" Type="http://schemas.openxmlformats.org/officeDocument/2006/relationships/image" Target="../media/image105.png"/><Relationship Id="rId30" Type="http://schemas.openxmlformats.org/officeDocument/2006/relationships/image" Target="../media/image108.png"/><Relationship Id="rId35" Type="http://schemas.openxmlformats.org/officeDocument/2006/relationships/image" Target="../media/image113.png"/><Relationship Id="rId8" Type="http://schemas.openxmlformats.org/officeDocument/2006/relationships/image" Target="../media/image45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122.png"/><Relationship Id="rId3" Type="http://schemas.openxmlformats.org/officeDocument/2006/relationships/image" Target="../media/image7.png"/><Relationship Id="rId7" Type="http://schemas.openxmlformats.org/officeDocument/2006/relationships/image" Target="../media/image117.png"/><Relationship Id="rId12" Type="http://schemas.openxmlformats.org/officeDocument/2006/relationships/image" Target="../media/image121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120.png"/><Relationship Id="rId5" Type="http://schemas.openxmlformats.org/officeDocument/2006/relationships/image" Target="../media/image34.png"/><Relationship Id="rId10" Type="http://schemas.openxmlformats.org/officeDocument/2006/relationships/image" Target="../media/image119.png"/><Relationship Id="rId4" Type="http://schemas.openxmlformats.org/officeDocument/2006/relationships/image" Target="../media/image33.png"/><Relationship Id="rId9" Type="http://schemas.openxmlformats.org/officeDocument/2006/relationships/image" Target="../media/image1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3" Type="http://schemas.openxmlformats.org/officeDocument/2006/relationships/image" Target="../media/image123.png"/><Relationship Id="rId21" Type="http://schemas.openxmlformats.org/officeDocument/2006/relationships/image" Target="../media/image136.png"/><Relationship Id="rId7" Type="http://schemas.openxmlformats.org/officeDocument/2006/relationships/image" Target="../media/image35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image" Target="../media/image75.png"/><Relationship Id="rId16" Type="http://schemas.openxmlformats.org/officeDocument/2006/relationships/image" Target="../media/image132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127.png"/><Relationship Id="rId5" Type="http://schemas.openxmlformats.org/officeDocument/2006/relationships/image" Target="../media/image33.png"/><Relationship Id="rId15" Type="http://schemas.openxmlformats.org/officeDocument/2006/relationships/image" Target="../media/image131.png"/><Relationship Id="rId23" Type="http://schemas.openxmlformats.org/officeDocument/2006/relationships/image" Target="../media/image74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7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8.png"/><Relationship Id="rId18" Type="http://schemas.openxmlformats.org/officeDocument/2006/relationships/image" Target="../media/image153.png"/><Relationship Id="rId26" Type="http://schemas.openxmlformats.org/officeDocument/2006/relationships/image" Target="../media/image161.png"/><Relationship Id="rId39" Type="http://schemas.openxmlformats.org/officeDocument/2006/relationships/image" Target="../media/image174.png"/><Relationship Id="rId21" Type="http://schemas.openxmlformats.org/officeDocument/2006/relationships/image" Target="../media/image156.png"/><Relationship Id="rId34" Type="http://schemas.openxmlformats.org/officeDocument/2006/relationships/image" Target="../media/image169.png"/><Relationship Id="rId42" Type="http://schemas.openxmlformats.org/officeDocument/2006/relationships/image" Target="../media/image177.png"/><Relationship Id="rId47" Type="http://schemas.openxmlformats.org/officeDocument/2006/relationships/image" Target="../media/image182.png"/><Relationship Id="rId50" Type="http://schemas.openxmlformats.org/officeDocument/2006/relationships/image" Target="../media/image185.png"/><Relationship Id="rId55" Type="http://schemas.openxmlformats.org/officeDocument/2006/relationships/image" Target="../media/image189.png"/><Relationship Id="rId63" Type="http://schemas.openxmlformats.org/officeDocument/2006/relationships/image" Target="../media/image197.png"/><Relationship Id="rId7" Type="http://schemas.openxmlformats.org/officeDocument/2006/relationships/image" Target="../media/image142.png"/><Relationship Id="rId2" Type="http://schemas.openxmlformats.org/officeDocument/2006/relationships/image" Target="../media/image137.png"/><Relationship Id="rId16" Type="http://schemas.openxmlformats.org/officeDocument/2006/relationships/image" Target="../media/image151.png"/><Relationship Id="rId29" Type="http://schemas.openxmlformats.org/officeDocument/2006/relationships/image" Target="../media/image164.png"/><Relationship Id="rId11" Type="http://schemas.openxmlformats.org/officeDocument/2006/relationships/image" Target="../media/image146.png"/><Relationship Id="rId24" Type="http://schemas.openxmlformats.org/officeDocument/2006/relationships/image" Target="../media/image159.png"/><Relationship Id="rId32" Type="http://schemas.openxmlformats.org/officeDocument/2006/relationships/image" Target="../media/image167.png"/><Relationship Id="rId37" Type="http://schemas.openxmlformats.org/officeDocument/2006/relationships/image" Target="../media/image172.png"/><Relationship Id="rId40" Type="http://schemas.openxmlformats.org/officeDocument/2006/relationships/image" Target="../media/image175.png"/><Relationship Id="rId45" Type="http://schemas.openxmlformats.org/officeDocument/2006/relationships/image" Target="../media/image180.png"/><Relationship Id="rId53" Type="http://schemas.openxmlformats.org/officeDocument/2006/relationships/image" Target="../media/image187.png"/><Relationship Id="rId58" Type="http://schemas.openxmlformats.org/officeDocument/2006/relationships/image" Target="../media/image192.png"/><Relationship Id="rId5" Type="http://schemas.openxmlformats.org/officeDocument/2006/relationships/image" Target="../media/image140.png"/><Relationship Id="rId61" Type="http://schemas.openxmlformats.org/officeDocument/2006/relationships/image" Target="../media/image195.png"/><Relationship Id="rId19" Type="http://schemas.openxmlformats.org/officeDocument/2006/relationships/image" Target="../media/image154.png"/><Relationship Id="rId14" Type="http://schemas.openxmlformats.org/officeDocument/2006/relationships/image" Target="../media/image149.png"/><Relationship Id="rId22" Type="http://schemas.openxmlformats.org/officeDocument/2006/relationships/image" Target="../media/image157.png"/><Relationship Id="rId27" Type="http://schemas.openxmlformats.org/officeDocument/2006/relationships/image" Target="../media/image162.png"/><Relationship Id="rId30" Type="http://schemas.openxmlformats.org/officeDocument/2006/relationships/image" Target="../media/image165.png"/><Relationship Id="rId35" Type="http://schemas.openxmlformats.org/officeDocument/2006/relationships/image" Target="../media/image170.png"/><Relationship Id="rId43" Type="http://schemas.openxmlformats.org/officeDocument/2006/relationships/image" Target="../media/image178.png"/><Relationship Id="rId48" Type="http://schemas.openxmlformats.org/officeDocument/2006/relationships/image" Target="../media/image183.png"/><Relationship Id="rId56" Type="http://schemas.openxmlformats.org/officeDocument/2006/relationships/image" Target="../media/image190.png"/><Relationship Id="rId8" Type="http://schemas.openxmlformats.org/officeDocument/2006/relationships/image" Target="../media/image143.png"/><Relationship Id="rId51" Type="http://schemas.openxmlformats.org/officeDocument/2006/relationships/image" Target="../media/image7.png"/><Relationship Id="rId3" Type="http://schemas.openxmlformats.org/officeDocument/2006/relationships/image" Target="../media/image138.png"/><Relationship Id="rId12" Type="http://schemas.openxmlformats.org/officeDocument/2006/relationships/image" Target="../media/image147.png"/><Relationship Id="rId17" Type="http://schemas.openxmlformats.org/officeDocument/2006/relationships/image" Target="../media/image152.png"/><Relationship Id="rId25" Type="http://schemas.openxmlformats.org/officeDocument/2006/relationships/image" Target="../media/image160.png"/><Relationship Id="rId33" Type="http://schemas.openxmlformats.org/officeDocument/2006/relationships/image" Target="../media/image168.png"/><Relationship Id="rId38" Type="http://schemas.openxmlformats.org/officeDocument/2006/relationships/image" Target="../media/image173.png"/><Relationship Id="rId46" Type="http://schemas.openxmlformats.org/officeDocument/2006/relationships/image" Target="../media/image181.png"/><Relationship Id="rId59" Type="http://schemas.openxmlformats.org/officeDocument/2006/relationships/image" Target="../media/image193.png"/><Relationship Id="rId20" Type="http://schemas.openxmlformats.org/officeDocument/2006/relationships/image" Target="../media/image155.png"/><Relationship Id="rId41" Type="http://schemas.openxmlformats.org/officeDocument/2006/relationships/image" Target="../media/image176.png"/><Relationship Id="rId54" Type="http://schemas.openxmlformats.org/officeDocument/2006/relationships/image" Target="../media/image188.png"/><Relationship Id="rId62" Type="http://schemas.openxmlformats.org/officeDocument/2006/relationships/image" Target="../media/image1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.png"/><Relationship Id="rId15" Type="http://schemas.openxmlformats.org/officeDocument/2006/relationships/image" Target="../media/image150.png"/><Relationship Id="rId23" Type="http://schemas.openxmlformats.org/officeDocument/2006/relationships/image" Target="../media/image158.png"/><Relationship Id="rId28" Type="http://schemas.openxmlformats.org/officeDocument/2006/relationships/image" Target="../media/image163.png"/><Relationship Id="rId36" Type="http://schemas.openxmlformats.org/officeDocument/2006/relationships/image" Target="../media/image171.png"/><Relationship Id="rId49" Type="http://schemas.openxmlformats.org/officeDocument/2006/relationships/image" Target="../media/image184.png"/><Relationship Id="rId57" Type="http://schemas.openxmlformats.org/officeDocument/2006/relationships/image" Target="../media/image191.png"/><Relationship Id="rId10" Type="http://schemas.openxmlformats.org/officeDocument/2006/relationships/image" Target="../media/image145.png"/><Relationship Id="rId31" Type="http://schemas.openxmlformats.org/officeDocument/2006/relationships/image" Target="../media/image166.png"/><Relationship Id="rId44" Type="http://schemas.openxmlformats.org/officeDocument/2006/relationships/image" Target="../media/image179.png"/><Relationship Id="rId52" Type="http://schemas.openxmlformats.org/officeDocument/2006/relationships/image" Target="../media/image186.png"/><Relationship Id="rId60" Type="http://schemas.openxmlformats.org/officeDocument/2006/relationships/image" Target="../media/image194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2.png"/><Relationship Id="rId7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40.png"/><Relationship Id="rId4" Type="http://schemas.openxmlformats.org/officeDocument/2006/relationships/image" Target="../media/image7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8.png"/><Relationship Id="rId3" Type="http://schemas.openxmlformats.org/officeDocument/2006/relationships/image" Target="../media/image42.png"/><Relationship Id="rId7" Type="http://schemas.openxmlformats.org/officeDocument/2006/relationships/image" Target="../media/image33.png"/><Relationship Id="rId12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46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43.png"/><Relationship Id="rId9" Type="http://schemas.openxmlformats.org/officeDocument/2006/relationships/image" Target="../media/image35.png"/><Relationship Id="rId1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7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image" Target="../media/image44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5" Type="http://schemas.openxmlformats.org/officeDocument/2006/relationships/image" Target="../media/image34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33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33.png"/><Relationship Id="rId7" Type="http://schemas.openxmlformats.org/officeDocument/2006/relationships/image" Target="../media/image45.png"/><Relationship Id="rId12" Type="http://schemas.openxmlformats.org/officeDocument/2006/relationships/image" Target="../media/image77.png"/><Relationship Id="rId17" Type="http://schemas.openxmlformats.org/officeDocument/2006/relationships/image" Target="../media/image81.png"/><Relationship Id="rId2" Type="http://schemas.openxmlformats.org/officeDocument/2006/relationships/image" Target="../media/image7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6.png"/><Relationship Id="rId5" Type="http://schemas.openxmlformats.org/officeDocument/2006/relationships/image" Target="../media/image35.png"/><Relationship Id="rId15" Type="http://schemas.openxmlformats.org/officeDocument/2006/relationships/image" Target="../media/image79.png"/><Relationship Id="rId10" Type="http://schemas.openxmlformats.org/officeDocument/2006/relationships/image" Target="../media/image75.png"/><Relationship Id="rId4" Type="http://schemas.openxmlformats.org/officeDocument/2006/relationships/image" Target="../media/image34.png"/><Relationship Id="rId9" Type="http://schemas.openxmlformats.org/officeDocument/2006/relationships/image" Target="../media/image74.png"/><Relationship Id="rId1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33.png"/><Relationship Id="rId7" Type="http://schemas.openxmlformats.org/officeDocument/2006/relationships/image" Target="../media/image8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33.png"/><Relationship Id="rId7" Type="http://schemas.openxmlformats.org/officeDocument/2006/relationships/image" Target="../media/image7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3.png"/><Relationship Id="rId7" Type="http://schemas.openxmlformats.org/officeDocument/2006/relationships/image" Target="../media/image7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5854" y="7760963"/>
            <a:ext cx="7972878" cy="7364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4767" y="5814013"/>
            <a:ext cx="13144912" cy="28443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76604" y="6252268"/>
            <a:ext cx="576344" cy="576344"/>
            <a:chOff x="15076604" y="6252268"/>
            <a:chExt cx="576344" cy="57634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5076604" y="6252268"/>
              <a:ext cx="576344" cy="576344"/>
              <a:chOff x="15076604" y="6252268"/>
              <a:chExt cx="576344" cy="576344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076604" y="6252268"/>
                <a:ext cx="576344" cy="57634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5193175" y="6371381"/>
              <a:ext cx="343202" cy="365098"/>
              <a:chOff x="15193175" y="6371381"/>
              <a:chExt cx="343202" cy="36509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93175" y="6371381"/>
                <a:ext cx="343202" cy="365098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5426797" y="2372157"/>
            <a:ext cx="4885971" cy="3323847"/>
            <a:chOff x="5426797" y="2372157"/>
            <a:chExt cx="4885971" cy="332384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6797" y="2372157"/>
              <a:ext cx="4885971" cy="33238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43242" y="2458280"/>
            <a:ext cx="4504606" cy="3321442"/>
            <a:chOff x="8743242" y="2458280"/>
            <a:chExt cx="4504606" cy="332144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43242" y="2458280"/>
              <a:ext cx="4504606" cy="33214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3016" y="8908742"/>
            <a:ext cx="16939683" cy="114286"/>
            <a:chOff x="673016" y="8908742"/>
            <a:chExt cx="16939683" cy="11428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06255" y="818569"/>
            <a:ext cx="1599471" cy="457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6" cstate="print"/>
          <a:srcRect r="89630" b="9775"/>
          <a:stretch/>
        </p:blipFill>
        <p:spPr>
          <a:xfrm>
            <a:off x="3352800" y="863255"/>
            <a:ext cx="272681" cy="4124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DB93A6-4A40-4B49-8367-98790F50000C}"/>
              </a:ext>
            </a:extLst>
          </p:cNvPr>
          <p:cNvSpPr txBox="1"/>
          <p:nvPr/>
        </p:nvSpPr>
        <p:spPr>
          <a:xfrm>
            <a:off x="1044948" y="700260"/>
            <a:ext cx="252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04. </a:t>
            </a:r>
            <a:r>
              <a:rPr lang="ko-KR" altLang="en-US" sz="3600" b="1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구현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37807-15D8-4261-8AC4-87E637C73913}"/>
              </a:ext>
            </a:extLst>
          </p:cNvPr>
          <p:cNvSpPr txBox="1"/>
          <p:nvPr/>
        </p:nvSpPr>
        <p:spPr>
          <a:xfrm>
            <a:off x="3833389" y="917161"/>
            <a:ext cx="3055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기본 동작 및 </a:t>
            </a:r>
            <a:r>
              <a:rPr lang="en-US" altLang="ko-KR" sz="16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event</a:t>
            </a:r>
            <a:r>
              <a:rPr lang="ko-KR" altLang="en-US" sz="16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 구현 방법</a:t>
            </a:r>
          </a:p>
        </p:txBody>
      </p:sp>
      <p:grpSp>
        <p:nvGrpSpPr>
          <p:cNvPr id="16" name="그룹 1006">
            <a:extLst>
              <a:ext uri="{FF2B5EF4-FFF2-40B4-BE49-F238E27FC236}">
                <a16:creationId xmlns:a16="http://schemas.microsoft.com/office/drawing/2014/main" id="{BE8A6522-AE1E-406B-AE55-6E4A11D3A05B}"/>
              </a:ext>
            </a:extLst>
          </p:cNvPr>
          <p:cNvGrpSpPr/>
          <p:nvPr/>
        </p:nvGrpSpPr>
        <p:grpSpPr>
          <a:xfrm>
            <a:off x="1963771" y="3848100"/>
            <a:ext cx="2858441" cy="2858441"/>
            <a:chOff x="1449649" y="5073313"/>
            <a:chExt cx="2284598" cy="2284598"/>
          </a:xfrm>
        </p:grpSpPr>
        <p:pic>
          <p:nvPicPr>
            <p:cNvPr id="17" name="Object 20">
              <a:extLst>
                <a:ext uri="{FF2B5EF4-FFF2-40B4-BE49-F238E27FC236}">
                  <a16:creationId xmlns:a16="http://schemas.microsoft.com/office/drawing/2014/main" id="{83A9D7C8-77C5-405B-9B3F-E97A2E84A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9649" y="5073313"/>
              <a:ext cx="2284598" cy="2284598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7BA8B04-2C6F-4C9E-B4F2-0A8A8CE3221E}"/>
              </a:ext>
            </a:extLst>
          </p:cNvPr>
          <p:cNvSpPr txBox="1"/>
          <p:nvPr/>
        </p:nvSpPr>
        <p:spPr>
          <a:xfrm>
            <a:off x="620343" y="7034603"/>
            <a:ext cx="55482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날씨 악화 시</a:t>
            </a:r>
            <a:r>
              <a:rPr lang="en-US" altLang="ko-KR" sz="20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, </a:t>
            </a:r>
            <a:r>
              <a:rPr lang="ko-KR" altLang="en-US" sz="20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사용 경고</a:t>
            </a:r>
            <a:endParaRPr lang="en-US" altLang="ko-KR" sz="2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algn="ctr"/>
            <a:endParaRPr lang="en-US" altLang="ko-KR" sz="2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algn="ctr"/>
            <a:r>
              <a:rPr lang="en-US" altLang="ko-KR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 </a:t>
            </a:r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공용 전동 킥보드에 전원이 들어온 이후로</a:t>
            </a:r>
            <a:r>
              <a:rPr lang="en-US" altLang="ko-KR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잔여 배터리양을</a:t>
            </a:r>
            <a:endParaRPr lang="en-US" altLang="ko-KR" sz="16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algn="ctr"/>
            <a:endParaRPr lang="en-US" altLang="ko-KR" sz="5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algn="ctr"/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언제든지 확인할 수 있고</a:t>
            </a:r>
            <a:r>
              <a:rPr lang="en-US" altLang="ko-KR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, </a:t>
            </a:r>
            <a:r>
              <a:rPr lang="ko-KR" altLang="en-US" sz="16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잔여량이</a:t>
            </a:r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10%</a:t>
            </a:r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미만일 시 경고하여</a:t>
            </a:r>
            <a:endParaRPr lang="en-US" altLang="ko-KR" sz="16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algn="ctr"/>
            <a:endParaRPr lang="en-US" altLang="ko-KR" sz="5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algn="ctr"/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             </a:t>
            </a:r>
            <a:r>
              <a:rPr lang="en-US" altLang="ko-KR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사용 중 방전으로 인한 피해 예방 가능</a:t>
            </a:r>
          </a:p>
        </p:txBody>
      </p:sp>
      <p:pic>
        <p:nvPicPr>
          <p:cNvPr id="21" name="Object 15">
            <a:extLst>
              <a:ext uri="{FF2B5EF4-FFF2-40B4-BE49-F238E27FC236}">
                <a16:creationId xmlns:a16="http://schemas.microsoft.com/office/drawing/2014/main" id="{EA787897-2A60-403D-A8F6-8A5DA5400368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26560" y="939350"/>
            <a:ext cx="272681" cy="2793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067BDD-BFC5-411D-900D-73E469D51129}"/>
              </a:ext>
            </a:extLst>
          </p:cNvPr>
          <p:cNvSpPr txBox="1"/>
          <p:nvPr/>
        </p:nvSpPr>
        <p:spPr>
          <a:xfrm>
            <a:off x="6553200" y="3390900"/>
            <a:ext cx="10668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필요한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Device :  ESP32 Board 1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개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</a:t>
            </a:r>
            <a:r>
              <a:rPr lang="ko-KR" altLang="en-US" sz="2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전동킥보드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),  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스마트폰</a:t>
            </a:r>
            <a:endParaRPr lang="en-US" altLang="ko-KR" sz="2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2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통신 방법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  Dashboard(?) , API Call</a:t>
            </a:r>
          </a:p>
          <a:p>
            <a:endParaRPr lang="en-US" altLang="ko-KR" sz="2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구현 내용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  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눈이나 비가 오는 등의 안 좋은 날씨일 때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, 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전동 킥보드를 사용하는 것은 위험할 수 있다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. 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따라서 헬멧 착용을 확인하고 주행이 가능해진 상태로 바뀌었을 때 날씨에 현재 날씨 상태를 알려주는 문구와 </a:t>
            </a:r>
            <a:r>
              <a:rPr lang="ko-KR" altLang="en-US" sz="2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이모티콘을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표시한다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. 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날씨가 안 좋을 때는 경고 문구를 출력한다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</a:p>
          <a:p>
            <a:endParaRPr lang="en-US" altLang="ko-KR" sz="2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동작 방법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   Running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상태가 되고 가장 먼저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날씨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API Call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로 현재 날씨에 대한 데이터를 받음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. 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이에 따라 해당 문구 및 이모티콘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display. 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날씨가 안 좋더라도 사용을 방해하거나 하진 않음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10B0B97-C85C-446C-8308-196A2E151A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457" y="4838700"/>
            <a:ext cx="1061829" cy="106182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07B2EA3-1533-426C-A294-B2F819291A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52" y="4838700"/>
            <a:ext cx="1001111" cy="10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06255" y="818569"/>
            <a:ext cx="1599471" cy="457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6" cstate="print"/>
          <a:srcRect r="89630" b="9775"/>
          <a:stretch/>
        </p:blipFill>
        <p:spPr>
          <a:xfrm>
            <a:off x="3352800" y="863255"/>
            <a:ext cx="272681" cy="4124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DB93A6-4A40-4B49-8367-98790F50000C}"/>
              </a:ext>
            </a:extLst>
          </p:cNvPr>
          <p:cNvSpPr txBox="1"/>
          <p:nvPr/>
        </p:nvSpPr>
        <p:spPr>
          <a:xfrm>
            <a:off x="1044948" y="700260"/>
            <a:ext cx="252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04. </a:t>
            </a:r>
            <a:r>
              <a:rPr lang="ko-KR" altLang="en-US" sz="3600" b="1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구현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37807-15D8-4261-8AC4-87E637C73913}"/>
              </a:ext>
            </a:extLst>
          </p:cNvPr>
          <p:cNvSpPr txBox="1"/>
          <p:nvPr/>
        </p:nvSpPr>
        <p:spPr>
          <a:xfrm>
            <a:off x="3833389" y="917161"/>
            <a:ext cx="3055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기본 동작 및 </a:t>
            </a:r>
            <a:r>
              <a:rPr lang="en-US" altLang="ko-KR" sz="16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event</a:t>
            </a:r>
            <a:r>
              <a:rPr lang="ko-KR" altLang="en-US" sz="16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 구현 방법</a:t>
            </a:r>
          </a:p>
        </p:txBody>
      </p:sp>
      <p:grpSp>
        <p:nvGrpSpPr>
          <p:cNvPr id="16" name="그룹 1006">
            <a:extLst>
              <a:ext uri="{FF2B5EF4-FFF2-40B4-BE49-F238E27FC236}">
                <a16:creationId xmlns:a16="http://schemas.microsoft.com/office/drawing/2014/main" id="{BE8A6522-AE1E-406B-AE55-6E4A11D3A05B}"/>
              </a:ext>
            </a:extLst>
          </p:cNvPr>
          <p:cNvGrpSpPr/>
          <p:nvPr/>
        </p:nvGrpSpPr>
        <p:grpSpPr>
          <a:xfrm>
            <a:off x="1963771" y="3848100"/>
            <a:ext cx="2858441" cy="2858441"/>
            <a:chOff x="1449649" y="5073313"/>
            <a:chExt cx="2284598" cy="2284598"/>
          </a:xfrm>
        </p:grpSpPr>
        <p:pic>
          <p:nvPicPr>
            <p:cNvPr id="17" name="Object 20">
              <a:extLst>
                <a:ext uri="{FF2B5EF4-FFF2-40B4-BE49-F238E27FC236}">
                  <a16:creationId xmlns:a16="http://schemas.microsoft.com/office/drawing/2014/main" id="{83A9D7C8-77C5-405B-9B3F-E97A2E84A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9649" y="5073313"/>
              <a:ext cx="2284598" cy="2284598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7BA8B04-2C6F-4C9E-B4F2-0A8A8CE3221E}"/>
              </a:ext>
            </a:extLst>
          </p:cNvPr>
          <p:cNvSpPr txBox="1"/>
          <p:nvPr/>
        </p:nvSpPr>
        <p:spPr>
          <a:xfrm>
            <a:off x="449484" y="7026364"/>
            <a:ext cx="58066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킥보드</a:t>
            </a:r>
            <a:r>
              <a:rPr lang="ko-KR" altLang="en-US" sz="20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배터리 </a:t>
            </a:r>
            <a:r>
              <a:rPr lang="ko-KR" altLang="en-US" sz="2000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잔여량</a:t>
            </a:r>
            <a:r>
              <a:rPr lang="ko-KR" altLang="en-US" sz="20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출력 및 방전 경고</a:t>
            </a:r>
            <a:endParaRPr lang="en-US" altLang="ko-KR" sz="2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endParaRPr lang="en-US" altLang="ko-KR" sz="2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r>
              <a:rPr lang="en-US" altLang="ko-KR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 </a:t>
            </a:r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공용 전동 킥보드에 전원이 들어온 이후로</a:t>
            </a:r>
            <a:r>
              <a:rPr lang="en-US" altLang="ko-KR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잔여 배터리양을</a:t>
            </a:r>
            <a:endParaRPr lang="en-US" altLang="ko-KR" sz="16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5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언제든지 확인할 수 있고</a:t>
            </a:r>
            <a:r>
              <a:rPr lang="en-US" altLang="ko-KR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, </a:t>
            </a:r>
            <a:r>
              <a:rPr lang="ko-KR" altLang="en-US" sz="16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잔여량이</a:t>
            </a:r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10%</a:t>
            </a:r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미만일 시 경고하여</a:t>
            </a:r>
            <a:endParaRPr lang="en-US" altLang="ko-KR" sz="16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5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             </a:t>
            </a:r>
            <a:r>
              <a:rPr lang="en-US" altLang="ko-KR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사용 중 방전으로 인한 피해 예방 가능</a:t>
            </a:r>
          </a:p>
        </p:txBody>
      </p:sp>
      <p:pic>
        <p:nvPicPr>
          <p:cNvPr id="21" name="Object 15">
            <a:extLst>
              <a:ext uri="{FF2B5EF4-FFF2-40B4-BE49-F238E27FC236}">
                <a16:creationId xmlns:a16="http://schemas.microsoft.com/office/drawing/2014/main" id="{EA787897-2A60-403D-A8F6-8A5DA5400368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26560" y="939350"/>
            <a:ext cx="272681" cy="2793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067BDD-BFC5-411D-900D-73E469D51129}"/>
              </a:ext>
            </a:extLst>
          </p:cNvPr>
          <p:cNvSpPr txBox="1"/>
          <p:nvPr/>
        </p:nvSpPr>
        <p:spPr>
          <a:xfrm>
            <a:off x="6553200" y="3390900"/>
            <a:ext cx="10668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필요한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Device :  ESP32 Board 1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개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</a:t>
            </a:r>
            <a:r>
              <a:rPr lang="ko-KR" altLang="en-US" sz="2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전동킥보드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),  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스마트폰</a:t>
            </a:r>
            <a:endParaRPr lang="en-US" altLang="ko-KR" sz="2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2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통신 방법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  BLE,  Dashboard(?) </a:t>
            </a:r>
          </a:p>
          <a:p>
            <a:endParaRPr lang="en-US" altLang="ko-KR" sz="2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구현 내용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  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사용 전의 주차되어 있는 전동 킥보드나 본인이 주행 중인 전동 </a:t>
            </a:r>
            <a:r>
              <a:rPr lang="ko-KR" altLang="en-US" sz="2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킥보드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등의 배터리 </a:t>
            </a:r>
            <a:r>
              <a:rPr lang="ko-KR" altLang="en-US" sz="2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잔여량을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언제든지 확인할 수 있다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. 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스마트폰으로 킥보드에게 배터리 확인을 위한 명령어를 보내면 </a:t>
            </a:r>
            <a:endParaRPr lang="en-US" altLang="ko-KR" sz="2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2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전동킥보드의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LED Matrix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에 배터리 </a:t>
            </a:r>
            <a:r>
              <a:rPr lang="ko-KR" altLang="en-US" sz="2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잔여량이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아이콘으로 표시된다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. 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또한 주행 중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10%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미만일 시 명령어를 보내지 않아도 배터리 </a:t>
            </a:r>
            <a:r>
              <a:rPr lang="ko-KR" altLang="en-US" sz="2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잔여량이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적다는 경고 문구를 출력한다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. 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이는 주행 중 </a:t>
            </a:r>
            <a:r>
              <a:rPr lang="ko-KR" altLang="en-US" sz="2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전동킥보드가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멈추어 발생할 수 있는 사고를 줄이고 사용자의 편의성을 개선시킬 수 있다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</a:p>
          <a:p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그리고 이 기능은 헬멧 착용 확인 과정 전에도 사용자가 배터리양에 따라 주차되어 있는 </a:t>
            </a:r>
            <a:r>
              <a:rPr lang="ko-KR" altLang="en-US" sz="2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전동킥보드들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중 고를 수 있어야 하므로 차별되게 생각하여 스마트폰의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BLE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앱으로 </a:t>
            </a:r>
            <a:r>
              <a:rPr lang="ko-KR" altLang="en-US" sz="2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전동킥보드에게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데이터를 전송하도록 구현하였다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</a:p>
          <a:p>
            <a:endParaRPr lang="en-US" altLang="ko-KR" sz="2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동작 방법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  </a:t>
            </a:r>
            <a:r>
              <a:rPr lang="ko-KR" altLang="en-US" sz="2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전동킥보드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사용을 종료하는 시점이 아닌 때에는 언제든 이 기능을 실행할 수 있다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.  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스마트폰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BLE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앱으로 </a:t>
            </a:r>
            <a:r>
              <a:rPr lang="ko-KR" altLang="en-US" sz="2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전동킥보드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board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에게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“BATTERY”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의 명령어를 전송하면 </a:t>
            </a:r>
            <a:r>
              <a:rPr lang="ko-KR" altLang="en-US" sz="2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전동킥보드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board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의 코드에서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count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중이던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battery</a:t>
            </a:r>
            <a:r>
              <a:rPr lang="ko-KR" altLang="en-US" sz="2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변수값에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따라 </a:t>
            </a:r>
            <a:r>
              <a:rPr lang="ko-KR" altLang="en-US" sz="2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전동킥보드의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LED Matrix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에 배터리 아이콘으로 현재 </a:t>
            </a:r>
            <a:r>
              <a:rPr lang="ko-KR" altLang="en-US" sz="2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잔여량을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display. 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그런데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running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상태일 때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battery</a:t>
            </a:r>
            <a:r>
              <a:rPr lang="ko-KR" altLang="en-US" sz="2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변수값이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10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미만이 될 시 잔여 배터리양이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10%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미만인 것이므로 스마트폰에게 경고 문구를 출력하라는 명령을 보냄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endParaRPr lang="en-US" altLang="ko-KR" sz="2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583DEC9-3B62-41B9-8497-CAEC283494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867" y="4662049"/>
            <a:ext cx="1277273" cy="127727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CECD980-ADEE-480A-B435-700968233F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714" b="90000" l="10000" r="90000">
                        <a14:foregroundMark x1="26786" y1="5714" x2="38214" y2="8214"/>
                        <a14:foregroundMark x1="44643" y1="47857" x2="45357" y2="65357"/>
                        <a14:foregroundMark x1="65000" y1="58571" x2="55714" y2="66071"/>
                        <a14:foregroundMark x1="58214" y1="44643" x2="49286" y2="65714"/>
                        <a14:foregroundMark x1="49286" y1="65714" x2="51071" y2="52857"/>
                        <a14:foregroundMark x1="70714" y1="80000" x2="81786" y2="81429"/>
                        <a14:foregroundMark x1="73214" y1="77857" x2="75000" y2="86071"/>
                        <a14:foregroundMark x1="16071" y1="74286" x2="25714" y2="810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78050" y="4563785"/>
            <a:ext cx="1473799" cy="147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06255" y="818569"/>
            <a:ext cx="1599471" cy="457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6" cstate="print"/>
          <a:srcRect r="89630" b="9775"/>
          <a:stretch/>
        </p:blipFill>
        <p:spPr>
          <a:xfrm>
            <a:off x="3352800" y="863255"/>
            <a:ext cx="272681" cy="4124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DB93A6-4A40-4B49-8367-98790F50000C}"/>
              </a:ext>
            </a:extLst>
          </p:cNvPr>
          <p:cNvSpPr txBox="1"/>
          <p:nvPr/>
        </p:nvSpPr>
        <p:spPr>
          <a:xfrm>
            <a:off x="1044948" y="700260"/>
            <a:ext cx="252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04. </a:t>
            </a:r>
            <a:r>
              <a:rPr lang="ko-KR" altLang="en-US" sz="3600" b="1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구현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37807-15D8-4261-8AC4-87E637C73913}"/>
              </a:ext>
            </a:extLst>
          </p:cNvPr>
          <p:cNvSpPr txBox="1"/>
          <p:nvPr/>
        </p:nvSpPr>
        <p:spPr>
          <a:xfrm>
            <a:off x="3566324" y="908978"/>
            <a:ext cx="3055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 </a:t>
            </a:r>
            <a:r>
              <a:rPr lang="en-US" altLang="ko-KR" sz="16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Device</a:t>
            </a:r>
            <a:r>
              <a:rPr lang="ko-KR" altLang="en-US" sz="16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간의 </a:t>
            </a:r>
            <a:r>
              <a:rPr lang="en-US" altLang="ko-KR" sz="16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Data </a:t>
            </a:r>
            <a:r>
              <a:rPr lang="ko-KR" altLang="en-US" sz="16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공유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2C12952-7D14-4664-9C1F-5BB6FEDC2808}"/>
              </a:ext>
            </a:extLst>
          </p:cNvPr>
          <p:cNvSpPr/>
          <p:nvPr/>
        </p:nvSpPr>
        <p:spPr>
          <a:xfrm>
            <a:off x="2523025" y="6531266"/>
            <a:ext cx="4475679" cy="2664276"/>
          </a:xfrm>
          <a:prstGeom prst="ellipse">
            <a:avLst/>
          </a:prstGeom>
          <a:solidFill>
            <a:srgbClr val="E3E3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Dashboard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53F5DCB-0941-4160-AD24-1F40AC2407B9}"/>
              </a:ext>
            </a:extLst>
          </p:cNvPr>
          <p:cNvSpPr/>
          <p:nvPr/>
        </p:nvSpPr>
        <p:spPr>
          <a:xfrm>
            <a:off x="8567901" y="2167307"/>
            <a:ext cx="4114800" cy="3581400"/>
          </a:xfrm>
          <a:prstGeom prst="ellipse">
            <a:avLst/>
          </a:prstGeom>
          <a:solidFill>
            <a:srgbClr val="E3E3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ESP Board – 1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공용 전동 </a:t>
            </a:r>
            <a:r>
              <a:rPr lang="ko-KR" altLang="en-US" dirty="0" err="1">
                <a:solidFill>
                  <a:schemeClr val="tx1"/>
                </a:solidFill>
              </a:rPr>
              <a:t>킥보드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Matrix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00B3FF0-F7A4-4A88-83B5-96AD3A11B5E7}"/>
              </a:ext>
            </a:extLst>
          </p:cNvPr>
          <p:cNvSpPr/>
          <p:nvPr/>
        </p:nvSpPr>
        <p:spPr>
          <a:xfrm>
            <a:off x="13202465" y="5414342"/>
            <a:ext cx="4114800" cy="3581400"/>
          </a:xfrm>
          <a:prstGeom prst="ellipse">
            <a:avLst/>
          </a:prstGeom>
          <a:solidFill>
            <a:srgbClr val="E3E3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ESP Board -2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주차 </a:t>
            </a:r>
            <a:r>
              <a:rPr lang="en-US" altLang="ko-KR" dirty="0">
                <a:solidFill>
                  <a:schemeClr val="tx1"/>
                </a:solidFill>
              </a:rPr>
              <a:t>Spot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D2BA7CA-26E2-44F4-9901-0159161FB1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11842" flipH="1" flipV="1">
            <a:off x="12689173" y="3562029"/>
            <a:ext cx="1863026" cy="186302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D7D2550-202B-4208-BBBD-332B55A664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8698" flipV="1">
            <a:off x="6540171" y="4708553"/>
            <a:ext cx="2125384" cy="212538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91BCD9C-8CD1-4DEA-9838-94F57DFEED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15088" flipV="1">
            <a:off x="14530507" y="1384362"/>
            <a:ext cx="1185502" cy="118550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39EF0-484A-4875-A05A-5E7F2013A9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4543122" y="2079068"/>
            <a:ext cx="1185986" cy="118598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E892786-238B-43AF-8582-9312150C065C}"/>
              </a:ext>
            </a:extLst>
          </p:cNvPr>
          <p:cNvSpPr txBox="1"/>
          <p:nvPr/>
        </p:nvSpPr>
        <p:spPr>
          <a:xfrm>
            <a:off x="15729108" y="1665688"/>
            <a:ext cx="2825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Dashboard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BLE</a:t>
            </a:r>
            <a:r>
              <a:rPr lang="ko-KR" altLang="en-US" dirty="0"/>
              <a:t>통신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8BD3DA-9983-4486-AF36-63C2E18628AF}"/>
              </a:ext>
            </a:extLst>
          </p:cNvPr>
          <p:cNvSpPr txBox="1"/>
          <p:nvPr/>
        </p:nvSpPr>
        <p:spPr>
          <a:xfrm>
            <a:off x="5567762" y="4849778"/>
            <a:ext cx="3651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RX data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헬멧 감지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(1/0)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종료 명령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리셋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변수값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초기화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날씨 데이터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날씨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Call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B2BCD45-FCE0-4AA8-BB4C-5A56BF4FAB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3518" flipH="1">
            <a:off x="7530731" y="6430193"/>
            <a:ext cx="2125384" cy="212538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714C9E6-0D1D-4776-A41D-F1AE4E4AEC06}"/>
              </a:ext>
            </a:extLst>
          </p:cNvPr>
          <p:cNvSpPr txBox="1"/>
          <p:nvPr/>
        </p:nvSpPr>
        <p:spPr>
          <a:xfrm>
            <a:off x="7871115" y="7750340"/>
            <a:ext cx="4560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TX data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cost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변수값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비용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count)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battery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변수값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배터리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잔여량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count)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state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변수값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상태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590E759-94BD-4328-AB2B-3D784D813566}"/>
              </a:ext>
            </a:extLst>
          </p:cNvPr>
          <p:cNvSpPr/>
          <p:nvPr/>
        </p:nvSpPr>
        <p:spPr>
          <a:xfrm>
            <a:off x="2951636" y="1472566"/>
            <a:ext cx="2932346" cy="2042352"/>
          </a:xfrm>
          <a:prstGeom prst="ellipse">
            <a:avLst/>
          </a:prstGeom>
          <a:solidFill>
            <a:srgbClr val="E3E3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스마트폰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10C9B78-225B-4DA7-960B-7B3977035E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12970" flipV="1">
            <a:off x="6632590" y="789741"/>
            <a:ext cx="1863026" cy="266498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676B318-E020-47FD-9202-AB91C76BDDDF}"/>
              </a:ext>
            </a:extLst>
          </p:cNvPr>
          <p:cNvSpPr txBox="1"/>
          <p:nvPr/>
        </p:nvSpPr>
        <p:spPr>
          <a:xfrm>
            <a:off x="7744123" y="1580783"/>
            <a:ext cx="365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“BATTERY” (BLE application)</a:t>
            </a:r>
          </a:p>
          <a:p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5B6388-D8FF-46F7-92EA-80EA0678EF3C}"/>
              </a:ext>
            </a:extLst>
          </p:cNvPr>
          <p:cNvSpPr txBox="1"/>
          <p:nvPr/>
        </p:nvSpPr>
        <p:spPr>
          <a:xfrm>
            <a:off x="13434263" y="3968731"/>
            <a:ext cx="365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“PARK” </a:t>
            </a:r>
          </a:p>
          <a:p>
            <a:endParaRPr lang="ko-KR" altLang="en-US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A5B3A45-DD43-467F-B4F1-8CD127274E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55051" flipV="1">
            <a:off x="536708" y="4351650"/>
            <a:ext cx="3739703" cy="212538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74C2F11-3706-4193-9266-5CF08ABD270B}"/>
              </a:ext>
            </a:extLst>
          </p:cNvPr>
          <p:cNvSpPr txBox="1"/>
          <p:nvPr/>
        </p:nvSpPr>
        <p:spPr>
          <a:xfrm>
            <a:off x="5423" y="4865156"/>
            <a:ext cx="2590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알림 문구 출력 명령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page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 변경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0FF1CB1-9041-427F-A22D-45B7F00CD0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55051" flipH="1">
            <a:off x="3403682" y="4327984"/>
            <a:ext cx="2537028" cy="144186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581B82D-9C1E-4DEA-830D-CE690BB9BB5E}"/>
              </a:ext>
            </a:extLst>
          </p:cNvPr>
          <p:cNvSpPr txBox="1"/>
          <p:nvPr/>
        </p:nvSpPr>
        <p:spPr>
          <a:xfrm>
            <a:off x="3489140" y="4060831"/>
            <a:ext cx="365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사용자 얼굴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촬영본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555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EB7B2554-7D11-4B18-A7A8-AFCFAF2E27A7}"/>
              </a:ext>
            </a:extLst>
          </p:cNvPr>
          <p:cNvSpPr/>
          <p:nvPr/>
        </p:nvSpPr>
        <p:spPr>
          <a:xfrm>
            <a:off x="9667433" y="1465015"/>
            <a:ext cx="6801087" cy="85937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5" name="사각형: 둥근 모서리 984">
            <a:extLst>
              <a:ext uri="{FF2B5EF4-FFF2-40B4-BE49-F238E27FC236}">
                <a16:creationId xmlns:a16="http://schemas.microsoft.com/office/drawing/2014/main" id="{2B4D4BAF-AAB6-4D9E-9992-E4570C3ADAF3}"/>
              </a:ext>
            </a:extLst>
          </p:cNvPr>
          <p:cNvSpPr/>
          <p:nvPr/>
        </p:nvSpPr>
        <p:spPr>
          <a:xfrm>
            <a:off x="2423888" y="1491427"/>
            <a:ext cx="5490469" cy="859376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06255" y="818569"/>
            <a:ext cx="1599471" cy="457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6" cstate="print"/>
          <a:srcRect r="89630" b="9775"/>
          <a:stretch/>
        </p:blipFill>
        <p:spPr>
          <a:xfrm>
            <a:off x="4357895" y="861041"/>
            <a:ext cx="272681" cy="41244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32898" y="952429"/>
            <a:ext cx="272681" cy="2793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DB93A6-4A40-4B49-8367-98790F50000C}"/>
              </a:ext>
            </a:extLst>
          </p:cNvPr>
          <p:cNvSpPr txBox="1"/>
          <p:nvPr/>
        </p:nvSpPr>
        <p:spPr>
          <a:xfrm>
            <a:off x="1021408" y="680115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05. </a:t>
            </a:r>
            <a:r>
              <a:rPr lang="ko-KR" altLang="en-US" sz="3600" b="1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동작 </a:t>
            </a:r>
            <a:r>
              <a:rPr lang="en-US" altLang="ko-KR" sz="3600" b="1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Sequence</a:t>
            </a:r>
            <a:endParaRPr lang="ko-KR" altLang="en-US" sz="3600" b="1" dirty="0">
              <a:latin typeface="나눔바른펜OTF" panose="020B0803000000000000" pitchFamily="34" charset="-127"/>
              <a:ea typeface="나눔바른펜OTF" panose="020B0803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37807-15D8-4261-8AC4-87E637C73913}"/>
              </a:ext>
            </a:extLst>
          </p:cNvPr>
          <p:cNvSpPr txBox="1"/>
          <p:nvPr/>
        </p:nvSpPr>
        <p:spPr>
          <a:xfrm>
            <a:off x="4822212" y="917161"/>
            <a:ext cx="3055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State diagram</a:t>
            </a:r>
            <a:endParaRPr lang="ko-KR" altLang="en-US" sz="1600" dirty="0">
              <a:latin typeface="나눔바른고딕OTF 옛한글" panose="02000503000000000000" pitchFamily="50" charset="-127"/>
              <a:ea typeface="나눔바른고딕OTF 옛한글" panose="02000503000000000000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20D3D94-0C5D-455D-92C9-D387FBFAC52E}"/>
              </a:ext>
            </a:extLst>
          </p:cNvPr>
          <p:cNvSpPr/>
          <p:nvPr/>
        </p:nvSpPr>
        <p:spPr>
          <a:xfrm>
            <a:off x="1371600" y="5067300"/>
            <a:ext cx="1600200" cy="1028714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OTF" panose="020B0803000000000000" pitchFamily="34" charset="-127"/>
                <a:ea typeface="나눔바른펜OTF" panose="020B0803000000000000" pitchFamily="34" charset="-127"/>
              </a:rPr>
              <a:t>ON</a:t>
            </a:r>
            <a:r>
              <a:rPr lang="en-US" altLang="ko-KR" sz="3600" b="1" dirty="0">
                <a:solidFill>
                  <a:srgbClr val="33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OTF" panose="020B0803000000000000" pitchFamily="34" charset="-127"/>
                <a:ea typeface="나눔바른펜OTF" panose="020B0803000000000000" pitchFamily="34" charset="-127"/>
              </a:rPr>
              <a:t>(0)</a:t>
            </a:r>
            <a:endParaRPr lang="ko-KR" altLang="en-US" sz="3600" b="1" dirty="0">
              <a:solidFill>
                <a:srgbClr val="33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펜OTF" panose="020B0803000000000000" pitchFamily="34" charset="-127"/>
              <a:ea typeface="나눔바른펜OTF" panose="020B0803000000000000" pitchFamily="34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4BB86B0-51A5-40DD-B451-F5C933FB5C3F}"/>
              </a:ext>
            </a:extLst>
          </p:cNvPr>
          <p:cNvSpPr/>
          <p:nvPr/>
        </p:nvSpPr>
        <p:spPr>
          <a:xfrm>
            <a:off x="7960644" y="2666980"/>
            <a:ext cx="1600200" cy="1028714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OTF" panose="020B0803000000000000" pitchFamily="34" charset="-127"/>
                <a:ea typeface="나눔바른펜OTF" panose="020B0803000000000000" pitchFamily="34" charset="-127"/>
              </a:rPr>
              <a:t>R</a:t>
            </a:r>
            <a:r>
              <a:rPr lang="en-US" altLang="ko-KR" sz="4400" b="1" dirty="0">
                <a:solidFill>
                  <a:srgbClr val="33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OTF" panose="020B0803000000000000" pitchFamily="34" charset="-127"/>
                <a:ea typeface="나눔바른펜OTF" panose="020B0803000000000000" pitchFamily="34" charset="-127"/>
              </a:rPr>
              <a:t>(1)</a:t>
            </a:r>
            <a:endParaRPr lang="ko-KR" altLang="en-US" sz="4400" b="1" dirty="0">
              <a:solidFill>
                <a:srgbClr val="33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펜OTF" panose="020B0803000000000000" pitchFamily="34" charset="-127"/>
              <a:ea typeface="나눔바른펜OTF" panose="020B0803000000000000" pitchFamily="34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FC9940D-A82E-4899-8329-D5CE0EEBA6B7}"/>
              </a:ext>
            </a:extLst>
          </p:cNvPr>
          <p:cNvSpPr/>
          <p:nvPr/>
        </p:nvSpPr>
        <p:spPr>
          <a:xfrm>
            <a:off x="7960644" y="7967028"/>
            <a:ext cx="1600200" cy="1028714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OTF" panose="020B0803000000000000" pitchFamily="34" charset="-127"/>
                <a:ea typeface="나눔바른펜OTF" panose="020B0803000000000000" pitchFamily="34" charset="-127"/>
              </a:rPr>
              <a:t>S</a:t>
            </a:r>
            <a:r>
              <a:rPr lang="en-US" altLang="ko-KR" sz="4400" b="1" dirty="0">
                <a:solidFill>
                  <a:srgbClr val="33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OTF" panose="020B0803000000000000" pitchFamily="34" charset="-127"/>
                <a:ea typeface="나눔바른펜OTF" panose="020B0803000000000000" pitchFamily="34" charset="-127"/>
              </a:rPr>
              <a:t>(2)</a:t>
            </a:r>
            <a:endParaRPr lang="ko-KR" altLang="en-US" sz="4400" b="1" dirty="0">
              <a:solidFill>
                <a:srgbClr val="33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펜OTF" panose="020B0803000000000000" pitchFamily="34" charset="-127"/>
              <a:ea typeface="나눔바른펜OTF" panose="020B0803000000000000" pitchFamily="34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BB08199-A7FA-43B0-9419-65DDC20BA8F0}"/>
              </a:ext>
            </a:extLst>
          </p:cNvPr>
          <p:cNvSpPr/>
          <p:nvPr/>
        </p:nvSpPr>
        <p:spPr>
          <a:xfrm>
            <a:off x="14706600" y="5046532"/>
            <a:ext cx="1600200" cy="1028714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OTF" panose="020B0803000000000000" pitchFamily="34" charset="-127"/>
                <a:ea typeface="나눔바른펜OTF" panose="020B0803000000000000" pitchFamily="34" charset="-127"/>
              </a:rPr>
              <a:t>OFF</a:t>
            </a:r>
            <a:r>
              <a:rPr lang="en-US" altLang="ko-KR" sz="2800" b="1" dirty="0">
                <a:solidFill>
                  <a:srgbClr val="33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OTF" panose="020B0803000000000000" pitchFamily="34" charset="-127"/>
                <a:ea typeface="나눔바른펜OTF" panose="020B0803000000000000" pitchFamily="34" charset="-127"/>
              </a:rPr>
              <a:t>(4)</a:t>
            </a:r>
            <a:endParaRPr lang="ko-KR" altLang="en-US" sz="4000" b="1" dirty="0">
              <a:solidFill>
                <a:srgbClr val="33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펜OTF" panose="020B0803000000000000" pitchFamily="34" charset="-127"/>
              <a:ea typeface="나눔바른펜OTF" panose="020B0803000000000000" pitchFamily="34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FFEFEAA-4199-435D-B515-5E056B7BA06A}"/>
              </a:ext>
            </a:extLst>
          </p:cNvPr>
          <p:cNvCxnSpPr>
            <a:cxnSpLocks/>
          </p:cNvCxnSpPr>
          <p:nvPr/>
        </p:nvCxnSpPr>
        <p:spPr>
          <a:xfrm flipV="1">
            <a:off x="2736272" y="3201735"/>
            <a:ext cx="5065647" cy="1783168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BEED125-D95C-463A-8B30-F5EDD9BA6385}"/>
              </a:ext>
            </a:extLst>
          </p:cNvPr>
          <p:cNvCxnSpPr>
            <a:cxnSpLocks/>
          </p:cNvCxnSpPr>
          <p:nvPr/>
        </p:nvCxnSpPr>
        <p:spPr>
          <a:xfrm>
            <a:off x="9716317" y="3226567"/>
            <a:ext cx="5192381" cy="1819965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DA634E6-3BA1-4937-97E0-791885122E4B}"/>
              </a:ext>
            </a:extLst>
          </p:cNvPr>
          <p:cNvCxnSpPr>
            <a:cxnSpLocks/>
          </p:cNvCxnSpPr>
          <p:nvPr/>
        </p:nvCxnSpPr>
        <p:spPr>
          <a:xfrm>
            <a:off x="2736272" y="6161258"/>
            <a:ext cx="5134317" cy="228600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7838AC2-8B85-4EE9-8C35-D58D44B4224C}"/>
              </a:ext>
            </a:extLst>
          </p:cNvPr>
          <p:cNvCxnSpPr>
            <a:cxnSpLocks/>
          </p:cNvCxnSpPr>
          <p:nvPr/>
        </p:nvCxnSpPr>
        <p:spPr>
          <a:xfrm flipV="1">
            <a:off x="9650898" y="6096014"/>
            <a:ext cx="5257800" cy="234779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7441066-5D2C-46C0-AE12-C014D92BD2A7}"/>
              </a:ext>
            </a:extLst>
          </p:cNvPr>
          <p:cNvCxnSpPr>
            <a:cxnSpLocks/>
          </p:cNvCxnSpPr>
          <p:nvPr/>
        </p:nvCxnSpPr>
        <p:spPr>
          <a:xfrm flipV="1">
            <a:off x="8753816" y="3905692"/>
            <a:ext cx="0" cy="395735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원호 51">
            <a:extLst>
              <a:ext uri="{FF2B5EF4-FFF2-40B4-BE49-F238E27FC236}">
                <a16:creationId xmlns:a16="http://schemas.microsoft.com/office/drawing/2014/main" id="{69477A5E-F49C-4A11-A276-8C2E830AE82A}"/>
              </a:ext>
            </a:extLst>
          </p:cNvPr>
          <p:cNvSpPr/>
          <p:nvPr/>
        </p:nvSpPr>
        <p:spPr>
          <a:xfrm>
            <a:off x="1973966" y="1465015"/>
            <a:ext cx="13748215" cy="7006385"/>
          </a:xfrm>
          <a:prstGeom prst="arc">
            <a:avLst>
              <a:gd name="adj1" fmla="val 10875914"/>
              <a:gd name="adj2" fmla="val 21572241"/>
            </a:avLst>
          </a:prstGeom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80371A28-398B-4250-822C-60D9AA340485}"/>
              </a:ext>
            </a:extLst>
          </p:cNvPr>
          <p:cNvSpPr/>
          <p:nvPr/>
        </p:nvSpPr>
        <p:spPr>
          <a:xfrm flipV="1">
            <a:off x="1846119" y="4745869"/>
            <a:ext cx="278096" cy="238869"/>
          </a:xfrm>
          <a:prstGeom prst="triangl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67DE0112-E5E5-4734-A171-3943CB60F4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61959" flipH="1">
            <a:off x="8925340" y="8900468"/>
            <a:ext cx="864256" cy="8642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74" name="타원 973">
            <a:extLst>
              <a:ext uri="{FF2B5EF4-FFF2-40B4-BE49-F238E27FC236}">
                <a16:creationId xmlns:a16="http://schemas.microsoft.com/office/drawing/2014/main" id="{EE74C97C-B725-45CF-A4D0-F44C16CF5E32}"/>
              </a:ext>
            </a:extLst>
          </p:cNvPr>
          <p:cNvSpPr/>
          <p:nvPr/>
        </p:nvSpPr>
        <p:spPr>
          <a:xfrm>
            <a:off x="5613945" y="9007986"/>
            <a:ext cx="1207304" cy="928262"/>
          </a:xfrm>
          <a:prstGeom prst="ellipse">
            <a:avLst/>
          </a:prstGeom>
          <a:noFill/>
          <a:ln w="28575">
            <a:solidFill>
              <a:srgbClr val="94282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4A345066-8C65-4956-A39E-F113D3E3093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61046" r="95672">
                        <a14:foregroundMark x1="70455" y1="37864" x2="70814" y2="43335"/>
                        <a14:foregroundMark x1="69626" y1="25243" x2="69817" y2="28155"/>
                        <a14:foregroundMark x1="76262" y1="19417" x2="77570" y2="17476"/>
                        <a14:foregroundMark x1="71028" y1="27184" x2="72336" y2="25243"/>
                        <a14:foregroundMark x1="84664" y1="38203" x2="86449" y2="42718"/>
                        <a14:foregroundMark x1="75701" y1="15534" x2="77236" y2="19417"/>
                        <a14:foregroundMark x1="71339" y1="37864" x2="71414" y2="41590"/>
                        <a14:foregroundMark x1="71086" y1="25243" x2="71144" y2="28155"/>
                        <a14:foregroundMark x1="71722" y1="54207" x2="72430" y2="70874"/>
                        <a14:foregroundMark x1="71028" y1="37864" x2="71211" y2="42179"/>
                        <a14:foregroundMark x1="72430" y1="74757" x2="77671" y2="56357"/>
                        <a14:foregroundMark x1="70561" y1="29126" x2="71028" y2="40777"/>
                        <a14:foregroundMark x1="70561" y1="24272" x2="70561" y2="43689"/>
                        <a14:foregroundMark x1="86186" y1="35922" x2="86449" y2="36893"/>
                        <a14:foregroundMark x1="84225" y1="28681" x2="84346" y2="29126"/>
                        <a14:foregroundMark x1="82243" y1="21359" x2="83849" y2="27291"/>
                        <a14:backgroundMark x1="83814" y1="39698" x2="84112" y2="39806"/>
                        <a14:backgroundMark x1="78972" y1="19417" x2="78972" y2="24272"/>
                        <a14:backgroundMark x1="82710" y1="29126" x2="82710" y2="35922"/>
                        <a14:backgroundMark x1="84579" y1="29126" x2="84579" y2="35922"/>
                        <a14:backgroundMark x1="83645" y1="28155" x2="84579" y2="27184"/>
                      </a14:backgroundRemoval>
                    </a14:imgEffect>
                  </a14:imgLayer>
                </a14:imgProps>
              </a:ext>
            </a:extLst>
          </a:blip>
          <a:srcRect l="56718"/>
          <a:stretch/>
        </p:blipFill>
        <p:spPr>
          <a:xfrm>
            <a:off x="1396197" y="7304258"/>
            <a:ext cx="969879" cy="1078535"/>
          </a:xfrm>
          <a:prstGeom prst="rect">
            <a:avLst/>
          </a:prstGeom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id="{92E44C96-F269-4A61-9520-0897F1093E2D}"/>
              </a:ext>
            </a:extLst>
          </p:cNvPr>
          <p:cNvSpPr/>
          <p:nvPr/>
        </p:nvSpPr>
        <p:spPr>
          <a:xfrm>
            <a:off x="1277485" y="7304258"/>
            <a:ext cx="1207304" cy="928262"/>
          </a:xfrm>
          <a:prstGeom prst="ellipse">
            <a:avLst/>
          </a:prstGeom>
          <a:noFill/>
          <a:ln w="28575">
            <a:solidFill>
              <a:srgbClr val="94282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F393BA88-2DC3-430B-A9E2-A9D6F7374128}"/>
              </a:ext>
            </a:extLst>
          </p:cNvPr>
          <p:cNvSpPr/>
          <p:nvPr/>
        </p:nvSpPr>
        <p:spPr>
          <a:xfrm>
            <a:off x="9570430" y="4744874"/>
            <a:ext cx="1207304" cy="928262"/>
          </a:xfrm>
          <a:prstGeom prst="ellipse">
            <a:avLst/>
          </a:prstGeom>
          <a:noFill/>
          <a:ln w="28575">
            <a:solidFill>
              <a:srgbClr val="94282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6864149-3FE9-4A96-9830-4D8DEAB94FF2}"/>
              </a:ext>
            </a:extLst>
          </p:cNvPr>
          <p:cNvSpPr/>
          <p:nvPr/>
        </p:nvSpPr>
        <p:spPr>
          <a:xfrm>
            <a:off x="5268762" y="2385046"/>
            <a:ext cx="1207304" cy="928262"/>
          </a:xfrm>
          <a:prstGeom prst="ellipse">
            <a:avLst/>
          </a:prstGeom>
          <a:noFill/>
          <a:ln w="28575">
            <a:solidFill>
              <a:srgbClr val="94282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ADF8C7C0-826C-4430-8810-ABCCBCF58176}"/>
              </a:ext>
            </a:extLst>
          </p:cNvPr>
          <p:cNvSpPr/>
          <p:nvPr/>
        </p:nvSpPr>
        <p:spPr>
          <a:xfrm>
            <a:off x="6562761" y="4596647"/>
            <a:ext cx="1207304" cy="928262"/>
          </a:xfrm>
          <a:prstGeom prst="ellipse">
            <a:avLst/>
          </a:prstGeom>
          <a:noFill/>
          <a:ln w="28575">
            <a:solidFill>
              <a:srgbClr val="94282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6" name="직선 연결선 975">
            <a:extLst>
              <a:ext uri="{FF2B5EF4-FFF2-40B4-BE49-F238E27FC236}">
                <a16:creationId xmlns:a16="http://schemas.microsoft.com/office/drawing/2014/main" id="{42776F8F-4F38-4BCA-A01C-5DEC66900098}"/>
              </a:ext>
            </a:extLst>
          </p:cNvPr>
          <p:cNvCxnSpPr>
            <a:cxnSpLocks/>
          </p:cNvCxnSpPr>
          <p:nvPr/>
        </p:nvCxnSpPr>
        <p:spPr>
          <a:xfrm>
            <a:off x="8283480" y="2778949"/>
            <a:ext cx="0" cy="804776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8" name="TextBox 977">
            <a:extLst>
              <a:ext uri="{FF2B5EF4-FFF2-40B4-BE49-F238E27FC236}">
                <a16:creationId xmlns:a16="http://schemas.microsoft.com/office/drawing/2014/main" id="{12C53FC7-C776-49E0-AC0D-CEF04ADD3F82}"/>
              </a:ext>
            </a:extLst>
          </p:cNvPr>
          <p:cNvSpPr txBox="1"/>
          <p:nvPr/>
        </p:nvSpPr>
        <p:spPr>
          <a:xfrm>
            <a:off x="5462014" y="2428016"/>
            <a:ext cx="718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OTF" panose="020B0803000000000000" pitchFamily="34" charset="-127"/>
                <a:ea typeface="나눔바른펜OTF" panose="020B0803000000000000" pitchFamily="34" charset="-127"/>
                <a:sym typeface="Wingdings" panose="05000000000000000000" pitchFamily="2" charset="2"/>
              </a:rPr>
              <a:t>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펜OTF" panose="020B0803000000000000" pitchFamily="34" charset="-127"/>
              <a:ea typeface="나눔바른펜OTF" panose="020B0803000000000000" pitchFamily="34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D52098-798B-415E-95D0-E325C70E621B}"/>
              </a:ext>
            </a:extLst>
          </p:cNvPr>
          <p:cNvSpPr txBox="1"/>
          <p:nvPr/>
        </p:nvSpPr>
        <p:spPr>
          <a:xfrm>
            <a:off x="6768035" y="4622758"/>
            <a:ext cx="718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OTF" panose="020B0803000000000000" pitchFamily="34" charset="-127"/>
                <a:ea typeface="나눔바른펜OTF" panose="020B0803000000000000" pitchFamily="34" charset="-127"/>
                <a:sym typeface="Wingdings" panose="05000000000000000000" pitchFamily="2" charset="2"/>
              </a:rPr>
              <a:t>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펜OTF" panose="020B0803000000000000" pitchFamily="34" charset="-127"/>
              <a:ea typeface="나눔바른펜OTF" panose="020B0803000000000000" pitchFamily="34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A66AB274-970D-4ABE-AC4A-E2CCD62CF441}"/>
              </a:ext>
            </a:extLst>
          </p:cNvPr>
          <p:cNvSpPr/>
          <p:nvPr/>
        </p:nvSpPr>
        <p:spPr>
          <a:xfrm>
            <a:off x="12088356" y="2508609"/>
            <a:ext cx="1207304" cy="928262"/>
          </a:xfrm>
          <a:prstGeom prst="ellipse">
            <a:avLst/>
          </a:prstGeom>
          <a:noFill/>
          <a:ln w="28575">
            <a:solidFill>
              <a:srgbClr val="94282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601CC7-D8BF-4FAA-BC4A-D41C357508BC}"/>
              </a:ext>
            </a:extLst>
          </p:cNvPr>
          <p:cNvSpPr txBox="1"/>
          <p:nvPr/>
        </p:nvSpPr>
        <p:spPr>
          <a:xfrm>
            <a:off x="12226604" y="2639267"/>
            <a:ext cx="930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OTF" panose="020B0803000000000000" pitchFamily="34" charset="-127"/>
                <a:ea typeface="나눔바른펜OTF" panose="020B0803000000000000" pitchFamily="34" charset="-127"/>
              </a:rPr>
              <a:t>P</a:t>
            </a:r>
            <a:r>
              <a:rPr lang="en-US" altLang="ko-KR" sz="4000" b="1" dirty="0">
                <a:solidFill>
                  <a:srgbClr val="33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OTF" panose="020B0803000000000000" pitchFamily="34" charset="-127"/>
                <a:ea typeface="나눔바른펜OTF" panose="020B0803000000000000" pitchFamily="34" charset="-127"/>
              </a:rPr>
              <a:t>(3)</a:t>
            </a:r>
            <a:endParaRPr lang="ko-KR" altLang="en-US" sz="4000" b="1" dirty="0">
              <a:solidFill>
                <a:srgbClr val="33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펜OTF" panose="020B0803000000000000" pitchFamily="34" charset="-127"/>
              <a:ea typeface="나눔바른펜OTF" panose="020B0803000000000000" pitchFamily="34" charset="-127"/>
            </a:endParaRPr>
          </a:p>
        </p:txBody>
      </p:sp>
      <p:cxnSp>
        <p:nvCxnSpPr>
          <p:cNvPr id="980" name="직선 화살표 연결선 979">
            <a:extLst>
              <a:ext uri="{FF2B5EF4-FFF2-40B4-BE49-F238E27FC236}">
                <a16:creationId xmlns:a16="http://schemas.microsoft.com/office/drawing/2014/main" id="{4B7390F4-B848-42E3-B693-977B7AC356FF}"/>
              </a:ext>
            </a:extLst>
          </p:cNvPr>
          <p:cNvCxnSpPr>
            <a:cxnSpLocks/>
          </p:cNvCxnSpPr>
          <p:nvPr/>
        </p:nvCxnSpPr>
        <p:spPr>
          <a:xfrm flipV="1">
            <a:off x="9645231" y="2993210"/>
            <a:ext cx="2362891" cy="1"/>
          </a:xfrm>
          <a:prstGeom prst="straightConnector1">
            <a:avLst/>
          </a:prstGeom>
          <a:ln w="38100">
            <a:solidFill>
              <a:srgbClr val="942825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8BC2FBE8-7C3E-45AD-ACBE-BB6430F5805A}"/>
              </a:ext>
            </a:extLst>
          </p:cNvPr>
          <p:cNvCxnSpPr>
            <a:cxnSpLocks/>
          </p:cNvCxnSpPr>
          <p:nvPr/>
        </p:nvCxnSpPr>
        <p:spPr>
          <a:xfrm>
            <a:off x="13285259" y="3267457"/>
            <a:ext cx="1934043" cy="1621021"/>
          </a:xfrm>
          <a:prstGeom prst="straightConnector1">
            <a:avLst/>
          </a:prstGeom>
          <a:ln w="38100">
            <a:solidFill>
              <a:srgbClr val="942825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6" name="그림 115">
            <a:extLst>
              <a:ext uri="{FF2B5EF4-FFF2-40B4-BE49-F238E27FC236}">
                <a16:creationId xmlns:a16="http://schemas.microsoft.com/office/drawing/2014/main" id="{B5719A5F-3597-4011-8A45-770F4046FE0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61046" r="95672">
                        <a14:foregroundMark x1="70455" y1="37864" x2="70814" y2="43335"/>
                        <a14:foregroundMark x1="69626" y1="25243" x2="69817" y2="28155"/>
                        <a14:foregroundMark x1="76262" y1="19417" x2="77570" y2="17476"/>
                        <a14:foregroundMark x1="71028" y1="27184" x2="72336" y2="25243"/>
                        <a14:foregroundMark x1="84664" y1="38203" x2="86449" y2="42718"/>
                        <a14:foregroundMark x1="75701" y1="15534" x2="77236" y2="19417"/>
                        <a14:foregroundMark x1="71339" y1="37864" x2="71414" y2="41590"/>
                        <a14:foregroundMark x1="71086" y1="25243" x2="71144" y2="28155"/>
                        <a14:foregroundMark x1="71722" y1="54207" x2="72430" y2="70874"/>
                        <a14:foregroundMark x1="71028" y1="37864" x2="71211" y2="42179"/>
                        <a14:foregroundMark x1="72430" y1="74757" x2="77671" y2="56357"/>
                        <a14:foregroundMark x1="70561" y1="29126" x2="71028" y2="40777"/>
                        <a14:foregroundMark x1="70561" y1="24272" x2="70561" y2="43689"/>
                        <a14:foregroundMark x1="86186" y1="35922" x2="86449" y2="36893"/>
                        <a14:foregroundMark x1="84225" y1="28681" x2="84346" y2="29126"/>
                        <a14:foregroundMark x1="82243" y1="21359" x2="83849" y2="27291"/>
                        <a14:backgroundMark x1="83814" y1="39698" x2="84112" y2="39806"/>
                        <a14:backgroundMark x1="78972" y1="19417" x2="78972" y2="24272"/>
                        <a14:backgroundMark x1="82710" y1="29126" x2="82710" y2="35922"/>
                        <a14:backgroundMark x1="84579" y1="29126" x2="84579" y2="35922"/>
                        <a14:backgroundMark x1="83645" y1="28155" x2="84579" y2="27184"/>
                      </a14:backgroundRemoval>
                    </a14:imgEffect>
                  </a14:imgLayer>
                </a14:imgProps>
              </a:ext>
            </a:extLst>
          </a:blip>
          <a:srcRect l="56718"/>
          <a:stretch/>
        </p:blipFill>
        <p:spPr>
          <a:xfrm>
            <a:off x="5730480" y="9015988"/>
            <a:ext cx="969879" cy="1078535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DC557907-0BC1-4B72-B6E5-667B517BA04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61046" r="95672">
                        <a14:foregroundMark x1="70455" y1="37864" x2="70814" y2="43335"/>
                        <a14:foregroundMark x1="69626" y1="25243" x2="69817" y2="28155"/>
                        <a14:foregroundMark x1="76262" y1="19417" x2="77570" y2="17476"/>
                        <a14:foregroundMark x1="71028" y1="27184" x2="72336" y2="25243"/>
                        <a14:foregroundMark x1="84664" y1="38203" x2="86449" y2="42718"/>
                        <a14:foregroundMark x1="75701" y1="15534" x2="77236" y2="19417"/>
                        <a14:foregroundMark x1="71339" y1="37864" x2="71414" y2="41590"/>
                        <a14:foregroundMark x1="71086" y1="25243" x2="71144" y2="28155"/>
                        <a14:foregroundMark x1="71722" y1="54207" x2="72430" y2="70874"/>
                        <a14:foregroundMark x1="71028" y1="37864" x2="71211" y2="42179"/>
                        <a14:foregroundMark x1="72430" y1="74757" x2="77671" y2="56357"/>
                        <a14:foregroundMark x1="70561" y1="29126" x2="71028" y2="40777"/>
                        <a14:foregroundMark x1="70561" y1="24272" x2="70561" y2="43689"/>
                        <a14:foregroundMark x1="86186" y1="35922" x2="86449" y2="36893"/>
                        <a14:foregroundMark x1="84225" y1="28681" x2="84346" y2="29126"/>
                        <a14:foregroundMark x1="82243" y1="21359" x2="83849" y2="27291"/>
                        <a14:backgroundMark x1="83814" y1="39698" x2="84112" y2="39806"/>
                        <a14:backgroundMark x1="78972" y1="19417" x2="78972" y2="24272"/>
                        <a14:backgroundMark x1="82710" y1="29126" x2="82710" y2="35922"/>
                        <a14:backgroundMark x1="84579" y1="29126" x2="84579" y2="35922"/>
                        <a14:backgroundMark x1="83645" y1="28155" x2="84579" y2="27184"/>
                      </a14:backgroundRemoval>
                    </a14:imgEffect>
                  </a14:imgLayer>
                </a14:imgProps>
              </a:ext>
            </a:extLst>
          </a:blip>
          <a:srcRect l="56718"/>
          <a:stretch/>
        </p:blipFill>
        <p:spPr>
          <a:xfrm>
            <a:off x="9689142" y="4728411"/>
            <a:ext cx="969879" cy="1078535"/>
          </a:xfrm>
          <a:prstGeom prst="rect">
            <a:avLst/>
          </a:prstGeom>
        </p:spPr>
      </p:pic>
      <p:sp>
        <p:nvSpPr>
          <p:cNvPr id="986" name="TextBox 985">
            <a:extLst>
              <a:ext uri="{FF2B5EF4-FFF2-40B4-BE49-F238E27FC236}">
                <a16:creationId xmlns:a16="http://schemas.microsoft.com/office/drawing/2014/main" id="{46CA3E17-F771-45FC-B5E4-7C7AFCB3DBB6}"/>
              </a:ext>
            </a:extLst>
          </p:cNvPr>
          <p:cNvSpPr txBox="1"/>
          <p:nvPr/>
        </p:nvSpPr>
        <p:spPr>
          <a:xfrm>
            <a:off x="12116709" y="9232089"/>
            <a:ext cx="430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종료 구간</a:t>
            </a:r>
            <a:endParaRPr lang="en-US" altLang="ko-KR" dirty="0">
              <a:solidFill>
                <a:schemeClr val="tx2"/>
              </a:solidFill>
              <a:latin typeface="나눔바른펜OTF" panose="020B0803000000000000" pitchFamily="34" charset="-127"/>
              <a:ea typeface="나눔바른펜OTF" panose="020B0803000000000000" pitchFamily="34" charset="-127"/>
            </a:endParaRPr>
          </a:p>
          <a:p>
            <a:pPr algn="ctr"/>
            <a:r>
              <a:rPr lang="en-US" altLang="ko-KR" dirty="0">
                <a:solidFill>
                  <a:schemeClr val="tx2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종료 과정 이외의 인터럽트 작동 불가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5E2F211-3D5E-4F06-99B6-2EF971D86FF4}"/>
              </a:ext>
            </a:extLst>
          </p:cNvPr>
          <p:cNvSpPr txBox="1"/>
          <p:nvPr/>
        </p:nvSpPr>
        <p:spPr>
          <a:xfrm>
            <a:off x="1503586" y="9354171"/>
            <a:ext cx="430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첫 헬멧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Detect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구간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나눔바른펜OTF" panose="020B0803000000000000" pitchFamily="34" charset="-127"/>
              <a:ea typeface="나눔바른펜OTF" panose="020B0803000000000000" pitchFamily="34" charset="-127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C80EE22-B51E-4DC2-BC95-664B4A09348C}"/>
              </a:ext>
            </a:extLst>
          </p:cNvPr>
          <p:cNvCxnSpPr>
            <a:cxnSpLocks/>
          </p:cNvCxnSpPr>
          <p:nvPr/>
        </p:nvCxnSpPr>
        <p:spPr>
          <a:xfrm>
            <a:off x="6578884" y="2758114"/>
            <a:ext cx="1473721" cy="25925"/>
          </a:xfrm>
          <a:prstGeom prst="straightConnector1">
            <a:avLst/>
          </a:prstGeom>
          <a:ln w="38100">
            <a:solidFill>
              <a:srgbClr val="942825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5B693C21-7298-426C-A728-3ADF3FD95A3B}"/>
              </a:ext>
            </a:extLst>
          </p:cNvPr>
          <p:cNvCxnSpPr>
            <a:cxnSpLocks/>
          </p:cNvCxnSpPr>
          <p:nvPr/>
        </p:nvCxnSpPr>
        <p:spPr>
          <a:xfrm flipH="1" flipV="1">
            <a:off x="6478655" y="2911541"/>
            <a:ext cx="1473721" cy="12270"/>
          </a:xfrm>
          <a:prstGeom prst="straightConnector1">
            <a:avLst/>
          </a:prstGeom>
          <a:ln w="38100">
            <a:solidFill>
              <a:srgbClr val="942825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58AFDDF-1ED9-49A4-B8BC-EF87D2786CBB}"/>
              </a:ext>
            </a:extLst>
          </p:cNvPr>
          <p:cNvCxnSpPr>
            <a:cxnSpLocks/>
          </p:cNvCxnSpPr>
          <p:nvPr/>
        </p:nvCxnSpPr>
        <p:spPr>
          <a:xfrm flipV="1">
            <a:off x="7306409" y="3534042"/>
            <a:ext cx="604981" cy="1000912"/>
          </a:xfrm>
          <a:prstGeom prst="straightConnector1">
            <a:avLst/>
          </a:prstGeom>
          <a:ln w="38100">
            <a:solidFill>
              <a:srgbClr val="942825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568F08AA-45AD-4375-9926-B6C9CDE259F2}"/>
              </a:ext>
            </a:extLst>
          </p:cNvPr>
          <p:cNvCxnSpPr>
            <a:cxnSpLocks/>
          </p:cNvCxnSpPr>
          <p:nvPr/>
        </p:nvCxnSpPr>
        <p:spPr>
          <a:xfrm flipH="1">
            <a:off x="7407227" y="3601173"/>
            <a:ext cx="612479" cy="981601"/>
          </a:xfrm>
          <a:prstGeom prst="straightConnector1">
            <a:avLst/>
          </a:prstGeom>
          <a:ln w="38100">
            <a:solidFill>
              <a:srgbClr val="942825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3562859-6415-489A-9AC1-B801D5BEAA5B}"/>
              </a:ext>
            </a:extLst>
          </p:cNvPr>
          <p:cNvCxnSpPr>
            <a:cxnSpLocks/>
          </p:cNvCxnSpPr>
          <p:nvPr/>
        </p:nvCxnSpPr>
        <p:spPr>
          <a:xfrm>
            <a:off x="9407046" y="3597273"/>
            <a:ext cx="676265" cy="1068272"/>
          </a:xfrm>
          <a:prstGeom prst="straightConnector1">
            <a:avLst/>
          </a:prstGeom>
          <a:ln w="38100">
            <a:solidFill>
              <a:srgbClr val="942825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8B91C535-E628-490E-B249-221CDB469BD4}"/>
              </a:ext>
            </a:extLst>
          </p:cNvPr>
          <p:cNvCxnSpPr>
            <a:cxnSpLocks/>
          </p:cNvCxnSpPr>
          <p:nvPr/>
        </p:nvCxnSpPr>
        <p:spPr>
          <a:xfrm flipH="1" flipV="1">
            <a:off x="9231476" y="3706505"/>
            <a:ext cx="642353" cy="1005316"/>
          </a:xfrm>
          <a:prstGeom prst="straightConnector1">
            <a:avLst/>
          </a:prstGeom>
          <a:ln w="38100">
            <a:solidFill>
              <a:srgbClr val="942825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74840C54-7840-4731-A62B-99059196A959}"/>
              </a:ext>
            </a:extLst>
          </p:cNvPr>
          <p:cNvCxnSpPr>
            <a:cxnSpLocks/>
          </p:cNvCxnSpPr>
          <p:nvPr/>
        </p:nvCxnSpPr>
        <p:spPr>
          <a:xfrm flipV="1">
            <a:off x="1829584" y="6199826"/>
            <a:ext cx="16535" cy="1021064"/>
          </a:xfrm>
          <a:prstGeom prst="straightConnector1">
            <a:avLst/>
          </a:prstGeom>
          <a:ln w="38100">
            <a:solidFill>
              <a:srgbClr val="942825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832E01EC-EA2F-490D-B312-F36FD66A0CEF}"/>
              </a:ext>
            </a:extLst>
          </p:cNvPr>
          <p:cNvCxnSpPr>
            <a:cxnSpLocks/>
          </p:cNvCxnSpPr>
          <p:nvPr/>
        </p:nvCxnSpPr>
        <p:spPr>
          <a:xfrm>
            <a:off x="2157430" y="6240327"/>
            <a:ext cx="0" cy="1016112"/>
          </a:xfrm>
          <a:prstGeom prst="straightConnector1">
            <a:avLst/>
          </a:prstGeom>
          <a:ln w="38100">
            <a:solidFill>
              <a:srgbClr val="942825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813695EF-BDBE-4912-8864-43767B9DFF85}"/>
              </a:ext>
            </a:extLst>
          </p:cNvPr>
          <p:cNvCxnSpPr>
            <a:cxnSpLocks/>
          </p:cNvCxnSpPr>
          <p:nvPr/>
        </p:nvCxnSpPr>
        <p:spPr>
          <a:xfrm flipV="1">
            <a:off x="6700359" y="8629454"/>
            <a:ext cx="1198724" cy="417561"/>
          </a:xfrm>
          <a:prstGeom prst="straightConnector1">
            <a:avLst/>
          </a:prstGeom>
          <a:ln w="38100">
            <a:solidFill>
              <a:srgbClr val="942825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04D10C38-8047-4B29-917E-73686D993871}"/>
              </a:ext>
            </a:extLst>
          </p:cNvPr>
          <p:cNvCxnSpPr>
            <a:cxnSpLocks/>
          </p:cNvCxnSpPr>
          <p:nvPr/>
        </p:nvCxnSpPr>
        <p:spPr>
          <a:xfrm flipH="1">
            <a:off x="6851236" y="8963646"/>
            <a:ext cx="1293478" cy="423041"/>
          </a:xfrm>
          <a:prstGeom prst="straightConnector1">
            <a:avLst/>
          </a:prstGeom>
          <a:ln w="38100">
            <a:solidFill>
              <a:srgbClr val="942825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0" name="TextBox 999">
            <a:extLst>
              <a:ext uri="{FF2B5EF4-FFF2-40B4-BE49-F238E27FC236}">
                <a16:creationId xmlns:a16="http://schemas.microsoft.com/office/drawing/2014/main" id="{3AF5F264-32DD-434B-ABE5-1F3A49ACF0FD}"/>
              </a:ext>
            </a:extLst>
          </p:cNvPr>
          <p:cNvSpPr txBox="1"/>
          <p:nvPr/>
        </p:nvSpPr>
        <p:spPr>
          <a:xfrm>
            <a:off x="94833" y="1489228"/>
            <a:ext cx="286195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39933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State </a:t>
            </a:r>
            <a:r>
              <a:rPr lang="ko-KR" altLang="en-US" sz="1600" dirty="0" err="1">
                <a:solidFill>
                  <a:srgbClr val="339933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변수값</a:t>
            </a:r>
            <a:endParaRPr lang="en-US" altLang="ko-KR" sz="1600" dirty="0">
              <a:solidFill>
                <a:srgbClr val="339933"/>
              </a:solidFill>
              <a:latin typeface="나눔바른펜OTF" panose="020B0803000000000000" pitchFamily="34" charset="-127"/>
              <a:ea typeface="나눔바른펜OTF" panose="020B0803000000000000" pitchFamily="34" charset="-127"/>
            </a:endParaRPr>
          </a:p>
          <a:p>
            <a:r>
              <a:rPr lang="ko-KR" altLang="en-US" sz="1600" dirty="0">
                <a:solidFill>
                  <a:srgbClr val="7030A0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스마트폰 </a:t>
            </a:r>
            <a:r>
              <a:rPr lang="en-US" altLang="ko-KR" sz="1600" dirty="0">
                <a:solidFill>
                  <a:srgbClr val="7030A0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BLE</a:t>
            </a:r>
            <a:r>
              <a:rPr lang="ko-KR" altLang="en-US" sz="1600" dirty="0">
                <a:solidFill>
                  <a:srgbClr val="7030A0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앱</a:t>
            </a:r>
            <a:endParaRPr lang="en-US" altLang="ko-KR" sz="1600" dirty="0">
              <a:solidFill>
                <a:schemeClr val="accent6"/>
              </a:solidFill>
              <a:latin typeface="나눔바른펜OTF" panose="020B0803000000000000" pitchFamily="34" charset="-127"/>
              <a:ea typeface="나눔바른펜OTF" panose="020B0803000000000000" pitchFamily="34" charset="-127"/>
            </a:endParaRPr>
          </a:p>
          <a:p>
            <a:r>
              <a:rPr lang="en-US" altLang="ko-KR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Dashboard</a:t>
            </a:r>
            <a:r>
              <a:rPr lang="ko-KR" altLang="en-US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 버튼 </a:t>
            </a:r>
            <a:r>
              <a:rPr lang="en-US" altLang="ko-KR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[</a:t>
            </a:r>
            <a:r>
              <a:rPr lang="ko-KR" altLang="en-US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누르는 버튼</a:t>
            </a:r>
            <a:r>
              <a:rPr lang="en-US" altLang="ko-KR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]</a:t>
            </a:r>
          </a:p>
          <a:p>
            <a:r>
              <a:rPr lang="en-US" altLang="ko-KR" sz="1600" dirty="0">
                <a:solidFill>
                  <a:srgbClr val="996600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API Call</a:t>
            </a:r>
          </a:p>
          <a:p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동작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21ECCE4-7E5B-46DC-9795-603FE35CB3D5}"/>
              </a:ext>
            </a:extLst>
          </p:cNvPr>
          <p:cNvSpPr txBox="1"/>
          <p:nvPr/>
        </p:nvSpPr>
        <p:spPr>
          <a:xfrm rot="20471060">
            <a:off x="3922240" y="3719937"/>
            <a:ext cx="2861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[</a:t>
            </a:r>
            <a:r>
              <a:rPr lang="ko-KR" altLang="en-US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인식버튼</a:t>
            </a:r>
            <a:r>
              <a:rPr lang="en-US" altLang="ko-KR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] 1 (</a:t>
            </a:r>
            <a:r>
              <a:rPr lang="ko-KR" altLang="en-US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헬멧 착용</a:t>
            </a:r>
            <a:r>
              <a:rPr lang="en-US" altLang="ko-KR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1E327DF-6152-497A-99C4-3F966D66E13A}"/>
              </a:ext>
            </a:extLst>
          </p:cNvPr>
          <p:cNvSpPr txBox="1"/>
          <p:nvPr/>
        </p:nvSpPr>
        <p:spPr>
          <a:xfrm rot="1404465">
            <a:off x="3974443" y="6986193"/>
            <a:ext cx="2861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[</a:t>
            </a:r>
            <a:r>
              <a:rPr lang="ko-KR" altLang="en-US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인식버튼</a:t>
            </a:r>
            <a:r>
              <a:rPr lang="en-US" altLang="ko-KR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] 0 (</a:t>
            </a:r>
            <a:r>
              <a:rPr lang="ko-KR" altLang="en-US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헬멧 미착용</a:t>
            </a:r>
            <a:r>
              <a:rPr lang="en-US" altLang="ko-KR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702CFDA-AD85-403D-8F8D-19803EE96627}"/>
              </a:ext>
            </a:extLst>
          </p:cNvPr>
          <p:cNvSpPr txBox="1"/>
          <p:nvPr/>
        </p:nvSpPr>
        <p:spPr>
          <a:xfrm rot="5400000">
            <a:off x="7508112" y="6339002"/>
            <a:ext cx="2861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[</a:t>
            </a:r>
            <a:r>
              <a:rPr lang="ko-KR" altLang="en-US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인식버튼</a:t>
            </a:r>
            <a:r>
              <a:rPr lang="en-US" altLang="ko-KR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] 1 (</a:t>
            </a:r>
            <a:r>
              <a:rPr lang="ko-KR" altLang="en-US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헬멧 착용</a:t>
            </a:r>
            <a:r>
              <a:rPr lang="en-US" altLang="ko-KR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9D14B20-AC36-43B2-81A8-BF87C368974E}"/>
              </a:ext>
            </a:extLst>
          </p:cNvPr>
          <p:cNvSpPr txBox="1"/>
          <p:nvPr/>
        </p:nvSpPr>
        <p:spPr>
          <a:xfrm>
            <a:off x="9567771" y="9354908"/>
            <a:ext cx="2861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[</a:t>
            </a:r>
            <a:r>
              <a:rPr lang="ko-KR" altLang="en-US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인식버튼</a:t>
            </a:r>
            <a:r>
              <a:rPr lang="en-US" altLang="ko-KR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] </a:t>
            </a:r>
          </a:p>
          <a:p>
            <a:r>
              <a:rPr lang="en-US" altLang="ko-KR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0 (</a:t>
            </a:r>
            <a:r>
              <a:rPr lang="ko-KR" altLang="en-US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헬멧 미착용</a:t>
            </a:r>
            <a:r>
              <a:rPr lang="en-US" altLang="ko-KR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4A496B1-50AD-479A-A839-5C9E5DA7784D}"/>
              </a:ext>
            </a:extLst>
          </p:cNvPr>
          <p:cNvSpPr txBox="1"/>
          <p:nvPr/>
        </p:nvSpPr>
        <p:spPr>
          <a:xfrm rot="1192307">
            <a:off x="11389786" y="3998689"/>
            <a:ext cx="2861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[</a:t>
            </a:r>
            <a:r>
              <a:rPr lang="ko-KR" altLang="en-US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종료버튼</a:t>
            </a:r>
            <a:r>
              <a:rPr lang="en-US" altLang="ko-KR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]</a:t>
            </a:r>
            <a:r>
              <a:rPr lang="ko-KR" altLang="en-US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 요금 출력 </a:t>
            </a:r>
            <a:r>
              <a:rPr lang="en-US" altLang="ko-KR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o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558FEB0-A270-465E-8C5D-C3048147707F}"/>
              </a:ext>
            </a:extLst>
          </p:cNvPr>
          <p:cNvSpPr txBox="1"/>
          <p:nvPr/>
        </p:nvSpPr>
        <p:spPr>
          <a:xfrm rot="20172118">
            <a:off x="11109492" y="6571714"/>
            <a:ext cx="2861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[</a:t>
            </a:r>
            <a:r>
              <a:rPr lang="ko-KR" altLang="en-US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종료버튼</a:t>
            </a:r>
            <a:r>
              <a:rPr lang="en-US" altLang="ko-KR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]</a:t>
            </a:r>
            <a:r>
              <a:rPr lang="ko-KR" altLang="en-US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 요금 출력 </a:t>
            </a:r>
            <a:r>
              <a:rPr lang="en-US" altLang="ko-KR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X  or </a:t>
            </a:r>
          </a:p>
          <a:p>
            <a:r>
              <a:rPr lang="en-US" altLang="ko-KR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[</a:t>
            </a:r>
            <a:r>
              <a:rPr lang="ko-KR" altLang="en-US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인식버튼</a:t>
            </a:r>
            <a:r>
              <a:rPr lang="en-US" altLang="ko-KR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] 3</a:t>
            </a:r>
            <a:r>
              <a:rPr lang="ko-KR" altLang="en-US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번 시도 모두 </a:t>
            </a:r>
            <a:r>
              <a:rPr lang="en-US" altLang="ko-KR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FF672BD-171C-41E1-BFE4-A47AF62E8423}"/>
              </a:ext>
            </a:extLst>
          </p:cNvPr>
          <p:cNvSpPr txBox="1"/>
          <p:nvPr/>
        </p:nvSpPr>
        <p:spPr>
          <a:xfrm rot="20442606">
            <a:off x="6999448" y="9185385"/>
            <a:ext cx="124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7030A0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“BATTERY”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ADBEA6C-3442-4E10-9C7A-3CB29CF78CFC}"/>
              </a:ext>
            </a:extLst>
          </p:cNvPr>
          <p:cNvSpPr txBox="1"/>
          <p:nvPr/>
        </p:nvSpPr>
        <p:spPr>
          <a:xfrm rot="3489198">
            <a:off x="9263567" y="3966044"/>
            <a:ext cx="124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7030A0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“BATTERY”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0D82744-14F6-4009-A3A1-BFF60B74F7AD}"/>
              </a:ext>
            </a:extLst>
          </p:cNvPr>
          <p:cNvSpPr txBox="1"/>
          <p:nvPr/>
        </p:nvSpPr>
        <p:spPr>
          <a:xfrm rot="5400000">
            <a:off x="1678462" y="6669248"/>
            <a:ext cx="124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7030A0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“BATTERY”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39B67FA-0C10-49A5-926D-811848932CFE}"/>
              </a:ext>
            </a:extLst>
          </p:cNvPr>
          <p:cNvSpPr txBox="1"/>
          <p:nvPr/>
        </p:nvSpPr>
        <p:spPr>
          <a:xfrm rot="20442606">
            <a:off x="6888372" y="8467252"/>
            <a:ext cx="124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942825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2</a:t>
            </a:r>
            <a:r>
              <a:rPr lang="ko-KR" altLang="en-US" sz="1600" dirty="0">
                <a:solidFill>
                  <a:srgbClr val="942825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초 뒤</a:t>
            </a:r>
            <a:endParaRPr lang="en-US" altLang="ko-KR" sz="1600" dirty="0">
              <a:solidFill>
                <a:srgbClr val="942825"/>
              </a:solidFill>
              <a:latin typeface="나눔바른펜OTF" panose="020B0803000000000000" pitchFamily="34" charset="-127"/>
              <a:ea typeface="나눔바른펜OTF" panose="020B0803000000000000" pitchFamily="34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CC94F4E-BBDB-4483-B3FC-E0FC87F965A7}"/>
              </a:ext>
            </a:extLst>
          </p:cNvPr>
          <p:cNvSpPr txBox="1"/>
          <p:nvPr/>
        </p:nvSpPr>
        <p:spPr>
          <a:xfrm rot="3398894">
            <a:off x="8941629" y="4351488"/>
            <a:ext cx="124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942825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2</a:t>
            </a:r>
            <a:r>
              <a:rPr lang="ko-KR" altLang="en-US" sz="1600" dirty="0">
                <a:solidFill>
                  <a:srgbClr val="942825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초 뒤</a:t>
            </a:r>
            <a:endParaRPr lang="en-US" altLang="ko-KR" sz="1600" dirty="0">
              <a:solidFill>
                <a:srgbClr val="942825"/>
              </a:solidFill>
              <a:latin typeface="나눔바른펜OTF" panose="020B0803000000000000" pitchFamily="34" charset="-127"/>
              <a:ea typeface="나눔바른펜OTF" panose="020B0803000000000000" pitchFamily="34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B3C54FC-8208-45A3-90A2-2F8C208A856C}"/>
              </a:ext>
            </a:extLst>
          </p:cNvPr>
          <p:cNvSpPr txBox="1"/>
          <p:nvPr/>
        </p:nvSpPr>
        <p:spPr>
          <a:xfrm rot="16200000">
            <a:off x="1063620" y="6278782"/>
            <a:ext cx="124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942825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2</a:t>
            </a:r>
            <a:r>
              <a:rPr lang="ko-KR" altLang="en-US" sz="1600" dirty="0">
                <a:solidFill>
                  <a:srgbClr val="942825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초 뒤</a:t>
            </a:r>
            <a:endParaRPr lang="en-US" altLang="ko-KR" sz="1600" dirty="0">
              <a:solidFill>
                <a:srgbClr val="942825"/>
              </a:solidFill>
              <a:latin typeface="나눔바른펜OTF" panose="020B0803000000000000" pitchFamily="34" charset="-127"/>
              <a:ea typeface="나눔바른펜OTF" panose="020B0803000000000000" pitchFamily="34" charset="-127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4746DD5-5588-4F0B-B0AE-673ADA8B0FE4}"/>
              </a:ext>
            </a:extLst>
          </p:cNvPr>
          <p:cNvSpPr txBox="1"/>
          <p:nvPr/>
        </p:nvSpPr>
        <p:spPr>
          <a:xfrm>
            <a:off x="7028637" y="2479839"/>
            <a:ext cx="124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942825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2</a:t>
            </a:r>
            <a:r>
              <a:rPr lang="ko-KR" altLang="en-US" sz="1600" dirty="0">
                <a:solidFill>
                  <a:srgbClr val="942825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초 뒤</a:t>
            </a:r>
            <a:endParaRPr lang="en-US" altLang="ko-KR" sz="1600" dirty="0">
              <a:solidFill>
                <a:srgbClr val="942825"/>
              </a:solidFill>
              <a:latin typeface="나눔바른펜OTF" panose="020B0803000000000000" pitchFamily="34" charset="-127"/>
              <a:ea typeface="나눔바른펜OTF" panose="020B0803000000000000" pitchFamily="34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6612887-13D3-4BD5-94F3-AC76ED5DE3B7}"/>
              </a:ext>
            </a:extLst>
          </p:cNvPr>
          <p:cNvSpPr txBox="1"/>
          <p:nvPr/>
        </p:nvSpPr>
        <p:spPr>
          <a:xfrm rot="18112480">
            <a:off x="7011547" y="3592165"/>
            <a:ext cx="124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942825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2</a:t>
            </a:r>
            <a:r>
              <a:rPr lang="ko-KR" altLang="en-US" sz="1600" dirty="0">
                <a:solidFill>
                  <a:srgbClr val="942825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초 뒤</a:t>
            </a:r>
            <a:endParaRPr lang="en-US" altLang="ko-KR" sz="1600" dirty="0">
              <a:solidFill>
                <a:srgbClr val="942825"/>
              </a:solidFill>
              <a:latin typeface="나눔바른펜OTF" panose="020B0803000000000000" pitchFamily="34" charset="-127"/>
              <a:ea typeface="나눔바른펜OTF" panose="020B0803000000000000" pitchFamily="34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D537076-7696-4D90-A128-B1E367847B11}"/>
              </a:ext>
            </a:extLst>
          </p:cNvPr>
          <p:cNvSpPr txBox="1"/>
          <p:nvPr/>
        </p:nvSpPr>
        <p:spPr>
          <a:xfrm rot="2595707">
            <a:off x="13864337" y="3945356"/>
            <a:ext cx="124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942825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3</a:t>
            </a:r>
            <a:r>
              <a:rPr lang="ko-KR" altLang="en-US" sz="1600" dirty="0">
                <a:solidFill>
                  <a:srgbClr val="942825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초 뒤</a:t>
            </a:r>
            <a:endParaRPr lang="en-US" altLang="ko-KR" sz="1600" dirty="0">
              <a:solidFill>
                <a:srgbClr val="942825"/>
              </a:solidFill>
              <a:latin typeface="나눔바른펜OTF" panose="020B0803000000000000" pitchFamily="34" charset="-127"/>
              <a:ea typeface="나눔바른펜OTF" panose="020B0803000000000000" pitchFamily="34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DFE2E3F-2E71-4E6E-B1E3-489CB0973A06}"/>
              </a:ext>
            </a:extLst>
          </p:cNvPr>
          <p:cNvSpPr txBox="1"/>
          <p:nvPr/>
        </p:nvSpPr>
        <p:spPr>
          <a:xfrm>
            <a:off x="9835003" y="2680306"/>
            <a:ext cx="2861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[</a:t>
            </a:r>
            <a:r>
              <a:rPr lang="ko-KR" altLang="en-US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종료버튼</a:t>
            </a:r>
            <a:r>
              <a:rPr lang="en-US" altLang="ko-KR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]</a:t>
            </a:r>
            <a:r>
              <a:rPr lang="ko-KR" altLang="en-US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 할인요금출력</a:t>
            </a:r>
            <a:endParaRPr lang="en-US" altLang="ko-KR" sz="1600" dirty="0">
              <a:solidFill>
                <a:schemeClr val="accent6"/>
              </a:solidFill>
              <a:latin typeface="나눔바른펜OTF" panose="020B0803000000000000" pitchFamily="34" charset="-127"/>
              <a:ea typeface="나눔바른펜OTF" panose="020B0803000000000000" pitchFamily="34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35CFD5C-2AB5-4376-BDD3-651D12712BA5}"/>
              </a:ext>
            </a:extLst>
          </p:cNvPr>
          <p:cNvSpPr txBox="1"/>
          <p:nvPr/>
        </p:nvSpPr>
        <p:spPr>
          <a:xfrm>
            <a:off x="9455158" y="2433201"/>
            <a:ext cx="2861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주차</a:t>
            </a:r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Spot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에서 가변저항 돌림  </a:t>
            </a:r>
            <a:r>
              <a:rPr lang="en-US" altLang="ko-KR" sz="1600" dirty="0">
                <a:solidFill>
                  <a:srgbClr val="942825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and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488C149-B204-4447-9879-7FFA8CE269F6}"/>
              </a:ext>
            </a:extLst>
          </p:cNvPr>
          <p:cNvSpPr txBox="1"/>
          <p:nvPr/>
        </p:nvSpPr>
        <p:spPr>
          <a:xfrm>
            <a:off x="6518598" y="2919075"/>
            <a:ext cx="2861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996600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날씨 </a:t>
            </a:r>
            <a:r>
              <a:rPr lang="en-US" altLang="ko-KR" sz="1400" dirty="0">
                <a:solidFill>
                  <a:srgbClr val="996600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API == clean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1E6EA8C-A945-44A1-9754-0D68B96EE266}"/>
              </a:ext>
            </a:extLst>
          </p:cNvPr>
          <p:cNvSpPr txBox="1"/>
          <p:nvPr/>
        </p:nvSpPr>
        <p:spPr>
          <a:xfrm rot="18050776">
            <a:off x="6826257" y="3332769"/>
            <a:ext cx="2861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996600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날씨 </a:t>
            </a:r>
            <a:r>
              <a:rPr lang="en-US" altLang="ko-KR" sz="1400" dirty="0">
                <a:solidFill>
                  <a:srgbClr val="996600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API != clean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4FFECB7-4205-4034-93A2-D4175135D11F}"/>
              </a:ext>
            </a:extLst>
          </p:cNvPr>
          <p:cNvSpPr txBox="1"/>
          <p:nvPr/>
        </p:nvSpPr>
        <p:spPr>
          <a:xfrm rot="20068382">
            <a:off x="3660822" y="1632563"/>
            <a:ext cx="2861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[</a:t>
            </a:r>
            <a:r>
              <a:rPr lang="ko-KR" altLang="en-US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리셋</a:t>
            </a:r>
            <a:r>
              <a:rPr lang="en-US" altLang="ko-KR" sz="1600" dirty="0">
                <a:solidFill>
                  <a:schemeClr val="accent6"/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]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46719C2-96D5-4A4C-8D7F-F365130A08F6}"/>
              </a:ext>
            </a:extLst>
          </p:cNvPr>
          <p:cNvSpPr txBox="1"/>
          <p:nvPr/>
        </p:nvSpPr>
        <p:spPr>
          <a:xfrm>
            <a:off x="693313" y="5423715"/>
            <a:ext cx="821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펜OTF" panose="020B0803000000000000" pitchFamily="34" charset="-127"/>
                <a:ea typeface="나눔바른펜OTF" panose="020B0803000000000000" pitchFamily="34" charset="-127"/>
              </a:rPr>
              <a:t>재배포</a:t>
            </a:r>
            <a:endParaRPr lang="en-US" altLang="ko-KR" sz="1600" dirty="0">
              <a:solidFill>
                <a:srgbClr val="942825"/>
              </a:solidFill>
              <a:latin typeface="나눔바른펜OTF" panose="020B0803000000000000" pitchFamily="34" charset="-127"/>
              <a:ea typeface="나눔바른펜OTF" panose="020B08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91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31907"/>
            <a:ext cx="4574373" cy="8126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06255" y="818569"/>
            <a:ext cx="1599471" cy="457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80001" y="849992"/>
            <a:ext cx="2629604" cy="45713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1276" y="939166"/>
            <a:ext cx="272681" cy="2793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73016" y="1973678"/>
            <a:ext cx="2059989" cy="2059989"/>
            <a:chOff x="673016" y="1973678"/>
            <a:chExt cx="2059989" cy="205998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356979" y="943683"/>
              <a:ext cx="4119978" cy="4119978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3016" y="1973678"/>
              <a:ext cx="2059989" cy="20599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74652" y="2542864"/>
            <a:ext cx="598190" cy="235101"/>
            <a:chOff x="1574652" y="2542864"/>
            <a:chExt cx="598190" cy="23510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574652" y="2542864"/>
              <a:ext cx="598190" cy="23510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0430" y="2361319"/>
            <a:ext cx="229389" cy="229389"/>
            <a:chOff x="1430430" y="2361319"/>
            <a:chExt cx="229389" cy="22938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0430" y="2361319"/>
              <a:ext cx="229389" cy="22938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3179" y="3229380"/>
            <a:ext cx="598190" cy="235101"/>
            <a:chOff x="1233179" y="3229380"/>
            <a:chExt cx="598190" cy="23510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1233179" y="3229380"/>
              <a:ext cx="598190" cy="23510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46202" y="3416637"/>
            <a:ext cx="229389" cy="229389"/>
            <a:chOff x="1746202" y="3416637"/>
            <a:chExt cx="229389" cy="22938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46202" y="3416637"/>
              <a:ext cx="229389" cy="22938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60657" y="2715386"/>
            <a:ext cx="598190" cy="235101"/>
            <a:chOff x="1060657" y="2715386"/>
            <a:chExt cx="598190" cy="23510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21600000">
              <a:off x="1060657" y="2715386"/>
              <a:ext cx="598190" cy="23510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60657" y="3046864"/>
            <a:ext cx="229389" cy="229389"/>
            <a:chOff x="1060657" y="3046864"/>
            <a:chExt cx="229389" cy="22938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00000">
              <a:off x="1060657" y="3046864"/>
              <a:ext cx="229389" cy="22938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47173" y="3056858"/>
            <a:ext cx="598190" cy="235101"/>
            <a:chOff x="1747173" y="3056858"/>
            <a:chExt cx="598190" cy="23510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1600000">
              <a:off x="1747173" y="3056858"/>
              <a:ext cx="598190" cy="23510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115975" y="2731092"/>
            <a:ext cx="229389" cy="229389"/>
            <a:chOff x="2115975" y="2731092"/>
            <a:chExt cx="229389" cy="22938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5400000">
              <a:off x="2115975" y="2731092"/>
              <a:ext cx="229389" cy="229389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79703" y="1681876"/>
            <a:ext cx="11010715" cy="1167207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79703" y="2023551"/>
            <a:ext cx="11010715" cy="268015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73016" y="4655930"/>
            <a:ext cx="2059989" cy="2059989"/>
            <a:chOff x="673016" y="4655930"/>
            <a:chExt cx="2059989" cy="2059989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673016" y="4655930"/>
              <a:ext cx="2059989" cy="2059989"/>
              <a:chOff x="673016" y="4655930"/>
              <a:chExt cx="2059989" cy="2059989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-356979" y="3625935"/>
                <a:ext cx="4119978" cy="4119978"/>
              </a:xfrm>
              <a:prstGeom prst="rect">
                <a:avLst/>
              </a:prstGeom>
            </p:spPr>
          </p:pic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73016" y="4655930"/>
                <a:ext cx="2059989" cy="2059989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709305" y="4692219"/>
              <a:ext cx="1987410" cy="1987410"/>
              <a:chOff x="709305" y="4692219"/>
              <a:chExt cx="1987410" cy="1987410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709305" y="4692219"/>
                <a:ext cx="1987410" cy="1987410"/>
              </a:xfrm>
              <a:prstGeom prst="rect">
                <a:avLst/>
              </a:prstGeom>
            </p:spPr>
          </p:pic>
        </p:grpSp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82046" y="4955196"/>
              <a:ext cx="1778754" cy="1389296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52843" y="5871066"/>
              <a:ext cx="1439614" cy="669990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79703" y="4364128"/>
            <a:ext cx="11010715" cy="1167207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79703" y="4705803"/>
            <a:ext cx="11010715" cy="2680154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673016" y="7338182"/>
            <a:ext cx="2059989" cy="2059989"/>
            <a:chOff x="673016" y="7338182"/>
            <a:chExt cx="2059989" cy="2059989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356979" y="6308188"/>
              <a:ext cx="4119978" cy="4119978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3016" y="7338182"/>
              <a:ext cx="2059989" cy="2059989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79703" y="7046380"/>
            <a:ext cx="11010715" cy="1167207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79703" y="7388056"/>
            <a:ext cx="11010715" cy="2680154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005112" y="7676617"/>
            <a:ext cx="1395797" cy="1383120"/>
            <a:chOff x="1005112" y="7676617"/>
            <a:chExt cx="1395797" cy="1383120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05112" y="7676617"/>
              <a:ext cx="1395797" cy="138312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644526" y="1973678"/>
            <a:ext cx="2059989" cy="2059989"/>
            <a:chOff x="9644526" y="1973678"/>
            <a:chExt cx="2059989" cy="2059989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14532" y="943683"/>
              <a:ext cx="4119978" cy="4119978"/>
            </a:xfrm>
            <a:prstGeom prst="rect">
              <a:avLst/>
            </a:prstGeom>
          </p:spPr>
        </p:pic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44526" y="1973678"/>
              <a:ext cx="2059989" cy="205998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0097488" y="2614619"/>
            <a:ext cx="1154064" cy="778108"/>
            <a:chOff x="10097488" y="2614619"/>
            <a:chExt cx="1154064" cy="778108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097488" y="2614619"/>
              <a:ext cx="1154064" cy="778108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9354662" y="1681876"/>
            <a:ext cx="11010715" cy="1167207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9354662" y="2023551"/>
            <a:ext cx="11010715" cy="2680154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9644526" y="4655930"/>
            <a:ext cx="2059989" cy="2059989"/>
            <a:chOff x="9644526" y="4655930"/>
            <a:chExt cx="2059989" cy="2059989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14532" y="3625935"/>
              <a:ext cx="4119978" cy="4119978"/>
            </a:xfrm>
            <a:prstGeom prst="rect">
              <a:avLst/>
            </a:prstGeom>
          </p:spPr>
        </p:pic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44526" y="4655930"/>
              <a:ext cx="2059989" cy="205998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0006967" y="5036278"/>
            <a:ext cx="1335108" cy="1460812"/>
            <a:chOff x="10006967" y="5036278"/>
            <a:chExt cx="1335108" cy="1460812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006967" y="5036278"/>
              <a:ext cx="1335108" cy="1460812"/>
            </a:xfrm>
            <a:prstGeom prst="rect">
              <a:avLst/>
            </a:prstGeom>
          </p:spPr>
        </p:pic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9354662" y="4364128"/>
            <a:ext cx="11010715" cy="1167207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9354662" y="4713636"/>
            <a:ext cx="11010715" cy="2648822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9644526" y="7338182"/>
            <a:ext cx="2059989" cy="2059989"/>
            <a:chOff x="9644526" y="7338182"/>
            <a:chExt cx="2059989" cy="2059989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14532" y="6308188"/>
              <a:ext cx="4119978" cy="4119978"/>
            </a:xfrm>
            <a:prstGeom prst="rect">
              <a:avLst/>
            </a:prstGeom>
          </p:spPr>
        </p:pic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44526" y="7338182"/>
              <a:ext cx="2059989" cy="2059989"/>
            </a:xfrm>
            <a:prstGeom prst="rect">
              <a:avLst/>
            </a:prstGeom>
          </p:spPr>
        </p:pic>
      </p:grpSp>
      <p:pic>
        <p:nvPicPr>
          <p:cNvPr id="91" name="Object 90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9354662" y="7046380"/>
            <a:ext cx="11010715" cy="1167207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9354662" y="7388056"/>
            <a:ext cx="11010715" cy="2680154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9794311" y="8089498"/>
            <a:ext cx="1760419" cy="611198"/>
            <a:chOff x="9794311" y="8089498"/>
            <a:chExt cx="1760419" cy="611198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-2700000">
              <a:off x="9794311" y="8089498"/>
              <a:ext cx="1760419" cy="611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50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31907"/>
            <a:ext cx="4574373" cy="8126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06255" y="818569"/>
            <a:ext cx="1599471" cy="457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80001" y="849992"/>
            <a:ext cx="2171687" cy="45713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1277" y="939162"/>
            <a:ext cx="272681" cy="27935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7796826" y="-2247900"/>
            <a:ext cx="33879365" cy="1574338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7246887" y="2386648"/>
            <a:ext cx="32779488" cy="117335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7246887" y="2783363"/>
            <a:ext cx="32779488" cy="316339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7246887" y="4006102"/>
            <a:ext cx="32779488" cy="582942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7246887" y="8392375"/>
            <a:ext cx="32779488" cy="11733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551467" y="5073313"/>
            <a:ext cx="2284598" cy="2284598"/>
            <a:chOff x="14551467" y="5073313"/>
            <a:chExt cx="2284598" cy="2284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51467" y="5073313"/>
              <a:ext cx="2284598" cy="22845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240" y="631906"/>
            <a:ext cx="4241265" cy="8126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06255" y="818569"/>
            <a:ext cx="1599471" cy="4571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40318" y="857615"/>
            <a:ext cx="2838357" cy="45713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3465" y="8449991"/>
            <a:ext cx="3119221" cy="78855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51935" y="5073313"/>
            <a:ext cx="2284598" cy="2284598"/>
            <a:chOff x="1449649" y="5073313"/>
            <a:chExt cx="2284598" cy="228459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9649" y="5073313"/>
              <a:ext cx="2284598" cy="228459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33457" y="7858864"/>
            <a:ext cx="1843273" cy="55871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816922" y="5073313"/>
            <a:ext cx="2284598" cy="2284598"/>
            <a:chOff x="5816922" y="5073313"/>
            <a:chExt cx="2284598" cy="228459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6922" y="5073313"/>
              <a:ext cx="2284598" cy="228459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18230" y="7858864"/>
            <a:ext cx="1573409" cy="55871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184195" y="5073313"/>
            <a:ext cx="2284598" cy="2284598"/>
            <a:chOff x="10184195" y="5073313"/>
            <a:chExt cx="2284598" cy="228459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84195" y="5073313"/>
              <a:ext cx="2284598" cy="228459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416159" y="7858864"/>
            <a:ext cx="1548749" cy="55871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745628" y="7858864"/>
            <a:ext cx="1870010" cy="55871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616509" y="8449991"/>
            <a:ext cx="2736708" cy="78855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30763" y="8450516"/>
            <a:ext cx="2863936" cy="78855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187906" y="8449991"/>
            <a:ext cx="2991993" cy="78855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941011" y="5714711"/>
            <a:ext cx="770965" cy="963706"/>
            <a:chOff x="10941011" y="5714711"/>
            <a:chExt cx="770965" cy="96370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941011" y="5714711"/>
              <a:ext cx="770965" cy="96370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057444" y="5681107"/>
            <a:ext cx="1069009" cy="1069009"/>
            <a:chOff x="2057444" y="5681107"/>
            <a:chExt cx="1069009" cy="106900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57444" y="5681107"/>
              <a:ext cx="1069009" cy="106900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657099" y="5992296"/>
            <a:ext cx="604244" cy="522823"/>
            <a:chOff x="6657099" y="5992296"/>
            <a:chExt cx="604244" cy="52282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57099" y="5992296"/>
              <a:ext cx="604244" cy="522823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452384" y="2038125"/>
            <a:ext cx="3324205" cy="152377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959661" y="5452935"/>
            <a:ext cx="1468210" cy="1468210"/>
            <a:chOff x="14959661" y="5452935"/>
            <a:chExt cx="1468210" cy="1468210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959661" y="5452935"/>
              <a:ext cx="1468210" cy="146821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580087" y="3952381"/>
            <a:ext cx="13125541" cy="114286"/>
            <a:chOff x="2580087" y="3952381"/>
            <a:chExt cx="13125541" cy="114286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80087" y="3952381"/>
              <a:ext cx="13125541" cy="11428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347210" y="4193939"/>
            <a:ext cx="502165" cy="114286"/>
            <a:chOff x="2347210" y="4193939"/>
            <a:chExt cx="502165" cy="114286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2347210" y="4193939"/>
              <a:ext cx="502165" cy="11428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5435498" y="4193939"/>
            <a:ext cx="502165" cy="114286"/>
            <a:chOff x="15435498" y="4193939"/>
            <a:chExt cx="502165" cy="11428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15435498" y="4193939"/>
              <a:ext cx="502165" cy="11428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072735" y="4193939"/>
            <a:ext cx="502165" cy="114286"/>
            <a:chOff x="11072735" y="4193939"/>
            <a:chExt cx="502165" cy="11428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11072735" y="4193939"/>
              <a:ext cx="502165" cy="11428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709972" y="4193939"/>
            <a:ext cx="502165" cy="114286"/>
            <a:chOff x="6709972" y="4193939"/>
            <a:chExt cx="502165" cy="11428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6709972" y="4193939"/>
              <a:ext cx="502165" cy="11428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8891775" y="3715584"/>
            <a:ext cx="502165" cy="114286"/>
            <a:chOff x="8891775" y="3715584"/>
            <a:chExt cx="502165" cy="114286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8891775" y="3715584"/>
              <a:ext cx="502165" cy="1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5714" y="1914946"/>
            <a:ext cx="16914286" cy="7793622"/>
            <a:chOff x="685714" y="1914946"/>
            <a:chExt cx="16914286" cy="779362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85714" y="1914946"/>
              <a:ext cx="16914286" cy="7793622"/>
              <a:chOff x="685714" y="1914946"/>
              <a:chExt cx="16914286" cy="779362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85714" y="1914946"/>
                <a:ext cx="16914286" cy="7793622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07937" y="2359492"/>
              <a:ext cx="3532035" cy="190476"/>
              <a:chOff x="707937" y="2359492"/>
              <a:chExt cx="3532035" cy="19047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07937" y="2359492"/>
                <a:ext cx="3532035" cy="19047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655411" y="2359492"/>
              <a:ext cx="12896970" cy="190476"/>
              <a:chOff x="4655411" y="2359492"/>
              <a:chExt cx="12896970" cy="19047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655411" y="2359492"/>
                <a:ext cx="12896970" cy="19047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776520" y="3189219"/>
              <a:ext cx="2739023" cy="190476"/>
              <a:chOff x="5776520" y="3189219"/>
              <a:chExt cx="2739023" cy="19047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5776520" y="3189219"/>
                <a:ext cx="2739023" cy="19047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602646" y="7447090"/>
              <a:ext cx="4324868" cy="190476"/>
              <a:chOff x="2602646" y="7447090"/>
              <a:chExt cx="4324868" cy="19047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2602646" y="7447090"/>
                <a:ext cx="4324868" cy="19047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421907" y="8428887"/>
              <a:ext cx="2368885" cy="190476"/>
              <a:chOff x="8421907" y="8428887"/>
              <a:chExt cx="2368885" cy="190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8421907" y="8428887"/>
                <a:ext cx="2368885" cy="190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4747303" y="6298413"/>
              <a:ext cx="4881268" cy="190476"/>
              <a:chOff x="4747303" y="6298413"/>
              <a:chExt cx="4881268" cy="190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0800000">
                <a:off x="4747303" y="6298413"/>
                <a:ext cx="4881268" cy="190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652065" y="4552381"/>
              <a:ext cx="3071744" cy="190476"/>
              <a:chOff x="5652065" y="4552381"/>
              <a:chExt cx="3071744" cy="190476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0800000">
                <a:off x="5652065" y="4552381"/>
                <a:ext cx="3071744" cy="190476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3654349" y="3460698"/>
              <a:ext cx="2221460" cy="190476"/>
              <a:chOff x="3654349" y="3460698"/>
              <a:chExt cx="2221460" cy="190476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3654349" y="3460698"/>
                <a:ext cx="2221460" cy="19047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747303" y="4552381"/>
              <a:ext cx="493966" cy="190476"/>
              <a:chOff x="4747303" y="4552381"/>
              <a:chExt cx="493966" cy="19047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4747303" y="4552381"/>
                <a:ext cx="493966" cy="19047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9134605" y="4552381"/>
              <a:ext cx="493966" cy="190476"/>
              <a:chOff x="9134605" y="4552381"/>
              <a:chExt cx="493966" cy="1904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134605" y="4552381"/>
                <a:ext cx="493966" cy="1904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9582310" y="7339683"/>
              <a:ext cx="3475891" cy="190476"/>
              <a:chOff x="9582310" y="7339683"/>
              <a:chExt cx="3475891" cy="190476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9582310" y="7339683"/>
                <a:ext cx="3475891" cy="190476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4275132" y="7339683"/>
              <a:ext cx="1982857" cy="190476"/>
              <a:chOff x="14275132" y="7339683"/>
              <a:chExt cx="1982857" cy="190476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14275132" y="7339683"/>
                <a:ext cx="1982857" cy="190476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5094508" y="8468254"/>
              <a:ext cx="2282540" cy="190476"/>
              <a:chOff x="15094508" y="8468254"/>
              <a:chExt cx="2282540" cy="190476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15094508" y="8468254"/>
                <a:ext cx="2282540" cy="190476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2532804" y="8461905"/>
              <a:ext cx="2269841" cy="190476"/>
              <a:chOff x="12532804" y="8461905"/>
              <a:chExt cx="2269841" cy="190476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5400000">
                <a:off x="12532804" y="8461905"/>
                <a:ext cx="2269841" cy="190476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7104762" y="8333649"/>
              <a:ext cx="447619" cy="190476"/>
              <a:chOff x="17104762" y="8333649"/>
              <a:chExt cx="447619" cy="190476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0800000">
                <a:off x="17104762" y="8333649"/>
                <a:ext cx="447619" cy="190476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6247407" y="8333649"/>
              <a:ext cx="443069" cy="190476"/>
              <a:chOff x="16247407" y="8333649"/>
              <a:chExt cx="443069" cy="190476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0800000">
                <a:off x="16247407" y="8333649"/>
                <a:ext cx="443069" cy="190476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2973561" y="3099659"/>
              <a:ext cx="1499382" cy="190476"/>
              <a:chOff x="2973561" y="3099659"/>
              <a:chExt cx="1499382" cy="190476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5400000">
                <a:off x="2973561" y="3099659"/>
                <a:ext cx="1499382" cy="190476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707937" y="3849351"/>
              <a:ext cx="2062626" cy="190476"/>
              <a:chOff x="707937" y="3849351"/>
              <a:chExt cx="2062626" cy="190476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707937" y="3849351"/>
                <a:ext cx="2062626" cy="190476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3183085" y="3849351"/>
              <a:ext cx="565833" cy="190476"/>
              <a:chOff x="3183085" y="3849351"/>
              <a:chExt cx="565833" cy="190476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-10800000">
                <a:off x="3183085" y="3849351"/>
                <a:ext cx="565833" cy="190476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8842328" y="6065608"/>
              <a:ext cx="1528042" cy="190476"/>
              <a:chOff x="8842328" y="6065608"/>
              <a:chExt cx="1528042" cy="190476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5400000">
                <a:off x="8842328" y="6065608"/>
                <a:ext cx="1528042" cy="190476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5874074" y="5806349"/>
              <a:ext cx="1009524" cy="190476"/>
              <a:chOff x="5874074" y="5806349"/>
              <a:chExt cx="1009524" cy="190476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5400000">
                <a:off x="5874074" y="5806349"/>
                <a:ext cx="1009524" cy="190476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7487831" y="5806349"/>
              <a:ext cx="1009524" cy="190476"/>
              <a:chOff x="7487831" y="5806349"/>
              <a:chExt cx="1009524" cy="190476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5400000">
                <a:off x="7487831" y="5806349"/>
                <a:ext cx="1009524" cy="190476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495619" y="3460698"/>
              <a:ext cx="2221460" cy="190476"/>
              <a:chOff x="8495619" y="3460698"/>
              <a:chExt cx="2221460" cy="190476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8495619" y="3460698"/>
                <a:ext cx="2221460" cy="190476"/>
              </a:xfrm>
              <a:prstGeom prst="rect">
                <a:avLst/>
              </a:prstGeom>
            </p:spPr>
          </p:pic>
        </p:grpSp>
      </p:grpSp>
      <p:grpSp>
        <p:nvGrpSpPr>
          <p:cNvPr id="1026" name="그룹 1026"/>
          <p:cNvGrpSpPr/>
          <p:nvPr/>
        </p:nvGrpSpPr>
        <p:grpSpPr>
          <a:xfrm>
            <a:off x="7101740" y="7256990"/>
            <a:ext cx="186996" cy="4809524"/>
            <a:chOff x="7101740" y="7256990"/>
            <a:chExt cx="186996" cy="4809524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6200000">
              <a:off x="7101740" y="7256990"/>
              <a:ext cx="186996" cy="4809524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6852534" y="8976038"/>
            <a:ext cx="186996" cy="1371429"/>
            <a:chOff x="16852534" y="8976038"/>
            <a:chExt cx="186996" cy="1371429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6200000">
              <a:off x="16852534" y="8976038"/>
              <a:ext cx="186996" cy="1371429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7474756" y="8450794"/>
            <a:ext cx="186996" cy="1142857"/>
            <a:chOff x="17474756" y="8450794"/>
            <a:chExt cx="186996" cy="1142857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10800000">
              <a:off x="17474756" y="8450794"/>
              <a:ext cx="186996" cy="1142857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4239971" y="2065790"/>
            <a:ext cx="421109" cy="421694"/>
            <a:chOff x="4239971" y="2065790"/>
            <a:chExt cx="421109" cy="421694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239971" y="2065790"/>
              <a:ext cx="421109" cy="421694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5241270" y="4257671"/>
            <a:ext cx="421109" cy="421694"/>
            <a:chOff x="5241270" y="4257671"/>
            <a:chExt cx="421109" cy="421694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241270" y="4257671"/>
              <a:ext cx="421109" cy="421694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8710823" y="4257671"/>
            <a:ext cx="421109" cy="421694"/>
            <a:chOff x="8710823" y="4257671"/>
            <a:chExt cx="421109" cy="421694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710823" y="4257671"/>
              <a:ext cx="421109" cy="421694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9578070" y="6918281"/>
            <a:ext cx="421109" cy="421694"/>
            <a:chOff x="9578070" y="6918281"/>
            <a:chExt cx="421109" cy="421694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6200000">
              <a:off x="9578070" y="6918281"/>
              <a:ext cx="421109" cy="421694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16678335" y="8397934"/>
            <a:ext cx="421109" cy="421694"/>
            <a:chOff x="16678335" y="8397934"/>
            <a:chExt cx="421109" cy="421694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6678335" y="8397934"/>
              <a:ext cx="421109" cy="421694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2771500" y="3560990"/>
            <a:ext cx="421109" cy="421694"/>
            <a:chOff x="2771500" y="3560990"/>
            <a:chExt cx="421109" cy="421694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771500" y="3560990"/>
              <a:ext cx="421109" cy="421694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13918847" y="7936948"/>
            <a:ext cx="2069750" cy="1258950"/>
            <a:chOff x="13918847" y="7936948"/>
            <a:chExt cx="2069750" cy="1258950"/>
          </a:xfrm>
        </p:grpSpPr>
        <p:grpSp>
          <p:nvGrpSpPr>
            <p:cNvPr id="1036" name="그룹 1036"/>
            <p:cNvGrpSpPr/>
            <p:nvPr/>
          </p:nvGrpSpPr>
          <p:grpSpPr>
            <a:xfrm>
              <a:off x="14263638" y="8304410"/>
              <a:ext cx="1376226" cy="524026"/>
              <a:chOff x="14263638" y="8304410"/>
              <a:chExt cx="1376226" cy="524026"/>
            </a:xfrm>
          </p:grpSpPr>
          <p:pic>
            <p:nvPicPr>
              <p:cNvPr id="105" name="Object 104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3575526" y="8042397"/>
                <a:ext cx="2752452" cy="1048052"/>
              </a:xfrm>
              <a:prstGeom prst="rect">
                <a:avLst/>
              </a:prstGeom>
            </p:spPr>
          </p:pic>
          <p:pic>
            <p:nvPicPr>
              <p:cNvPr id="106" name="Object 105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4263638" y="8304410"/>
                <a:ext cx="1376226" cy="524026"/>
              </a:xfrm>
              <a:prstGeom prst="rect">
                <a:avLst/>
              </a:prstGeom>
            </p:spPr>
          </p:pic>
        </p:grpSp>
        <p:grpSp>
          <p:nvGrpSpPr>
            <p:cNvPr id="1037" name="그룹 1037"/>
            <p:cNvGrpSpPr/>
            <p:nvPr/>
          </p:nvGrpSpPr>
          <p:grpSpPr>
            <a:xfrm>
              <a:off x="14517048" y="7898670"/>
              <a:ext cx="289619" cy="366174"/>
              <a:chOff x="14517048" y="7898670"/>
              <a:chExt cx="289619" cy="366174"/>
            </a:xfrm>
          </p:grpSpPr>
          <p:pic>
            <p:nvPicPr>
              <p:cNvPr id="109" name="Object 108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5400000">
                <a:off x="14517048" y="7898670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38" name="그룹 1038"/>
            <p:cNvGrpSpPr/>
            <p:nvPr/>
          </p:nvGrpSpPr>
          <p:grpSpPr>
            <a:xfrm>
              <a:off x="15096836" y="7898670"/>
              <a:ext cx="289619" cy="366174"/>
              <a:chOff x="15096836" y="7898670"/>
              <a:chExt cx="289619" cy="366174"/>
            </a:xfrm>
          </p:grpSpPr>
          <p:pic>
            <p:nvPicPr>
              <p:cNvPr id="112" name="Object 111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5400000">
                <a:off x="15096836" y="7898670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39" name="그룹 1039"/>
            <p:cNvGrpSpPr/>
            <p:nvPr/>
          </p:nvGrpSpPr>
          <p:grpSpPr>
            <a:xfrm>
              <a:off x="15096836" y="8868001"/>
              <a:ext cx="289619" cy="366174"/>
              <a:chOff x="15096836" y="8868001"/>
              <a:chExt cx="289619" cy="366174"/>
            </a:xfrm>
          </p:grpSpPr>
          <p:pic>
            <p:nvPicPr>
              <p:cNvPr id="115" name="Object 114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6200000">
                <a:off x="15096836" y="8868001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40" name="그룹 1040"/>
            <p:cNvGrpSpPr/>
            <p:nvPr/>
          </p:nvGrpSpPr>
          <p:grpSpPr>
            <a:xfrm>
              <a:off x="14517048" y="8868001"/>
              <a:ext cx="289619" cy="366174"/>
              <a:chOff x="14517048" y="8868001"/>
              <a:chExt cx="289619" cy="366174"/>
            </a:xfrm>
          </p:grpSpPr>
          <p:pic>
            <p:nvPicPr>
              <p:cNvPr id="118" name="Object 117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6200000">
                <a:off x="14517048" y="8868001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41" name="그룹 1041"/>
            <p:cNvGrpSpPr/>
            <p:nvPr/>
          </p:nvGrpSpPr>
          <p:grpSpPr>
            <a:xfrm>
              <a:off x="15698977" y="8383335"/>
              <a:ext cx="289619" cy="366174"/>
              <a:chOff x="15698977" y="8383335"/>
              <a:chExt cx="289619" cy="366174"/>
            </a:xfrm>
          </p:grpSpPr>
          <p:pic>
            <p:nvPicPr>
              <p:cNvPr id="121" name="Object 120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5698977" y="8383335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42" name="그룹 1042"/>
            <p:cNvGrpSpPr/>
            <p:nvPr/>
          </p:nvGrpSpPr>
          <p:grpSpPr>
            <a:xfrm>
              <a:off x="13918847" y="8383335"/>
              <a:ext cx="289619" cy="366174"/>
              <a:chOff x="13918847" y="8383335"/>
              <a:chExt cx="289619" cy="366174"/>
            </a:xfrm>
          </p:grpSpPr>
          <p:pic>
            <p:nvPicPr>
              <p:cNvPr id="124" name="Object 123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13918847" y="8383335"/>
                <a:ext cx="289619" cy="366174"/>
              </a:xfrm>
              <a:prstGeom prst="rect">
                <a:avLst/>
              </a:prstGeom>
            </p:spPr>
          </p:pic>
        </p:grpSp>
      </p:grpSp>
      <p:grpSp>
        <p:nvGrpSpPr>
          <p:cNvPr id="1043" name="그룹 1043"/>
          <p:cNvGrpSpPr/>
          <p:nvPr/>
        </p:nvGrpSpPr>
        <p:grpSpPr>
          <a:xfrm>
            <a:off x="3615557" y="6450794"/>
            <a:ext cx="1068426" cy="2999343"/>
            <a:chOff x="3615557" y="6450794"/>
            <a:chExt cx="1068426" cy="2999343"/>
          </a:xfrm>
        </p:grpSpPr>
        <p:grpSp>
          <p:nvGrpSpPr>
            <p:cNvPr id="1044" name="그룹 1044"/>
            <p:cNvGrpSpPr/>
            <p:nvPr/>
          </p:nvGrpSpPr>
          <p:grpSpPr>
            <a:xfrm>
              <a:off x="3799927" y="6450794"/>
              <a:ext cx="884056" cy="2141442"/>
              <a:chOff x="3799927" y="6450794"/>
              <a:chExt cx="884056" cy="2141442"/>
            </a:xfrm>
          </p:grpSpPr>
          <p:pic>
            <p:nvPicPr>
              <p:cNvPr id="129" name="Object 128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3799927" y="6450794"/>
                <a:ext cx="884056" cy="2141442"/>
              </a:xfrm>
              <a:prstGeom prst="rect">
                <a:avLst/>
              </a:prstGeom>
            </p:spPr>
          </p:pic>
        </p:grpSp>
        <p:grpSp>
          <p:nvGrpSpPr>
            <p:cNvPr id="1045" name="그룹 1045"/>
            <p:cNvGrpSpPr/>
            <p:nvPr/>
          </p:nvGrpSpPr>
          <p:grpSpPr>
            <a:xfrm>
              <a:off x="3707742" y="8473896"/>
              <a:ext cx="884056" cy="1068426"/>
              <a:chOff x="3707742" y="8473896"/>
              <a:chExt cx="884056" cy="1068426"/>
            </a:xfrm>
          </p:grpSpPr>
          <p:pic>
            <p:nvPicPr>
              <p:cNvPr id="132" name="Object 131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 rot="5400000">
                <a:off x="3707742" y="8473896"/>
                <a:ext cx="884056" cy="1068426"/>
              </a:xfrm>
              <a:prstGeom prst="rect">
                <a:avLst/>
              </a:prstGeom>
            </p:spPr>
          </p:pic>
        </p:grpSp>
      </p:grpSp>
      <p:grpSp>
        <p:nvGrpSpPr>
          <p:cNvPr id="1046" name="그룹 1046"/>
          <p:cNvGrpSpPr/>
          <p:nvPr/>
        </p:nvGrpSpPr>
        <p:grpSpPr>
          <a:xfrm>
            <a:off x="988527" y="6450794"/>
            <a:ext cx="1749064" cy="2999343"/>
            <a:chOff x="988527" y="6450794"/>
            <a:chExt cx="1749064" cy="2999343"/>
          </a:xfrm>
        </p:grpSpPr>
        <p:grpSp>
          <p:nvGrpSpPr>
            <p:cNvPr id="1047" name="그룹 1047"/>
            <p:cNvGrpSpPr/>
            <p:nvPr/>
          </p:nvGrpSpPr>
          <p:grpSpPr>
            <a:xfrm>
              <a:off x="1421031" y="8473896"/>
              <a:ext cx="884056" cy="1068426"/>
              <a:chOff x="1421031" y="8473896"/>
              <a:chExt cx="884056" cy="1068426"/>
            </a:xfrm>
          </p:grpSpPr>
          <p:pic>
            <p:nvPicPr>
              <p:cNvPr id="137" name="Object 136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 rot="5400000">
                <a:off x="1421031" y="8473896"/>
                <a:ext cx="884056" cy="1068426"/>
              </a:xfrm>
              <a:prstGeom prst="rect">
                <a:avLst/>
              </a:prstGeom>
            </p:spPr>
          </p:pic>
        </p:grpSp>
        <p:grpSp>
          <p:nvGrpSpPr>
            <p:cNvPr id="1048" name="그룹 1048"/>
            <p:cNvGrpSpPr/>
            <p:nvPr/>
          </p:nvGrpSpPr>
          <p:grpSpPr>
            <a:xfrm>
              <a:off x="1853535" y="6450794"/>
              <a:ext cx="884056" cy="2141442"/>
              <a:chOff x="1853535" y="6450794"/>
              <a:chExt cx="884056" cy="2141442"/>
            </a:xfrm>
          </p:grpSpPr>
          <p:pic>
            <p:nvPicPr>
              <p:cNvPr id="140" name="Object 139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1853535" y="6450794"/>
                <a:ext cx="884056" cy="2141442"/>
              </a:xfrm>
              <a:prstGeom prst="rect">
                <a:avLst/>
              </a:prstGeom>
            </p:spPr>
          </p:pic>
        </p:grpSp>
        <p:grpSp>
          <p:nvGrpSpPr>
            <p:cNvPr id="1049" name="그룹 1049"/>
            <p:cNvGrpSpPr/>
            <p:nvPr/>
          </p:nvGrpSpPr>
          <p:grpSpPr>
            <a:xfrm>
              <a:off x="988527" y="6450794"/>
              <a:ext cx="884056" cy="2141442"/>
              <a:chOff x="988527" y="6450794"/>
              <a:chExt cx="884056" cy="2141442"/>
            </a:xfrm>
          </p:grpSpPr>
          <p:pic>
            <p:nvPicPr>
              <p:cNvPr id="143" name="Object 142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988527" y="6450794"/>
                <a:ext cx="884056" cy="2141442"/>
              </a:xfrm>
              <a:prstGeom prst="rect">
                <a:avLst/>
              </a:prstGeom>
            </p:spPr>
          </p:pic>
        </p:grpSp>
      </p:grpSp>
      <p:grpSp>
        <p:nvGrpSpPr>
          <p:cNvPr id="1050" name="그룹 1050"/>
          <p:cNvGrpSpPr/>
          <p:nvPr/>
        </p:nvGrpSpPr>
        <p:grpSpPr>
          <a:xfrm>
            <a:off x="988527" y="4211182"/>
            <a:ext cx="1749064" cy="1931613"/>
            <a:chOff x="988527" y="4211182"/>
            <a:chExt cx="1749064" cy="1931613"/>
          </a:xfrm>
        </p:grpSpPr>
        <p:grpSp>
          <p:nvGrpSpPr>
            <p:cNvPr id="1051" name="그룹 1051"/>
            <p:cNvGrpSpPr/>
            <p:nvPr/>
          </p:nvGrpSpPr>
          <p:grpSpPr>
            <a:xfrm>
              <a:off x="988527" y="5074369"/>
              <a:ext cx="884056" cy="1068426"/>
              <a:chOff x="988527" y="5074369"/>
              <a:chExt cx="884056" cy="1068426"/>
            </a:xfrm>
          </p:grpSpPr>
          <p:pic>
            <p:nvPicPr>
              <p:cNvPr id="148" name="Object 147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988527" y="5074369"/>
                <a:ext cx="884056" cy="1068426"/>
              </a:xfrm>
              <a:prstGeom prst="rect">
                <a:avLst/>
              </a:prstGeom>
            </p:spPr>
          </p:pic>
        </p:grpSp>
        <p:grpSp>
          <p:nvGrpSpPr>
            <p:cNvPr id="1052" name="그룹 1052"/>
            <p:cNvGrpSpPr/>
            <p:nvPr/>
          </p:nvGrpSpPr>
          <p:grpSpPr>
            <a:xfrm>
              <a:off x="1853535" y="5074369"/>
              <a:ext cx="884056" cy="1068426"/>
              <a:chOff x="1853535" y="5074369"/>
              <a:chExt cx="884056" cy="1068426"/>
            </a:xfrm>
          </p:grpSpPr>
          <p:pic>
            <p:nvPicPr>
              <p:cNvPr id="151" name="Object 150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853535" y="5074369"/>
                <a:ext cx="884056" cy="1068426"/>
              </a:xfrm>
              <a:prstGeom prst="rect">
                <a:avLst/>
              </a:prstGeom>
            </p:spPr>
          </p:pic>
        </p:grpSp>
        <p:grpSp>
          <p:nvGrpSpPr>
            <p:cNvPr id="1053" name="그룹 1053"/>
            <p:cNvGrpSpPr/>
            <p:nvPr/>
          </p:nvGrpSpPr>
          <p:grpSpPr>
            <a:xfrm>
              <a:off x="1421031" y="4118997"/>
              <a:ext cx="884056" cy="1068426"/>
              <a:chOff x="1421031" y="4118997"/>
              <a:chExt cx="884056" cy="1068426"/>
            </a:xfrm>
          </p:grpSpPr>
          <p:pic>
            <p:nvPicPr>
              <p:cNvPr id="154" name="Object 153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 rot="-5400000">
                <a:off x="1421031" y="4118997"/>
                <a:ext cx="884056" cy="1068426"/>
              </a:xfrm>
              <a:prstGeom prst="rect">
                <a:avLst/>
              </a:prstGeom>
            </p:spPr>
          </p:pic>
        </p:grpSp>
      </p:grpSp>
      <p:grpSp>
        <p:nvGrpSpPr>
          <p:cNvPr id="1054" name="그룹 1054"/>
          <p:cNvGrpSpPr/>
          <p:nvPr/>
        </p:nvGrpSpPr>
        <p:grpSpPr>
          <a:xfrm>
            <a:off x="987633" y="2682540"/>
            <a:ext cx="1250787" cy="1080196"/>
            <a:chOff x="987633" y="2682540"/>
            <a:chExt cx="1250787" cy="1080196"/>
          </a:xfrm>
        </p:grpSpPr>
        <p:grpSp>
          <p:nvGrpSpPr>
            <p:cNvPr id="1055" name="그룹 1055"/>
            <p:cNvGrpSpPr/>
            <p:nvPr/>
          </p:nvGrpSpPr>
          <p:grpSpPr>
            <a:xfrm>
              <a:off x="1072929" y="2960625"/>
              <a:ext cx="1080196" cy="524026"/>
              <a:chOff x="1072929" y="2960625"/>
              <a:chExt cx="1080196" cy="524026"/>
            </a:xfrm>
          </p:grpSpPr>
          <p:pic>
            <p:nvPicPr>
              <p:cNvPr id="159" name="Object 158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 rot="-16200000">
                <a:off x="532831" y="2698612"/>
                <a:ext cx="2160392" cy="1048052"/>
              </a:xfrm>
              <a:prstGeom prst="rect">
                <a:avLst/>
              </a:prstGeom>
            </p:spPr>
          </p:pic>
          <p:pic>
            <p:nvPicPr>
              <p:cNvPr id="160" name="Object 159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 rot="-16200000">
                <a:off x="1072929" y="2960625"/>
                <a:ext cx="1080196" cy="524026"/>
              </a:xfrm>
              <a:prstGeom prst="rect">
                <a:avLst/>
              </a:prstGeom>
            </p:spPr>
          </p:pic>
        </p:grpSp>
        <p:grpSp>
          <p:nvGrpSpPr>
            <p:cNvPr id="1056" name="그룹 1056"/>
            <p:cNvGrpSpPr/>
            <p:nvPr/>
          </p:nvGrpSpPr>
          <p:grpSpPr>
            <a:xfrm>
              <a:off x="987633" y="3329445"/>
              <a:ext cx="289619" cy="366174"/>
              <a:chOff x="987633" y="3329445"/>
              <a:chExt cx="289619" cy="366174"/>
            </a:xfrm>
          </p:grpSpPr>
          <p:pic>
            <p:nvPicPr>
              <p:cNvPr id="163" name="Object 162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987633" y="3329445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57" name="그룹 1057"/>
            <p:cNvGrpSpPr/>
            <p:nvPr/>
          </p:nvGrpSpPr>
          <p:grpSpPr>
            <a:xfrm>
              <a:off x="987633" y="2749657"/>
              <a:ext cx="289619" cy="366174"/>
              <a:chOff x="987633" y="2749657"/>
              <a:chExt cx="289619" cy="366174"/>
            </a:xfrm>
          </p:grpSpPr>
          <p:pic>
            <p:nvPicPr>
              <p:cNvPr id="166" name="Object 165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987633" y="2749657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58" name="그룹 1058"/>
            <p:cNvGrpSpPr/>
            <p:nvPr/>
          </p:nvGrpSpPr>
          <p:grpSpPr>
            <a:xfrm>
              <a:off x="1948801" y="3329445"/>
              <a:ext cx="289619" cy="366174"/>
              <a:chOff x="1948801" y="3329445"/>
              <a:chExt cx="289619" cy="366174"/>
            </a:xfrm>
          </p:grpSpPr>
          <p:pic>
            <p:nvPicPr>
              <p:cNvPr id="169" name="Object 168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 rot="10800000">
                <a:off x="1948801" y="3329445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59" name="그룹 1059"/>
            <p:cNvGrpSpPr/>
            <p:nvPr/>
          </p:nvGrpSpPr>
          <p:grpSpPr>
            <a:xfrm>
              <a:off x="1948801" y="2749657"/>
              <a:ext cx="289619" cy="366174"/>
              <a:chOff x="1948801" y="2749657"/>
              <a:chExt cx="289619" cy="366174"/>
            </a:xfrm>
          </p:grpSpPr>
          <p:pic>
            <p:nvPicPr>
              <p:cNvPr id="172" name="Object 171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 rot="10800000">
                <a:off x="1948801" y="2749657"/>
                <a:ext cx="289619" cy="366174"/>
              </a:xfrm>
              <a:prstGeom prst="rect">
                <a:avLst/>
              </a:prstGeom>
            </p:spPr>
          </p:pic>
        </p:grpSp>
      </p:grpSp>
      <p:grpSp>
        <p:nvGrpSpPr>
          <p:cNvPr id="1060" name="그룹 1060"/>
          <p:cNvGrpSpPr/>
          <p:nvPr/>
        </p:nvGrpSpPr>
        <p:grpSpPr>
          <a:xfrm>
            <a:off x="3366967" y="2569691"/>
            <a:ext cx="289619" cy="1250413"/>
            <a:chOff x="3366967" y="2569691"/>
            <a:chExt cx="289619" cy="1250413"/>
          </a:xfrm>
        </p:grpSpPr>
        <p:grpSp>
          <p:nvGrpSpPr>
            <p:cNvPr id="1061" name="그룹 1061"/>
            <p:cNvGrpSpPr/>
            <p:nvPr/>
          </p:nvGrpSpPr>
          <p:grpSpPr>
            <a:xfrm>
              <a:off x="3366967" y="3453929"/>
              <a:ext cx="289619" cy="366174"/>
              <a:chOff x="3366967" y="3453929"/>
              <a:chExt cx="289619" cy="366174"/>
            </a:xfrm>
          </p:grpSpPr>
          <p:pic>
            <p:nvPicPr>
              <p:cNvPr id="177" name="Object 176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 rot="10800000">
                <a:off x="3366967" y="3453929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62" name="그룹 1062"/>
            <p:cNvGrpSpPr/>
            <p:nvPr/>
          </p:nvGrpSpPr>
          <p:grpSpPr>
            <a:xfrm>
              <a:off x="3366967" y="2569691"/>
              <a:ext cx="289619" cy="366174"/>
              <a:chOff x="3366967" y="2569691"/>
              <a:chExt cx="289619" cy="366174"/>
            </a:xfrm>
          </p:grpSpPr>
          <p:pic>
            <p:nvPicPr>
              <p:cNvPr id="180" name="Object 179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 rot="10800000">
                <a:off x="3366967" y="2569691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63" name="그룹 1063"/>
            <p:cNvGrpSpPr/>
            <p:nvPr/>
          </p:nvGrpSpPr>
          <p:grpSpPr>
            <a:xfrm>
              <a:off x="3366967" y="3011810"/>
              <a:ext cx="289619" cy="366174"/>
              <a:chOff x="3366967" y="3011810"/>
              <a:chExt cx="289619" cy="366174"/>
            </a:xfrm>
          </p:grpSpPr>
          <p:pic>
            <p:nvPicPr>
              <p:cNvPr id="183" name="Object 182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 rot="10800000">
                <a:off x="3366967" y="3011810"/>
                <a:ext cx="289619" cy="366174"/>
              </a:xfrm>
              <a:prstGeom prst="rect">
                <a:avLst/>
              </a:prstGeom>
            </p:spPr>
          </p:pic>
        </p:grpSp>
      </p:grpSp>
      <p:grpSp>
        <p:nvGrpSpPr>
          <p:cNvPr id="1064" name="그룹 1064"/>
          <p:cNvGrpSpPr/>
          <p:nvPr/>
        </p:nvGrpSpPr>
        <p:grpSpPr>
          <a:xfrm>
            <a:off x="15559295" y="2744773"/>
            <a:ext cx="1749064" cy="2999343"/>
            <a:chOff x="15559295" y="2744773"/>
            <a:chExt cx="1749064" cy="2999343"/>
          </a:xfrm>
        </p:grpSpPr>
        <p:grpSp>
          <p:nvGrpSpPr>
            <p:cNvPr id="1065" name="그룹 1065"/>
            <p:cNvGrpSpPr/>
            <p:nvPr/>
          </p:nvGrpSpPr>
          <p:grpSpPr>
            <a:xfrm>
              <a:off x="15991799" y="2652588"/>
              <a:ext cx="884056" cy="1068426"/>
              <a:chOff x="15991799" y="2652588"/>
              <a:chExt cx="884056" cy="1068426"/>
            </a:xfrm>
          </p:grpSpPr>
          <p:pic>
            <p:nvPicPr>
              <p:cNvPr id="188" name="Object 187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 rot="-5400000">
                <a:off x="15991799" y="2652588"/>
                <a:ext cx="884056" cy="1068426"/>
              </a:xfrm>
              <a:prstGeom prst="rect">
                <a:avLst/>
              </a:prstGeom>
            </p:spPr>
          </p:pic>
        </p:grpSp>
        <p:grpSp>
          <p:nvGrpSpPr>
            <p:cNvPr id="1066" name="그룹 1066"/>
            <p:cNvGrpSpPr/>
            <p:nvPr/>
          </p:nvGrpSpPr>
          <p:grpSpPr>
            <a:xfrm>
              <a:off x="15559295" y="3602674"/>
              <a:ext cx="884056" cy="2141442"/>
              <a:chOff x="15559295" y="3602674"/>
              <a:chExt cx="884056" cy="2141442"/>
            </a:xfrm>
          </p:grpSpPr>
          <p:pic>
            <p:nvPicPr>
              <p:cNvPr id="191" name="Object 190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 rot="-10800000">
                <a:off x="15559295" y="3602674"/>
                <a:ext cx="884056" cy="2141442"/>
              </a:xfrm>
              <a:prstGeom prst="rect">
                <a:avLst/>
              </a:prstGeom>
            </p:spPr>
          </p:pic>
        </p:grpSp>
        <p:grpSp>
          <p:nvGrpSpPr>
            <p:cNvPr id="1067" name="그룹 1067"/>
            <p:cNvGrpSpPr/>
            <p:nvPr/>
          </p:nvGrpSpPr>
          <p:grpSpPr>
            <a:xfrm>
              <a:off x="16424303" y="3602674"/>
              <a:ext cx="884056" cy="2141442"/>
              <a:chOff x="16424303" y="3602674"/>
              <a:chExt cx="884056" cy="2141442"/>
            </a:xfrm>
          </p:grpSpPr>
          <p:pic>
            <p:nvPicPr>
              <p:cNvPr id="194" name="Object 193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 rot="-10800000">
                <a:off x="16424303" y="3602674"/>
                <a:ext cx="884056" cy="2141442"/>
              </a:xfrm>
              <a:prstGeom prst="rect">
                <a:avLst/>
              </a:prstGeom>
            </p:spPr>
          </p:pic>
        </p:grpSp>
      </p:grpSp>
      <p:grpSp>
        <p:nvGrpSpPr>
          <p:cNvPr id="1068" name="그룹 1068"/>
          <p:cNvGrpSpPr/>
          <p:nvPr/>
        </p:nvGrpSpPr>
        <p:grpSpPr>
          <a:xfrm>
            <a:off x="12949026" y="2744773"/>
            <a:ext cx="1749064" cy="2999343"/>
            <a:chOff x="12949026" y="2744773"/>
            <a:chExt cx="1749064" cy="2999343"/>
          </a:xfrm>
        </p:grpSpPr>
        <p:grpSp>
          <p:nvGrpSpPr>
            <p:cNvPr id="1069" name="그룹 1069"/>
            <p:cNvGrpSpPr/>
            <p:nvPr/>
          </p:nvGrpSpPr>
          <p:grpSpPr>
            <a:xfrm>
              <a:off x="13381530" y="2652588"/>
              <a:ext cx="884056" cy="1068426"/>
              <a:chOff x="13381530" y="2652588"/>
              <a:chExt cx="884056" cy="1068426"/>
            </a:xfrm>
          </p:grpSpPr>
          <p:pic>
            <p:nvPicPr>
              <p:cNvPr id="199" name="Object 198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 rot="-5400000">
                <a:off x="13381530" y="2652588"/>
                <a:ext cx="884056" cy="1068426"/>
              </a:xfrm>
              <a:prstGeom prst="rect">
                <a:avLst/>
              </a:prstGeom>
            </p:spPr>
          </p:pic>
        </p:grpSp>
        <p:grpSp>
          <p:nvGrpSpPr>
            <p:cNvPr id="1070" name="그룹 1070"/>
            <p:cNvGrpSpPr/>
            <p:nvPr/>
          </p:nvGrpSpPr>
          <p:grpSpPr>
            <a:xfrm>
              <a:off x="12949026" y="3602674"/>
              <a:ext cx="884056" cy="2141442"/>
              <a:chOff x="12949026" y="3602674"/>
              <a:chExt cx="884056" cy="2141442"/>
            </a:xfrm>
          </p:grpSpPr>
          <p:pic>
            <p:nvPicPr>
              <p:cNvPr id="202" name="Object 201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 rot="-10800000">
                <a:off x="12949026" y="3602674"/>
                <a:ext cx="884056" cy="2141442"/>
              </a:xfrm>
              <a:prstGeom prst="rect">
                <a:avLst/>
              </a:prstGeom>
            </p:spPr>
          </p:pic>
        </p:grpSp>
        <p:grpSp>
          <p:nvGrpSpPr>
            <p:cNvPr id="1071" name="그룹 1071"/>
            <p:cNvGrpSpPr/>
            <p:nvPr/>
          </p:nvGrpSpPr>
          <p:grpSpPr>
            <a:xfrm>
              <a:off x="13814034" y="3602674"/>
              <a:ext cx="884056" cy="2141442"/>
              <a:chOff x="13814034" y="3602674"/>
              <a:chExt cx="884056" cy="2141442"/>
            </a:xfrm>
          </p:grpSpPr>
          <p:pic>
            <p:nvPicPr>
              <p:cNvPr id="205" name="Object 204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 rot="-10800000">
                <a:off x="13814034" y="3602674"/>
                <a:ext cx="884056" cy="2141442"/>
              </a:xfrm>
              <a:prstGeom prst="rect">
                <a:avLst/>
              </a:prstGeom>
            </p:spPr>
          </p:pic>
        </p:grpSp>
      </p:grpSp>
      <p:grpSp>
        <p:nvGrpSpPr>
          <p:cNvPr id="1072" name="그룹 1072"/>
          <p:cNvGrpSpPr/>
          <p:nvPr/>
        </p:nvGrpSpPr>
        <p:grpSpPr>
          <a:xfrm>
            <a:off x="10232841" y="2744773"/>
            <a:ext cx="1749064" cy="2999343"/>
            <a:chOff x="10232841" y="2744773"/>
            <a:chExt cx="1749064" cy="2999343"/>
          </a:xfrm>
        </p:grpSpPr>
        <p:grpSp>
          <p:nvGrpSpPr>
            <p:cNvPr id="1073" name="그룹 1073"/>
            <p:cNvGrpSpPr/>
            <p:nvPr/>
          </p:nvGrpSpPr>
          <p:grpSpPr>
            <a:xfrm>
              <a:off x="10665345" y="2652588"/>
              <a:ext cx="884056" cy="1068426"/>
              <a:chOff x="10665345" y="2652588"/>
              <a:chExt cx="884056" cy="1068426"/>
            </a:xfrm>
          </p:grpSpPr>
          <p:pic>
            <p:nvPicPr>
              <p:cNvPr id="210" name="Object 209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 rot="-5400000">
                <a:off x="10665345" y="2652588"/>
                <a:ext cx="884056" cy="1068426"/>
              </a:xfrm>
              <a:prstGeom prst="rect">
                <a:avLst/>
              </a:prstGeom>
            </p:spPr>
          </p:pic>
        </p:grpSp>
        <p:grpSp>
          <p:nvGrpSpPr>
            <p:cNvPr id="1074" name="그룹 1074"/>
            <p:cNvGrpSpPr/>
            <p:nvPr/>
          </p:nvGrpSpPr>
          <p:grpSpPr>
            <a:xfrm>
              <a:off x="10232841" y="3602674"/>
              <a:ext cx="884056" cy="2141442"/>
              <a:chOff x="10232841" y="3602674"/>
              <a:chExt cx="884056" cy="2141442"/>
            </a:xfrm>
          </p:grpSpPr>
          <p:pic>
            <p:nvPicPr>
              <p:cNvPr id="213" name="Object 212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 rot="-10800000">
                <a:off x="10232841" y="3602674"/>
                <a:ext cx="884056" cy="2141442"/>
              </a:xfrm>
              <a:prstGeom prst="rect">
                <a:avLst/>
              </a:prstGeom>
            </p:spPr>
          </p:pic>
        </p:grpSp>
        <p:grpSp>
          <p:nvGrpSpPr>
            <p:cNvPr id="1075" name="그룹 1075"/>
            <p:cNvGrpSpPr/>
            <p:nvPr/>
          </p:nvGrpSpPr>
          <p:grpSpPr>
            <a:xfrm>
              <a:off x="11097849" y="3602674"/>
              <a:ext cx="884056" cy="2141442"/>
              <a:chOff x="11097849" y="3602674"/>
              <a:chExt cx="884056" cy="2141442"/>
            </a:xfrm>
          </p:grpSpPr>
          <p:pic>
            <p:nvPicPr>
              <p:cNvPr id="216" name="Object 215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 rot="-10800000">
                <a:off x="11097849" y="3602674"/>
                <a:ext cx="884056" cy="2141442"/>
              </a:xfrm>
              <a:prstGeom prst="rect">
                <a:avLst/>
              </a:prstGeom>
            </p:spPr>
          </p:pic>
        </p:grpSp>
      </p:grpSp>
      <p:grpSp>
        <p:nvGrpSpPr>
          <p:cNvPr id="1076" name="그룹 1076"/>
          <p:cNvGrpSpPr/>
          <p:nvPr/>
        </p:nvGrpSpPr>
        <p:grpSpPr>
          <a:xfrm>
            <a:off x="10561905" y="7050063"/>
            <a:ext cx="2150957" cy="289619"/>
            <a:chOff x="10561905" y="7050063"/>
            <a:chExt cx="2150957" cy="289619"/>
          </a:xfrm>
        </p:grpSpPr>
        <p:grpSp>
          <p:nvGrpSpPr>
            <p:cNvPr id="1077" name="그룹 1077"/>
            <p:cNvGrpSpPr/>
            <p:nvPr/>
          </p:nvGrpSpPr>
          <p:grpSpPr>
            <a:xfrm>
              <a:off x="11492574" y="7011786"/>
              <a:ext cx="289619" cy="366174"/>
              <a:chOff x="11492574" y="7011786"/>
              <a:chExt cx="289619" cy="366174"/>
            </a:xfrm>
          </p:grpSpPr>
          <p:pic>
            <p:nvPicPr>
              <p:cNvPr id="221" name="Object 220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 rot="16200000">
                <a:off x="11492574" y="7011786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78" name="그룹 1078"/>
            <p:cNvGrpSpPr/>
            <p:nvPr/>
          </p:nvGrpSpPr>
          <p:grpSpPr>
            <a:xfrm>
              <a:off x="12384965" y="7011786"/>
              <a:ext cx="289619" cy="366174"/>
              <a:chOff x="12384965" y="7011786"/>
              <a:chExt cx="289619" cy="366174"/>
            </a:xfrm>
          </p:grpSpPr>
          <p:pic>
            <p:nvPicPr>
              <p:cNvPr id="224" name="Object 223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 rot="16200000">
                <a:off x="12384965" y="7011786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79" name="그룹 1079"/>
            <p:cNvGrpSpPr/>
            <p:nvPr/>
          </p:nvGrpSpPr>
          <p:grpSpPr>
            <a:xfrm>
              <a:off x="11938769" y="7011786"/>
              <a:ext cx="289619" cy="366174"/>
              <a:chOff x="11938769" y="7011786"/>
              <a:chExt cx="289619" cy="366174"/>
            </a:xfrm>
          </p:grpSpPr>
          <p:pic>
            <p:nvPicPr>
              <p:cNvPr id="227" name="Object 226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 rot="16200000">
                <a:off x="11938769" y="7011786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80" name="그룹 1080"/>
            <p:cNvGrpSpPr/>
            <p:nvPr/>
          </p:nvGrpSpPr>
          <p:grpSpPr>
            <a:xfrm>
              <a:off x="10600182" y="7011786"/>
              <a:ext cx="289619" cy="366174"/>
              <a:chOff x="10600182" y="7011786"/>
              <a:chExt cx="289619" cy="366174"/>
            </a:xfrm>
          </p:grpSpPr>
          <p:pic>
            <p:nvPicPr>
              <p:cNvPr id="230" name="Object 229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 rot="16200000">
                <a:off x="10600182" y="7011786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81" name="그룹 1081"/>
            <p:cNvGrpSpPr/>
            <p:nvPr/>
          </p:nvGrpSpPr>
          <p:grpSpPr>
            <a:xfrm>
              <a:off x="11046378" y="7011786"/>
              <a:ext cx="289619" cy="366174"/>
              <a:chOff x="11046378" y="7011786"/>
              <a:chExt cx="289619" cy="366174"/>
            </a:xfrm>
          </p:grpSpPr>
          <p:pic>
            <p:nvPicPr>
              <p:cNvPr id="233" name="Object 232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 rot="16200000">
                <a:off x="11046378" y="7011786"/>
                <a:ext cx="289619" cy="366174"/>
              </a:xfrm>
              <a:prstGeom prst="rect">
                <a:avLst/>
              </a:prstGeom>
            </p:spPr>
          </p:pic>
        </p:grpSp>
      </p:grpSp>
      <p:grpSp>
        <p:nvGrpSpPr>
          <p:cNvPr id="1082" name="그룹 1082"/>
          <p:cNvGrpSpPr/>
          <p:nvPr/>
        </p:nvGrpSpPr>
        <p:grpSpPr>
          <a:xfrm>
            <a:off x="17234190" y="7492902"/>
            <a:ext cx="289619" cy="812370"/>
            <a:chOff x="17234190" y="7492902"/>
            <a:chExt cx="289619" cy="812370"/>
          </a:xfrm>
        </p:grpSpPr>
        <p:grpSp>
          <p:nvGrpSpPr>
            <p:cNvPr id="1083" name="그룹 1083"/>
            <p:cNvGrpSpPr/>
            <p:nvPr/>
          </p:nvGrpSpPr>
          <p:grpSpPr>
            <a:xfrm>
              <a:off x="17234190" y="7939098"/>
              <a:ext cx="289619" cy="366174"/>
              <a:chOff x="17234190" y="7939098"/>
              <a:chExt cx="289619" cy="366174"/>
            </a:xfrm>
          </p:grpSpPr>
          <p:pic>
            <p:nvPicPr>
              <p:cNvPr id="238" name="Object 237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 rot="10800000">
                <a:off x="17234190" y="7939098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84" name="그룹 1084"/>
            <p:cNvGrpSpPr/>
            <p:nvPr/>
          </p:nvGrpSpPr>
          <p:grpSpPr>
            <a:xfrm>
              <a:off x="17234190" y="7492902"/>
              <a:ext cx="289619" cy="366174"/>
              <a:chOff x="17234190" y="7492902"/>
              <a:chExt cx="289619" cy="366174"/>
            </a:xfrm>
          </p:grpSpPr>
          <p:pic>
            <p:nvPicPr>
              <p:cNvPr id="241" name="Object 240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 rot="10800000">
                <a:off x="17234190" y="7492902"/>
                <a:ext cx="289619" cy="366174"/>
              </a:xfrm>
              <a:prstGeom prst="rect">
                <a:avLst/>
              </a:prstGeom>
            </p:spPr>
          </p:pic>
        </p:grpSp>
      </p:grpSp>
      <p:grpSp>
        <p:nvGrpSpPr>
          <p:cNvPr id="1085" name="그룹 1085"/>
          <p:cNvGrpSpPr/>
          <p:nvPr/>
        </p:nvGrpSpPr>
        <p:grpSpPr>
          <a:xfrm>
            <a:off x="9673016" y="7538563"/>
            <a:ext cx="3647489" cy="2055719"/>
            <a:chOff x="9673016" y="7538563"/>
            <a:chExt cx="3647489" cy="2055719"/>
          </a:xfrm>
        </p:grpSpPr>
        <p:grpSp>
          <p:nvGrpSpPr>
            <p:cNvPr id="1086" name="그룹 1086"/>
            <p:cNvGrpSpPr/>
            <p:nvPr/>
          </p:nvGrpSpPr>
          <p:grpSpPr>
            <a:xfrm>
              <a:off x="10604130" y="8304410"/>
              <a:ext cx="2346254" cy="524026"/>
              <a:chOff x="10604130" y="8304410"/>
              <a:chExt cx="2346254" cy="524026"/>
            </a:xfrm>
          </p:grpSpPr>
          <p:pic>
            <p:nvPicPr>
              <p:cNvPr id="246" name="Object 245"/>
              <p:cNvPicPr>
                <a:picLocks noChangeAspect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9431003" y="8042397"/>
                <a:ext cx="4692507" cy="1048052"/>
              </a:xfrm>
              <a:prstGeom prst="rect">
                <a:avLst/>
              </a:prstGeom>
            </p:spPr>
          </p:pic>
          <p:pic>
            <p:nvPicPr>
              <p:cNvPr id="247" name="Object 246"/>
              <p:cNvPicPr>
                <a:picLocks noChangeAspect="1"/>
              </p:cNvPicPr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>
                <a:off x="10604130" y="8304410"/>
                <a:ext cx="2346254" cy="524026"/>
              </a:xfrm>
              <a:prstGeom prst="rect">
                <a:avLst/>
              </a:prstGeom>
            </p:spPr>
          </p:pic>
        </p:grpSp>
        <p:grpSp>
          <p:nvGrpSpPr>
            <p:cNvPr id="1087" name="그룹 1087"/>
            <p:cNvGrpSpPr/>
            <p:nvPr/>
          </p:nvGrpSpPr>
          <p:grpSpPr>
            <a:xfrm>
              <a:off x="10234008" y="8383335"/>
              <a:ext cx="289619" cy="366174"/>
              <a:chOff x="10234008" y="8383335"/>
              <a:chExt cx="289619" cy="366174"/>
            </a:xfrm>
          </p:grpSpPr>
          <p:pic>
            <p:nvPicPr>
              <p:cNvPr id="250" name="Object 24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10234008" y="8383335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88" name="그룹 1088"/>
            <p:cNvGrpSpPr/>
            <p:nvPr/>
          </p:nvGrpSpPr>
          <p:grpSpPr>
            <a:xfrm>
              <a:off x="13030886" y="8383335"/>
              <a:ext cx="289619" cy="366174"/>
              <a:chOff x="13030886" y="8383335"/>
              <a:chExt cx="289619" cy="366174"/>
            </a:xfrm>
          </p:grpSpPr>
          <p:pic>
            <p:nvPicPr>
              <p:cNvPr id="253" name="Object 252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3030886" y="8383335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89" name="그룹 1089"/>
            <p:cNvGrpSpPr/>
            <p:nvPr/>
          </p:nvGrpSpPr>
          <p:grpSpPr>
            <a:xfrm>
              <a:off x="10714468" y="7898670"/>
              <a:ext cx="289619" cy="366174"/>
              <a:chOff x="10714468" y="7898670"/>
              <a:chExt cx="289619" cy="366174"/>
            </a:xfrm>
          </p:grpSpPr>
          <p:pic>
            <p:nvPicPr>
              <p:cNvPr id="256" name="Object 255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5400000">
                <a:off x="10714468" y="7898670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90" name="그룹 1090"/>
            <p:cNvGrpSpPr/>
            <p:nvPr/>
          </p:nvGrpSpPr>
          <p:grpSpPr>
            <a:xfrm>
              <a:off x="11294256" y="7898670"/>
              <a:ext cx="289619" cy="366174"/>
              <a:chOff x="11294256" y="7898670"/>
              <a:chExt cx="289619" cy="366174"/>
            </a:xfrm>
          </p:grpSpPr>
          <p:pic>
            <p:nvPicPr>
              <p:cNvPr id="259" name="Object 258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5400000">
                <a:off x="11294256" y="7898670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91" name="그룹 1091"/>
            <p:cNvGrpSpPr/>
            <p:nvPr/>
          </p:nvGrpSpPr>
          <p:grpSpPr>
            <a:xfrm>
              <a:off x="11874044" y="7898670"/>
              <a:ext cx="289619" cy="366174"/>
              <a:chOff x="11874044" y="7898670"/>
              <a:chExt cx="289619" cy="366174"/>
            </a:xfrm>
          </p:grpSpPr>
          <p:pic>
            <p:nvPicPr>
              <p:cNvPr id="262" name="Object 261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5400000">
                <a:off x="11874044" y="7898670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92" name="그룹 1092"/>
            <p:cNvGrpSpPr/>
            <p:nvPr/>
          </p:nvGrpSpPr>
          <p:grpSpPr>
            <a:xfrm>
              <a:off x="12453832" y="7898670"/>
              <a:ext cx="289619" cy="366174"/>
              <a:chOff x="12453832" y="7898670"/>
              <a:chExt cx="289619" cy="366174"/>
            </a:xfrm>
          </p:grpSpPr>
          <p:pic>
            <p:nvPicPr>
              <p:cNvPr id="265" name="Object 264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5400000">
                <a:off x="12453832" y="7898670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93" name="그룹 1093"/>
            <p:cNvGrpSpPr/>
            <p:nvPr/>
          </p:nvGrpSpPr>
          <p:grpSpPr>
            <a:xfrm>
              <a:off x="10714468" y="8868001"/>
              <a:ext cx="289619" cy="366174"/>
              <a:chOff x="10714468" y="8868001"/>
              <a:chExt cx="289619" cy="366174"/>
            </a:xfrm>
          </p:grpSpPr>
          <p:pic>
            <p:nvPicPr>
              <p:cNvPr id="268" name="Object 267"/>
              <p:cNvPicPr>
                <a:picLocks noChangeAspect="1"/>
              </p:cNvPicPr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 rot="5400000">
                <a:off x="10714468" y="8868001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94" name="그룹 1094"/>
            <p:cNvGrpSpPr/>
            <p:nvPr/>
          </p:nvGrpSpPr>
          <p:grpSpPr>
            <a:xfrm>
              <a:off x="11294256" y="8868001"/>
              <a:ext cx="289619" cy="366174"/>
              <a:chOff x="11294256" y="8868001"/>
              <a:chExt cx="289619" cy="366174"/>
            </a:xfrm>
          </p:grpSpPr>
          <p:pic>
            <p:nvPicPr>
              <p:cNvPr id="271" name="Object 270"/>
              <p:cNvPicPr>
                <a:picLocks noChangeAspect="1"/>
              </p:cNvPicPr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 rot="5400000">
                <a:off x="11294256" y="8868001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95" name="그룹 1095"/>
            <p:cNvGrpSpPr/>
            <p:nvPr/>
          </p:nvGrpSpPr>
          <p:grpSpPr>
            <a:xfrm>
              <a:off x="11874044" y="8868001"/>
              <a:ext cx="289619" cy="366174"/>
              <a:chOff x="11874044" y="8868001"/>
              <a:chExt cx="289619" cy="366174"/>
            </a:xfrm>
          </p:grpSpPr>
          <p:pic>
            <p:nvPicPr>
              <p:cNvPr id="274" name="Object 273"/>
              <p:cNvPicPr>
                <a:picLocks noChangeAspect="1"/>
              </p:cNvPicPr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 rot="5400000">
                <a:off x="11874044" y="8868001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96" name="그룹 1096"/>
            <p:cNvGrpSpPr/>
            <p:nvPr/>
          </p:nvGrpSpPr>
          <p:grpSpPr>
            <a:xfrm>
              <a:off x="12453832" y="8868001"/>
              <a:ext cx="289619" cy="366174"/>
              <a:chOff x="12453832" y="8868001"/>
              <a:chExt cx="289619" cy="366174"/>
            </a:xfrm>
          </p:grpSpPr>
          <p:pic>
            <p:nvPicPr>
              <p:cNvPr id="277" name="Object 276"/>
              <p:cNvPicPr>
                <a:picLocks noChangeAspect="1"/>
              </p:cNvPicPr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 rot="5400000">
                <a:off x="12453832" y="8868001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97" name="그룹 1097"/>
            <p:cNvGrpSpPr/>
            <p:nvPr/>
          </p:nvGrpSpPr>
          <p:grpSpPr>
            <a:xfrm>
              <a:off x="9673016" y="8383335"/>
              <a:ext cx="289619" cy="366174"/>
              <a:chOff x="9673016" y="8383335"/>
              <a:chExt cx="289619" cy="366174"/>
            </a:xfrm>
          </p:grpSpPr>
          <p:pic>
            <p:nvPicPr>
              <p:cNvPr id="280" name="Object 279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9673016" y="8383335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98" name="그룹 1098"/>
            <p:cNvGrpSpPr/>
            <p:nvPr/>
          </p:nvGrpSpPr>
          <p:grpSpPr>
            <a:xfrm>
              <a:off x="9673016" y="8805722"/>
              <a:ext cx="289619" cy="366174"/>
              <a:chOff x="9673016" y="8805722"/>
              <a:chExt cx="289619" cy="366174"/>
            </a:xfrm>
          </p:grpSpPr>
          <p:pic>
            <p:nvPicPr>
              <p:cNvPr id="283" name="Object 282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9673016" y="8805722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99" name="그룹 1099"/>
            <p:cNvGrpSpPr/>
            <p:nvPr/>
          </p:nvGrpSpPr>
          <p:grpSpPr>
            <a:xfrm>
              <a:off x="9673016" y="7538563"/>
              <a:ext cx="289619" cy="366174"/>
              <a:chOff x="9673016" y="7538563"/>
              <a:chExt cx="289619" cy="366174"/>
            </a:xfrm>
          </p:grpSpPr>
          <p:pic>
            <p:nvPicPr>
              <p:cNvPr id="286" name="Object 285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9673016" y="7538563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100" name="그룹 1100"/>
            <p:cNvGrpSpPr/>
            <p:nvPr/>
          </p:nvGrpSpPr>
          <p:grpSpPr>
            <a:xfrm>
              <a:off x="9673016" y="7960949"/>
              <a:ext cx="289619" cy="366174"/>
              <a:chOff x="9673016" y="7960949"/>
              <a:chExt cx="289619" cy="366174"/>
            </a:xfrm>
          </p:grpSpPr>
          <p:pic>
            <p:nvPicPr>
              <p:cNvPr id="289" name="Object 288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9673016" y="7960949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101" name="그룹 1101"/>
            <p:cNvGrpSpPr/>
            <p:nvPr/>
          </p:nvGrpSpPr>
          <p:grpSpPr>
            <a:xfrm>
              <a:off x="9673016" y="9228108"/>
              <a:ext cx="289619" cy="366174"/>
              <a:chOff x="9673016" y="9228108"/>
              <a:chExt cx="289619" cy="366174"/>
            </a:xfrm>
          </p:grpSpPr>
          <p:pic>
            <p:nvPicPr>
              <p:cNvPr id="292" name="Object 291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9673016" y="9228108"/>
                <a:ext cx="289619" cy="366174"/>
              </a:xfrm>
              <a:prstGeom prst="rect">
                <a:avLst/>
              </a:prstGeom>
            </p:spPr>
          </p:pic>
        </p:grpSp>
      </p:grpSp>
      <p:grpSp>
        <p:nvGrpSpPr>
          <p:cNvPr id="1102" name="그룹 1102"/>
          <p:cNvGrpSpPr/>
          <p:nvPr/>
        </p:nvGrpSpPr>
        <p:grpSpPr>
          <a:xfrm>
            <a:off x="5002612" y="5488889"/>
            <a:ext cx="1138692" cy="809524"/>
            <a:chOff x="5002612" y="5488889"/>
            <a:chExt cx="1138692" cy="809524"/>
          </a:xfrm>
        </p:grpSpPr>
        <p:grpSp>
          <p:nvGrpSpPr>
            <p:cNvPr id="1103" name="그룹 1103"/>
            <p:cNvGrpSpPr/>
            <p:nvPr/>
          </p:nvGrpSpPr>
          <p:grpSpPr>
            <a:xfrm>
              <a:off x="5167196" y="5705261"/>
              <a:ext cx="809524" cy="376779"/>
              <a:chOff x="5167196" y="5705261"/>
              <a:chExt cx="809524" cy="376779"/>
            </a:xfrm>
          </p:grpSpPr>
          <p:pic>
            <p:nvPicPr>
              <p:cNvPr id="297" name="Object 296"/>
              <p:cNvPicPr>
                <a:picLocks noChangeAspect="1"/>
              </p:cNvPicPr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 rot="-16200000">
                <a:off x="4762434" y="5522668"/>
                <a:ext cx="1619048" cy="753559"/>
              </a:xfrm>
              <a:prstGeom prst="rect">
                <a:avLst/>
              </a:prstGeom>
            </p:spPr>
          </p:pic>
          <p:pic>
            <p:nvPicPr>
              <p:cNvPr id="298" name="Object 297"/>
              <p:cNvPicPr>
                <a:picLocks noChangeAspect="1"/>
              </p:cNvPicPr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 rot="-16200000">
                <a:off x="5167196" y="5705261"/>
                <a:ext cx="809524" cy="376779"/>
              </a:xfrm>
              <a:prstGeom prst="rect">
                <a:avLst/>
              </a:prstGeom>
            </p:spPr>
          </p:pic>
        </p:grpSp>
        <p:grpSp>
          <p:nvGrpSpPr>
            <p:cNvPr id="1104" name="그룹 1104"/>
            <p:cNvGrpSpPr/>
            <p:nvPr/>
          </p:nvGrpSpPr>
          <p:grpSpPr>
            <a:xfrm>
              <a:off x="5002612" y="5917327"/>
              <a:ext cx="289619" cy="366174"/>
              <a:chOff x="5002612" y="5917327"/>
              <a:chExt cx="289619" cy="366174"/>
            </a:xfrm>
          </p:grpSpPr>
          <p:pic>
            <p:nvPicPr>
              <p:cNvPr id="301" name="Object 300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5002612" y="5917327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105" name="그룹 1105"/>
            <p:cNvGrpSpPr/>
            <p:nvPr/>
          </p:nvGrpSpPr>
          <p:grpSpPr>
            <a:xfrm>
              <a:off x="5851685" y="5917327"/>
              <a:ext cx="289619" cy="366174"/>
              <a:chOff x="5851685" y="5917327"/>
              <a:chExt cx="289619" cy="366174"/>
            </a:xfrm>
          </p:grpSpPr>
          <p:pic>
            <p:nvPicPr>
              <p:cNvPr id="304" name="Object 303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5851685" y="5917327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106" name="그룹 1106"/>
            <p:cNvGrpSpPr/>
            <p:nvPr/>
          </p:nvGrpSpPr>
          <p:grpSpPr>
            <a:xfrm>
              <a:off x="5002612" y="5503800"/>
              <a:ext cx="289619" cy="366174"/>
              <a:chOff x="5002612" y="5503800"/>
              <a:chExt cx="289619" cy="366174"/>
            </a:xfrm>
          </p:grpSpPr>
          <p:pic>
            <p:nvPicPr>
              <p:cNvPr id="307" name="Object 306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5002612" y="5503800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107" name="그룹 1107"/>
            <p:cNvGrpSpPr/>
            <p:nvPr/>
          </p:nvGrpSpPr>
          <p:grpSpPr>
            <a:xfrm>
              <a:off x="5851685" y="5503800"/>
              <a:ext cx="289619" cy="366174"/>
              <a:chOff x="5851685" y="5503800"/>
              <a:chExt cx="289619" cy="366174"/>
            </a:xfrm>
          </p:grpSpPr>
          <p:pic>
            <p:nvPicPr>
              <p:cNvPr id="310" name="Object 30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5851685" y="5503800"/>
                <a:ext cx="289619" cy="366174"/>
              </a:xfrm>
              <a:prstGeom prst="rect">
                <a:avLst/>
              </a:prstGeom>
            </p:spPr>
          </p:pic>
        </p:grpSp>
      </p:grpSp>
      <p:grpSp>
        <p:nvGrpSpPr>
          <p:cNvPr id="1108" name="그룹 1108"/>
          <p:cNvGrpSpPr/>
          <p:nvPr/>
        </p:nvGrpSpPr>
        <p:grpSpPr>
          <a:xfrm>
            <a:off x="6616368" y="5488889"/>
            <a:ext cx="1138692" cy="809524"/>
            <a:chOff x="6616368" y="5488889"/>
            <a:chExt cx="1138692" cy="809524"/>
          </a:xfrm>
        </p:grpSpPr>
        <p:grpSp>
          <p:nvGrpSpPr>
            <p:cNvPr id="1109" name="그룹 1109"/>
            <p:cNvGrpSpPr/>
            <p:nvPr/>
          </p:nvGrpSpPr>
          <p:grpSpPr>
            <a:xfrm>
              <a:off x="6780952" y="5705261"/>
              <a:ext cx="809524" cy="376779"/>
              <a:chOff x="6780952" y="5705261"/>
              <a:chExt cx="809524" cy="376779"/>
            </a:xfrm>
          </p:grpSpPr>
          <p:pic>
            <p:nvPicPr>
              <p:cNvPr id="315" name="Object 314"/>
              <p:cNvPicPr>
                <a:picLocks noChangeAspect="1"/>
              </p:cNvPicPr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 rot="-16200000">
                <a:off x="6376190" y="5522668"/>
                <a:ext cx="1619048" cy="753559"/>
              </a:xfrm>
              <a:prstGeom prst="rect">
                <a:avLst/>
              </a:prstGeom>
            </p:spPr>
          </p:pic>
          <p:pic>
            <p:nvPicPr>
              <p:cNvPr id="316" name="Object 315"/>
              <p:cNvPicPr>
                <a:picLocks noChangeAspect="1"/>
              </p:cNvPicPr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 rot="-16200000">
                <a:off x="6780952" y="5705261"/>
                <a:ext cx="809524" cy="376779"/>
              </a:xfrm>
              <a:prstGeom prst="rect">
                <a:avLst/>
              </a:prstGeom>
            </p:spPr>
          </p:pic>
        </p:grpSp>
        <p:grpSp>
          <p:nvGrpSpPr>
            <p:cNvPr id="1110" name="그룹 1110"/>
            <p:cNvGrpSpPr/>
            <p:nvPr/>
          </p:nvGrpSpPr>
          <p:grpSpPr>
            <a:xfrm>
              <a:off x="6616368" y="5917327"/>
              <a:ext cx="289619" cy="366174"/>
              <a:chOff x="6616368" y="5917327"/>
              <a:chExt cx="289619" cy="366174"/>
            </a:xfrm>
          </p:grpSpPr>
          <p:pic>
            <p:nvPicPr>
              <p:cNvPr id="319" name="Object 318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6616368" y="5917327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111" name="그룹 1111"/>
            <p:cNvGrpSpPr/>
            <p:nvPr/>
          </p:nvGrpSpPr>
          <p:grpSpPr>
            <a:xfrm>
              <a:off x="7465441" y="5917327"/>
              <a:ext cx="289619" cy="366174"/>
              <a:chOff x="7465441" y="5917327"/>
              <a:chExt cx="289619" cy="366174"/>
            </a:xfrm>
          </p:grpSpPr>
          <p:pic>
            <p:nvPicPr>
              <p:cNvPr id="322" name="Object 321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7465441" y="5917327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112" name="그룹 1112"/>
            <p:cNvGrpSpPr/>
            <p:nvPr/>
          </p:nvGrpSpPr>
          <p:grpSpPr>
            <a:xfrm>
              <a:off x="6616368" y="5503800"/>
              <a:ext cx="289619" cy="366174"/>
              <a:chOff x="6616368" y="5503800"/>
              <a:chExt cx="289619" cy="366174"/>
            </a:xfrm>
          </p:grpSpPr>
          <p:pic>
            <p:nvPicPr>
              <p:cNvPr id="325" name="Object 324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6616368" y="5503800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113" name="그룹 1113"/>
            <p:cNvGrpSpPr/>
            <p:nvPr/>
          </p:nvGrpSpPr>
          <p:grpSpPr>
            <a:xfrm>
              <a:off x="7465441" y="5503800"/>
              <a:ext cx="289619" cy="366174"/>
              <a:chOff x="7465441" y="5503800"/>
              <a:chExt cx="289619" cy="366174"/>
            </a:xfrm>
          </p:grpSpPr>
          <p:pic>
            <p:nvPicPr>
              <p:cNvPr id="328" name="Object 327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7465441" y="5503800"/>
                <a:ext cx="289619" cy="366174"/>
              </a:xfrm>
              <a:prstGeom prst="rect">
                <a:avLst/>
              </a:prstGeom>
            </p:spPr>
          </p:pic>
        </p:grpSp>
      </p:grpSp>
      <p:grpSp>
        <p:nvGrpSpPr>
          <p:cNvPr id="1114" name="그룹 1114"/>
          <p:cNvGrpSpPr/>
          <p:nvPr/>
        </p:nvGrpSpPr>
        <p:grpSpPr>
          <a:xfrm>
            <a:off x="8230125" y="5488889"/>
            <a:ext cx="1138692" cy="809524"/>
            <a:chOff x="8230125" y="5488889"/>
            <a:chExt cx="1138692" cy="809524"/>
          </a:xfrm>
        </p:grpSpPr>
        <p:grpSp>
          <p:nvGrpSpPr>
            <p:cNvPr id="1115" name="그룹 1115"/>
            <p:cNvGrpSpPr/>
            <p:nvPr/>
          </p:nvGrpSpPr>
          <p:grpSpPr>
            <a:xfrm>
              <a:off x="8394709" y="5705261"/>
              <a:ext cx="809524" cy="376779"/>
              <a:chOff x="8394709" y="5705261"/>
              <a:chExt cx="809524" cy="376779"/>
            </a:xfrm>
          </p:grpSpPr>
          <p:pic>
            <p:nvPicPr>
              <p:cNvPr id="333" name="Object 332"/>
              <p:cNvPicPr>
                <a:picLocks noChangeAspect="1"/>
              </p:cNvPicPr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 rot="-16200000">
                <a:off x="7989947" y="5522668"/>
                <a:ext cx="1619048" cy="753559"/>
              </a:xfrm>
              <a:prstGeom prst="rect">
                <a:avLst/>
              </a:prstGeom>
            </p:spPr>
          </p:pic>
          <p:pic>
            <p:nvPicPr>
              <p:cNvPr id="334" name="Object 333"/>
              <p:cNvPicPr>
                <a:picLocks noChangeAspect="1"/>
              </p:cNvPicPr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 rot="-16200000">
                <a:off x="8394709" y="5705261"/>
                <a:ext cx="809524" cy="376779"/>
              </a:xfrm>
              <a:prstGeom prst="rect">
                <a:avLst/>
              </a:prstGeom>
            </p:spPr>
          </p:pic>
        </p:grpSp>
        <p:grpSp>
          <p:nvGrpSpPr>
            <p:cNvPr id="1116" name="그룹 1116"/>
            <p:cNvGrpSpPr/>
            <p:nvPr/>
          </p:nvGrpSpPr>
          <p:grpSpPr>
            <a:xfrm>
              <a:off x="8230125" y="5917327"/>
              <a:ext cx="289619" cy="366174"/>
              <a:chOff x="8230125" y="5917327"/>
              <a:chExt cx="289619" cy="366174"/>
            </a:xfrm>
          </p:grpSpPr>
          <p:pic>
            <p:nvPicPr>
              <p:cNvPr id="337" name="Object 336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8230125" y="5917327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117" name="그룹 1117"/>
            <p:cNvGrpSpPr/>
            <p:nvPr/>
          </p:nvGrpSpPr>
          <p:grpSpPr>
            <a:xfrm>
              <a:off x="9079198" y="5917327"/>
              <a:ext cx="289619" cy="366174"/>
              <a:chOff x="9079198" y="5917327"/>
              <a:chExt cx="289619" cy="366174"/>
            </a:xfrm>
          </p:grpSpPr>
          <p:pic>
            <p:nvPicPr>
              <p:cNvPr id="340" name="Object 33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9079198" y="5917327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118" name="그룹 1118"/>
            <p:cNvGrpSpPr/>
            <p:nvPr/>
          </p:nvGrpSpPr>
          <p:grpSpPr>
            <a:xfrm>
              <a:off x="8230125" y="5503800"/>
              <a:ext cx="289619" cy="366174"/>
              <a:chOff x="8230125" y="5503800"/>
              <a:chExt cx="289619" cy="366174"/>
            </a:xfrm>
          </p:grpSpPr>
          <p:pic>
            <p:nvPicPr>
              <p:cNvPr id="343" name="Object 342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8230125" y="5503800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119" name="그룹 1119"/>
            <p:cNvGrpSpPr/>
            <p:nvPr/>
          </p:nvGrpSpPr>
          <p:grpSpPr>
            <a:xfrm>
              <a:off x="9079198" y="5503800"/>
              <a:ext cx="289619" cy="366174"/>
              <a:chOff x="9079198" y="5503800"/>
              <a:chExt cx="289619" cy="366174"/>
            </a:xfrm>
          </p:grpSpPr>
          <p:pic>
            <p:nvPicPr>
              <p:cNvPr id="346" name="Object 345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9079198" y="5503800"/>
                <a:ext cx="289619" cy="366174"/>
              </a:xfrm>
              <a:prstGeom prst="rect">
                <a:avLst/>
              </a:prstGeom>
            </p:spPr>
          </p:pic>
        </p:grpSp>
      </p:grpSp>
      <p:grpSp>
        <p:nvGrpSpPr>
          <p:cNvPr id="1120" name="그룹 1120"/>
          <p:cNvGrpSpPr/>
          <p:nvPr/>
        </p:nvGrpSpPr>
        <p:grpSpPr>
          <a:xfrm>
            <a:off x="5574413" y="3174793"/>
            <a:ext cx="762284" cy="762287"/>
            <a:chOff x="5574413" y="3174793"/>
            <a:chExt cx="762284" cy="762287"/>
          </a:xfrm>
        </p:grpSpPr>
        <p:pic>
          <p:nvPicPr>
            <p:cNvPr id="350" name="Object 349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574413" y="3174793"/>
              <a:ext cx="762284" cy="762287"/>
            </a:xfrm>
            <a:prstGeom prst="rect">
              <a:avLst/>
            </a:prstGeom>
          </p:spPr>
        </p:pic>
      </p:grpSp>
      <p:grpSp>
        <p:nvGrpSpPr>
          <p:cNvPr id="1121" name="그룹 1121"/>
          <p:cNvGrpSpPr/>
          <p:nvPr/>
        </p:nvGrpSpPr>
        <p:grpSpPr>
          <a:xfrm>
            <a:off x="7995842" y="3175587"/>
            <a:ext cx="760696" cy="760699"/>
            <a:chOff x="7995842" y="3175587"/>
            <a:chExt cx="760696" cy="760699"/>
          </a:xfrm>
        </p:grpSpPr>
        <p:pic>
          <p:nvPicPr>
            <p:cNvPr id="353" name="Object 352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995842" y="3175587"/>
              <a:ext cx="760696" cy="760699"/>
            </a:xfrm>
            <a:prstGeom prst="rect">
              <a:avLst/>
            </a:prstGeom>
          </p:spPr>
        </p:pic>
      </p:grpSp>
      <p:grpSp>
        <p:nvGrpSpPr>
          <p:cNvPr id="1122" name="그룹 1122"/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1123" name="그룹 1123"/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357" name="Object 356"/>
              <p:cNvPicPr>
                <a:picLocks noChangeAspect="1"/>
              </p:cNvPicPr>
              <p:nvPr/>
            </p:nvPicPr>
            <p:blipFill>
              <a:blip r:embed="rId46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1124" name="그룹 1124"/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360" name="Object 359"/>
              <p:cNvPicPr>
                <a:picLocks noChangeAspect="1"/>
              </p:cNvPicPr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363" name="Object 362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16106255" y="818569"/>
            <a:ext cx="1599471" cy="457131"/>
          </a:xfrm>
          <a:prstGeom prst="rect">
            <a:avLst/>
          </a:prstGeom>
        </p:spPr>
      </p:pic>
      <p:pic>
        <p:nvPicPr>
          <p:cNvPr id="364" name="Object 363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615240" y="631907"/>
            <a:ext cx="4308765" cy="812678"/>
          </a:xfrm>
          <a:prstGeom prst="rect">
            <a:avLst/>
          </a:prstGeom>
        </p:spPr>
      </p:pic>
      <p:pic>
        <p:nvPicPr>
          <p:cNvPr id="365" name="Object 364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4813334" y="848568"/>
            <a:ext cx="2139265" cy="458560"/>
          </a:xfrm>
          <a:prstGeom prst="rect">
            <a:avLst/>
          </a:prstGeom>
        </p:spPr>
      </p:pic>
      <p:grpSp>
        <p:nvGrpSpPr>
          <p:cNvPr id="1125" name="그룹 1125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367" name="Object 366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369" name="Object 368"/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1673981" y="2971215"/>
            <a:ext cx="1255593" cy="685697"/>
          </a:xfrm>
          <a:prstGeom prst="rect">
            <a:avLst/>
          </a:prstGeom>
        </p:spPr>
      </p:pic>
      <p:pic>
        <p:nvPicPr>
          <p:cNvPr id="370" name="Object 369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1257347" y="4925566"/>
            <a:ext cx="1156780" cy="685697"/>
          </a:xfrm>
          <a:prstGeom prst="rect">
            <a:avLst/>
          </a:prstGeom>
        </p:spPr>
      </p:pic>
      <p:pic>
        <p:nvPicPr>
          <p:cNvPr id="371" name="Object 370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1257347" y="7699043"/>
            <a:ext cx="1173512" cy="685697"/>
          </a:xfrm>
          <a:prstGeom prst="rect">
            <a:avLst/>
          </a:prstGeom>
        </p:spPr>
      </p:pic>
      <p:pic>
        <p:nvPicPr>
          <p:cNvPr id="372" name="Object 371"/>
          <p:cNvPicPr>
            <a:picLocks noChangeAspect="1"/>
          </p:cNvPicPr>
          <p:nvPr/>
        </p:nvPicPr>
        <p:blipFill>
          <a:blip r:embed="rId55" cstate="print"/>
          <a:stretch>
            <a:fillRect/>
          </a:stretch>
        </p:blipFill>
        <p:spPr>
          <a:xfrm>
            <a:off x="3670478" y="7032841"/>
            <a:ext cx="1176866" cy="685697"/>
          </a:xfrm>
          <a:prstGeom prst="rect">
            <a:avLst/>
          </a:prstGeom>
        </p:spPr>
      </p:pic>
      <p:pic>
        <p:nvPicPr>
          <p:cNvPr id="373" name="Object 372"/>
          <p:cNvPicPr>
            <a:picLocks noChangeAspect="1"/>
          </p:cNvPicPr>
          <p:nvPr/>
        </p:nvPicPr>
        <p:blipFill>
          <a:blip r:embed="rId56" cstate="print"/>
          <a:stretch>
            <a:fillRect/>
          </a:stretch>
        </p:blipFill>
        <p:spPr>
          <a:xfrm>
            <a:off x="6241907" y="4853340"/>
            <a:ext cx="2120866" cy="685697"/>
          </a:xfrm>
          <a:prstGeom prst="rect">
            <a:avLst/>
          </a:prstGeom>
        </p:spPr>
      </p:pic>
      <p:pic>
        <p:nvPicPr>
          <p:cNvPr id="374" name="Object 373"/>
          <p:cNvPicPr>
            <a:picLocks noChangeAspect="1"/>
          </p:cNvPicPr>
          <p:nvPr/>
        </p:nvPicPr>
        <p:blipFill>
          <a:blip r:embed="rId57" cstate="print"/>
          <a:stretch>
            <a:fillRect/>
          </a:stretch>
        </p:blipFill>
        <p:spPr>
          <a:xfrm>
            <a:off x="10501661" y="3993022"/>
            <a:ext cx="1178050" cy="685697"/>
          </a:xfrm>
          <a:prstGeom prst="rect">
            <a:avLst/>
          </a:prstGeom>
        </p:spPr>
      </p:pic>
      <p:pic>
        <p:nvPicPr>
          <p:cNvPr id="375" name="Object 374"/>
          <p:cNvPicPr>
            <a:picLocks noChangeAspect="1"/>
          </p:cNvPicPr>
          <p:nvPr/>
        </p:nvPicPr>
        <p:blipFill>
          <a:blip r:embed="rId58" cstate="print"/>
          <a:stretch>
            <a:fillRect/>
          </a:stretch>
        </p:blipFill>
        <p:spPr>
          <a:xfrm>
            <a:off x="13217846" y="3993022"/>
            <a:ext cx="1174853" cy="685697"/>
          </a:xfrm>
          <a:prstGeom prst="rect">
            <a:avLst/>
          </a:prstGeom>
        </p:spPr>
      </p:pic>
      <p:pic>
        <p:nvPicPr>
          <p:cNvPr id="376" name="Object 375"/>
          <p:cNvPicPr>
            <a:picLocks noChangeAspect="1"/>
          </p:cNvPicPr>
          <p:nvPr/>
        </p:nvPicPr>
        <p:blipFill>
          <a:blip r:embed="rId59" cstate="print"/>
          <a:stretch>
            <a:fillRect/>
          </a:stretch>
        </p:blipFill>
        <p:spPr>
          <a:xfrm>
            <a:off x="15828114" y="3993022"/>
            <a:ext cx="1176747" cy="685697"/>
          </a:xfrm>
          <a:prstGeom prst="rect">
            <a:avLst/>
          </a:prstGeom>
        </p:spPr>
      </p:pic>
      <p:pic>
        <p:nvPicPr>
          <p:cNvPr id="377" name="Object 376"/>
          <p:cNvPicPr>
            <a:picLocks noChangeAspect="1"/>
          </p:cNvPicPr>
          <p:nvPr/>
        </p:nvPicPr>
        <p:blipFill>
          <a:blip r:embed="rId60" cstate="print"/>
          <a:stretch>
            <a:fillRect/>
          </a:stretch>
        </p:blipFill>
        <p:spPr>
          <a:xfrm>
            <a:off x="10891048" y="8315000"/>
            <a:ext cx="1272325" cy="685697"/>
          </a:xfrm>
          <a:prstGeom prst="rect">
            <a:avLst/>
          </a:prstGeom>
        </p:spPr>
      </p:pic>
      <p:pic>
        <p:nvPicPr>
          <p:cNvPr id="378" name="Object 377"/>
          <p:cNvPicPr>
            <a:picLocks noChangeAspect="1"/>
          </p:cNvPicPr>
          <p:nvPr/>
        </p:nvPicPr>
        <p:blipFill>
          <a:blip r:embed="rId61" cstate="print"/>
          <a:stretch>
            <a:fillRect/>
          </a:stretch>
        </p:blipFill>
        <p:spPr>
          <a:xfrm>
            <a:off x="14348009" y="8315000"/>
            <a:ext cx="1275679" cy="685697"/>
          </a:xfrm>
          <a:prstGeom prst="rect">
            <a:avLst/>
          </a:prstGeom>
        </p:spPr>
      </p:pic>
      <p:pic>
        <p:nvPicPr>
          <p:cNvPr id="379" name="Object 378"/>
          <p:cNvPicPr>
            <a:picLocks noChangeAspect="1"/>
          </p:cNvPicPr>
          <p:nvPr/>
        </p:nvPicPr>
        <p:blipFill>
          <a:blip r:embed="rId62" cstate="print"/>
          <a:stretch>
            <a:fillRect/>
          </a:stretch>
        </p:blipFill>
        <p:spPr>
          <a:xfrm>
            <a:off x="6608574" y="7903756"/>
            <a:ext cx="1077618" cy="685697"/>
          </a:xfrm>
          <a:prstGeom prst="rect">
            <a:avLst/>
          </a:prstGeom>
        </p:spPr>
      </p:pic>
      <p:pic>
        <p:nvPicPr>
          <p:cNvPr id="380" name="Object 379"/>
          <p:cNvPicPr>
            <a:picLocks noChangeAspect="1"/>
          </p:cNvPicPr>
          <p:nvPr/>
        </p:nvPicPr>
        <p:blipFill>
          <a:blip r:embed="rId63" cstate="print"/>
          <a:stretch>
            <a:fillRect/>
          </a:stretch>
        </p:blipFill>
        <p:spPr>
          <a:xfrm>
            <a:off x="16283177" y="8925939"/>
            <a:ext cx="1303145" cy="68569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1897" y="7760963"/>
            <a:ext cx="8586527" cy="7364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4767" y="5814013"/>
            <a:ext cx="13144912" cy="28443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76604" y="6252268"/>
            <a:ext cx="576344" cy="576344"/>
            <a:chOff x="15076604" y="6252268"/>
            <a:chExt cx="576344" cy="57634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5076604" y="6252268"/>
              <a:ext cx="576344" cy="576344"/>
              <a:chOff x="15076604" y="6252268"/>
              <a:chExt cx="576344" cy="576344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076604" y="6252268"/>
                <a:ext cx="576344" cy="57634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5193175" y="6371381"/>
              <a:ext cx="343202" cy="365098"/>
              <a:chOff x="15193175" y="6371381"/>
              <a:chExt cx="343202" cy="36509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93175" y="6371381"/>
                <a:ext cx="343202" cy="365098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3016" y="8908742"/>
            <a:ext cx="16939683" cy="114286"/>
            <a:chOff x="673016" y="8908742"/>
            <a:chExt cx="16939683" cy="1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170953" y="2001914"/>
            <a:ext cx="5943807" cy="4019331"/>
            <a:chOff x="6170953" y="2001914"/>
            <a:chExt cx="5943807" cy="401933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170953" y="2001914"/>
              <a:ext cx="5943807" cy="3984757"/>
              <a:chOff x="6170953" y="2001914"/>
              <a:chExt cx="5943807" cy="398475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170953" y="2001914"/>
                <a:ext cx="5943807" cy="398475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372793" y="5975057"/>
              <a:ext cx="5540129" cy="46188"/>
              <a:chOff x="6372793" y="5975057"/>
              <a:chExt cx="5540129" cy="46188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372793" y="5975057"/>
                <a:ext cx="5540129" cy="4618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5766667"/>
            <a:ext cx="16939683" cy="114286"/>
            <a:chOff x="673016" y="5766667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5766667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30952" y="5766667"/>
            <a:ext cx="7528571" cy="114286"/>
            <a:chOff x="2530952" y="5766667"/>
            <a:chExt cx="7528571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530952" y="5766667"/>
              <a:ext cx="7528571" cy="1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85714" y="5766667"/>
            <a:ext cx="7533333" cy="114286"/>
            <a:chOff x="8185714" y="5766667"/>
            <a:chExt cx="7533333" cy="1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8185714" y="5766667"/>
              <a:ext cx="7533333" cy="114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8573" y="4334093"/>
            <a:ext cx="4270289" cy="68569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7620" y="4923153"/>
            <a:ext cx="2519171" cy="7656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911247" y="2648152"/>
            <a:ext cx="1177506" cy="1177505"/>
            <a:chOff x="2911247" y="2648152"/>
            <a:chExt cx="1177506" cy="117750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1247" y="2648152"/>
              <a:ext cx="1177506" cy="117750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39049" y="4315535"/>
            <a:ext cx="4321138" cy="68569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70477" y="4929344"/>
            <a:ext cx="2484494" cy="76569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977144" y="4315535"/>
            <a:ext cx="3557543" cy="68569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27620" y="4923153"/>
            <a:ext cx="2553019" cy="7656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747619" y="2292143"/>
            <a:ext cx="2370352" cy="1927619"/>
            <a:chOff x="7747619" y="2292143"/>
            <a:chExt cx="2370352" cy="192761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190352" y="2292143"/>
              <a:ext cx="1927619" cy="1927619"/>
              <a:chOff x="8190352" y="2292143"/>
              <a:chExt cx="1927619" cy="192761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190352" y="2292143"/>
                <a:ext cx="1927619" cy="192761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747619" y="2733816"/>
              <a:ext cx="518410" cy="518411"/>
              <a:chOff x="7747619" y="2733816"/>
              <a:chExt cx="518410" cy="51841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5400000">
                <a:off x="7747619" y="2733816"/>
                <a:ext cx="518410" cy="518411"/>
              </a:xfrm>
              <a:prstGeom prst="rect">
                <a:avLst/>
              </a:prstGeom>
            </p:spPr>
          </p:pic>
        </p:grpSp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29525" y="8050138"/>
            <a:ext cx="3350462" cy="68569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58097" y="8050138"/>
            <a:ext cx="3452284" cy="68569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013334" y="8657753"/>
            <a:ext cx="2777374" cy="76569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99048" y="8657753"/>
            <a:ext cx="2402496" cy="77426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820498" y="2266338"/>
            <a:ext cx="1978051" cy="1666272"/>
            <a:chOff x="13820498" y="2266338"/>
            <a:chExt cx="1978051" cy="166627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676692" y="2446615"/>
              <a:ext cx="1844606" cy="1917412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976322" y="2122532"/>
              <a:ext cx="1202742" cy="191741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942094" y="6526738"/>
            <a:ext cx="1115812" cy="1115812"/>
            <a:chOff x="2942094" y="6526738"/>
            <a:chExt cx="1115812" cy="111581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2942094" y="6526738"/>
              <a:ext cx="1115812" cy="1115812"/>
              <a:chOff x="2942094" y="6526738"/>
              <a:chExt cx="1115812" cy="1115812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942094" y="6526738"/>
                <a:ext cx="1115812" cy="1115812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3167778" y="6757344"/>
              <a:ext cx="664444" cy="706836"/>
              <a:chOff x="3167778" y="6757344"/>
              <a:chExt cx="664444" cy="706836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3167778" y="6757344"/>
                <a:ext cx="664444" cy="706836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8654691" y="6421750"/>
            <a:ext cx="995379" cy="1211501"/>
            <a:chOff x="8654691" y="6421750"/>
            <a:chExt cx="995379" cy="121150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654691" y="6421750"/>
              <a:ext cx="995379" cy="1211501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365715" y="8657756"/>
            <a:ext cx="2811364" cy="765695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114289" y="7306291"/>
            <a:ext cx="3324205" cy="152377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4443505" y="6446971"/>
            <a:ext cx="722513" cy="722513"/>
            <a:chOff x="14443505" y="6446971"/>
            <a:chExt cx="722513" cy="722513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4443505" y="6446971"/>
              <a:ext cx="722513" cy="722513"/>
              <a:chOff x="14443505" y="6446971"/>
              <a:chExt cx="722513" cy="722513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4443505" y="6446971"/>
                <a:ext cx="722513" cy="722513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4589641" y="6596293"/>
              <a:ext cx="430243" cy="457692"/>
              <a:chOff x="14589641" y="6596293"/>
              <a:chExt cx="430243" cy="457692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4589641" y="6596293"/>
                <a:ext cx="430243" cy="457692"/>
              </a:xfrm>
              <a:prstGeom prst="rect">
                <a:avLst/>
              </a:prstGeom>
            </p:spPr>
          </p:pic>
        </p:grpSp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061629" y="839520"/>
            <a:ext cx="4828655" cy="457132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11430" y="637621"/>
            <a:ext cx="2572546" cy="863470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6106255" y="818569"/>
            <a:ext cx="1599471" cy="45713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08724" y="839520"/>
            <a:ext cx="2539090" cy="4571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240" y="631907"/>
            <a:ext cx="4930644" cy="8126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06255" y="818569"/>
            <a:ext cx="1599471" cy="457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7771429" y="737286"/>
            <a:ext cx="33828571" cy="1121788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584763" y="9268793"/>
            <a:ext cx="4079997" cy="45713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7771429" y="991901"/>
            <a:ext cx="33828571" cy="29158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89760" y="3605821"/>
            <a:ext cx="15249051" cy="80017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853097" y="3605821"/>
            <a:ext cx="15249051" cy="80017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70477" y="840944"/>
            <a:ext cx="2571519" cy="45713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240" y="428737"/>
            <a:ext cx="5409967" cy="10158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06255" y="818569"/>
            <a:ext cx="1599471" cy="457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61752" y="939166"/>
            <a:ext cx="272681" cy="2793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678245" y="2373544"/>
            <a:ext cx="2186367" cy="2186367"/>
            <a:chOff x="3678245" y="2373544"/>
            <a:chExt cx="2186367" cy="218636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3678245" y="2373544"/>
              <a:ext cx="2186367" cy="2186367"/>
              <a:chOff x="3678245" y="2373544"/>
              <a:chExt cx="2186367" cy="218636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585062" y="1280360"/>
                <a:ext cx="4372733" cy="4372733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678245" y="2373544"/>
                <a:ext cx="2186367" cy="218636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151022" y="3000602"/>
              <a:ext cx="1240813" cy="932249"/>
              <a:chOff x="4151022" y="3000602"/>
              <a:chExt cx="1240813" cy="93224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151022" y="3000602"/>
                <a:ext cx="1240813" cy="932249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2421102" y="2373544"/>
            <a:ext cx="2186367" cy="2186367"/>
            <a:chOff x="12421102" y="2373544"/>
            <a:chExt cx="2186367" cy="218636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421102" y="2373544"/>
              <a:ext cx="2186367" cy="2186367"/>
              <a:chOff x="12421102" y="2373544"/>
              <a:chExt cx="2186367" cy="218636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327919" y="1280360"/>
                <a:ext cx="4372733" cy="4372733"/>
              </a:xfrm>
              <a:prstGeom prst="rect">
                <a:avLst/>
              </a:prstGeom>
            </p:spPr>
          </p:pic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2421102" y="2373544"/>
                <a:ext cx="2186367" cy="218636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2893879" y="3000602"/>
              <a:ext cx="1240813" cy="932249"/>
              <a:chOff x="12893879" y="3000602"/>
              <a:chExt cx="1240813" cy="93224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2893879" y="3000602"/>
                <a:ext cx="1240813" cy="9322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428737"/>
            <a:ext cx="5409967" cy="10158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06255" y="818569"/>
            <a:ext cx="1599471" cy="457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70477" y="848036"/>
            <a:ext cx="2887600" cy="45713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61753" y="939162"/>
            <a:ext cx="272681" cy="2793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73016" y="3291258"/>
            <a:ext cx="12406849" cy="114286"/>
            <a:chOff x="673016" y="3291258"/>
            <a:chExt cx="12406849" cy="1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3016" y="3291258"/>
              <a:ext cx="12406849" cy="1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6190" y="3262687"/>
            <a:ext cx="171429" cy="171429"/>
            <a:chOff x="676190" y="3262687"/>
            <a:chExt cx="171429" cy="17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6190" y="3262687"/>
              <a:ext cx="171429" cy="1714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0477" y="3773973"/>
            <a:ext cx="1338284" cy="60950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66667" y="2173860"/>
            <a:ext cx="842530" cy="568061"/>
            <a:chOff x="666667" y="2173860"/>
            <a:chExt cx="842530" cy="56806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6667" y="2173860"/>
              <a:ext cx="842530" cy="5680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855199" y="3262687"/>
            <a:ext cx="171429" cy="171429"/>
            <a:chOff x="6855199" y="3262687"/>
            <a:chExt cx="171429" cy="17142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55199" y="3262687"/>
              <a:ext cx="171429" cy="17142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09486" y="3773973"/>
            <a:ext cx="1382903" cy="60950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603958" y="1900408"/>
            <a:ext cx="1114965" cy="1114965"/>
            <a:chOff x="6603958" y="1900408"/>
            <a:chExt cx="1114965" cy="111496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03958" y="1900408"/>
              <a:ext cx="1114965" cy="11149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976834" y="3262687"/>
            <a:ext cx="171429" cy="171429"/>
            <a:chOff x="12976834" y="3262687"/>
            <a:chExt cx="171429" cy="17142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976834" y="3262687"/>
              <a:ext cx="171429" cy="171429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931121" y="3773973"/>
            <a:ext cx="1391847" cy="60950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737175" y="1950985"/>
            <a:ext cx="1013811" cy="1013811"/>
            <a:chOff x="12737175" y="1950985"/>
            <a:chExt cx="1013811" cy="101381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737175" y="1950985"/>
              <a:ext cx="1013811" cy="101381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657957" y="5629087"/>
            <a:ext cx="474491" cy="380943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-1598891" y="4143204"/>
            <a:ext cx="9087629" cy="196183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-1598891" y="5476933"/>
            <a:ext cx="9087629" cy="196183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587138" y="4143204"/>
            <a:ext cx="9087629" cy="196183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704927" y="4143204"/>
            <a:ext cx="9087629" cy="1961838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587138" y="5476933"/>
            <a:ext cx="9087629" cy="1961838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704927" y="5476933"/>
            <a:ext cx="9087629" cy="196183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843986" y="5629087"/>
            <a:ext cx="474491" cy="380943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961776" y="5629087"/>
            <a:ext cx="474491" cy="380943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587138" y="6810663"/>
            <a:ext cx="9087629" cy="1961838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704927" y="6810663"/>
            <a:ext cx="9087629" cy="1961838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843986" y="6962817"/>
            <a:ext cx="474491" cy="380943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961776" y="6962817"/>
            <a:ext cx="474491" cy="380943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587138" y="8144392"/>
            <a:ext cx="9087629" cy="1961838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704927" y="8144392"/>
            <a:ext cx="9087629" cy="1961838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843986" y="8296546"/>
            <a:ext cx="474491" cy="380943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961776" y="8296546"/>
            <a:ext cx="474491" cy="3809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06255" y="818569"/>
            <a:ext cx="1599471" cy="457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6" cstate="print"/>
          <a:srcRect r="89630" b="9775"/>
          <a:stretch/>
        </p:blipFill>
        <p:spPr>
          <a:xfrm>
            <a:off x="3352800" y="863255"/>
            <a:ext cx="272681" cy="41244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44075" y="952429"/>
            <a:ext cx="272681" cy="2793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DB93A6-4A40-4B49-8367-98790F50000C}"/>
              </a:ext>
            </a:extLst>
          </p:cNvPr>
          <p:cNvSpPr txBox="1"/>
          <p:nvPr/>
        </p:nvSpPr>
        <p:spPr>
          <a:xfrm>
            <a:off x="1021408" y="711358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03. </a:t>
            </a:r>
            <a:r>
              <a:rPr lang="ko-KR" altLang="en-US" sz="3600" b="1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구현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37807-15D8-4261-8AC4-87E637C73913}"/>
              </a:ext>
            </a:extLst>
          </p:cNvPr>
          <p:cNvSpPr txBox="1"/>
          <p:nvPr/>
        </p:nvSpPr>
        <p:spPr>
          <a:xfrm>
            <a:off x="3833389" y="917161"/>
            <a:ext cx="3055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기본 동작 및 </a:t>
            </a:r>
            <a:r>
              <a:rPr lang="en-US" altLang="ko-KR" sz="16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event</a:t>
            </a:r>
            <a:r>
              <a:rPr lang="ko-KR" altLang="en-US" sz="16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 아이디어</a:t>
            </a:r>
          </a:p>
        </p:txBody>
      </p:sp>
      <p:grpSp>
        <p:nvGrpSpPr>
          <p:cNvPr id="34" name="그룹 1013">
            <a:extLst>
              <a:ext uri="{FF2B5EF4-FFF2-40B4-BE49-F238E27FC236}">
                <a16:creationId xmlns:a16="http://schemas.microsoft.com/office/drawing/2014/main" id="{29989389-184A-46B7-AFC2-250723831E56}"/>
              </a:ext>
            </a:extLst>
          </p:cNvPr>
          <p:cNvGrpSpPr/>
          <p:nvPr/>
        </p:nvGrpSpPr>
        <p:grpSpPr>
          <a:xfrm>
            <a:off x="1102092" y="2341154"/>
            <a:ext cx="4717711" cy="114286"/>
            <a:chOff x="2580087" y="3952381"/>
            <a:chExt cx="13125541" cy="114286"/>
          </a:xfrm>
        </p:grpSpPr>
        <p:pic>
          <p:nvPicPr>
            <p:cNvPr id="35" name="Object 49">
              <a:extLst>
                <a:ext uri="{FF2B5EF4-FFF2-40B4-BE49-F238E27FC236}">
                  <a16:creationId xmlns:a16="http://schemas.microsoft.com/office/drawing/2014/main" id="{511939B7-0FF0-48F6-AF37-9CD1F34FC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80087" y="3952381"/>
              <a:ext cx="13125541" cy="114286"/>
            </a:xfrm>
            <a:prstGeom prst="rect">
              <a:avLst/>
            </a:prstGeom>
          </p:spPr>
        </p:pic>
      </p:grpSp>
      <p:grpSp>
        <p:nvGrpSpPr>
          <p:cNvPr id="36" name="그룹 1013">
            <a:extLst>
              <a:ext uri="{FF2B5EF4-FFF2-40B4-BE49-F238E27FC236}">
                <a16:creationId xmlns:a16="http://schemas.microsoft.com/office/drawing/2014/main" id="{82622E10-73F1-4664-8F35-C48D71D6BD22}"/>
              </a:ext>
            </a:extLst>
          </p:cNvPr>
          <p:cNvGrpSpPr/>
          <p:nvPr/>
        </p:nvGrpSpPr>
        <p:grpSpPr>
          <a:xfrm>
            <a:off x="6606175" y="2341154"/>
            <a:ext cx="4717711" cy="114286"/>
            <a:chOff x="2580087" y="3952381"/>
            <a:chExt cx="13125541" cy="114286"/>
          </a:xfrm>
        </p:grpSpPr>
        <p:pic>
          <p:nvPicPr>
            <p:cNvPr id="37" name="Object 49">
              <a:extLst>
                <a:ext uri="{FF2B5EF4-FFF2-40B4-BE49-F238E27FC236}">
                  <a16:creationId xmlns:a16="http://schemas.microsoft.com/office/drawing/2014/main" id="{9DC6678E-2495-4041-A2E0-8CFF2CD17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80087" y="3952381"/>
              <a:ext cx="13125541" cy="114286"/>
            </a:xfrm>
            <a:prstGeom prst="rect">
              <a:avLst/>
            </a:prstGeom>
          </p:spPr>
        </p:pic>
      </p:grpSp>
      <p:grpSp>
        <p:nvGrpSpPr>
          <p:cNvPr id="38" name="그룹 1013">
            <a:extLst>
              <a:ext uri="{FF2B5EF4-FFF2-40B4-BE49-F238E27FC236}">
                <a16:creationId xmlns:a16="http://schemas.microsoft.com/office/drawing/2014/main" id="{4A9FABC6-A9E3-404B-8D17-D251B6D6E471}"/>
              </a:ext>
            </a:extLst>
          </p:cNvPr>
          <p:cNvGrpSpPr/>
          <p:nvPr/>
        </p:nvGrpSpPr>
        <p:grpSpPr>
          <a:xfrm>
            <a:off x="12303492" y="2344618"/>
            <a:ext cx="4717711" cy="114286"/>
            <a:chOff x="2580087" y="3952381"/>
            <a:chExt cx="13125541" cy="114286"/>
          </a:xfrm>
        </p:grpSpPr>
        <p:pic>
          <p:nvPicPr>
            <p:cNvPr id="39" name="Object 49">
              <a:extLst>
                <a:ext uri="{FF2B5EF4-FFF2-40B4-BE49-F238E27FC236}">
                  <a16:creationId xmlns:a16="http://schemas.microsoft.com/office/drawing/2014/main" id="{8FA02E52-4803-4058-B3A1-DB26ADB0C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80087" y="3952381"/>
              <a:ext cx="13125541" cy="114286"/>
            </a:xfrm>
            <a:prstGeom prst="rect">
              <a:avLst/>
            </a:prstGeom>
          </p:spPr>
        </p:pic>
      </p:grpSp>
      <p:grpSp>
        <p:nvGrpSpPr>
          <p:cNvPr id="40" name="그룹 1014">
            <a:extLst>
              <a:ext uri="{FF2B5EF4-FFF2-40B4-BE49-F238E27FC236}">
                <a16:creationId xmlns:a16="http://schemas.microsoft.com/office/drawing/2014/main" id="{AD200DDF-7D52-4882-8D37-7B81EDA0EA3A}"/>
              </a:ext>
            </a:extLst>
          </p:cNvPr>
          <p:cNvGrpSpPr/>
          <p:nvPr/>
        </p:nvGrpSpPr>
        <p:grpSpPr>
          <a:xfrm>
            <a:off x="851009" y="2593111"/>
            <a:ext cx="502165" cy="114286"/>
            <a:chOff x="2347210" y="4193939"/>
            <a:chExt cx="502165" cy="114286"/>
          </a:xfrm>
        </p:grpSpPr>
        <p:pic>
          <p:nvPicPr>
            <p:cNvPr id="41" name="Object 52">
              <a:extLst>
                <a:ext uri="{FF2B5EF4-FFF2-40B4-BE49-F238E27FC236}">
                  <a16:creationId xmlns:a16="http://schemas.microsoft.com/office/drawing/2014/main" id="{43873BC9-5A07-402F-8FEB-1784E80E2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2347210" y="4193939"/>
              <a:ext cx="502165" cy="114286"/>
            </a:xfrm>
            <a:prstGeom prst="rect">
              <a:avLst/>
            </a:prstGeom>
          </p:spPr>
        </p:pic>
      </p:grpSp>
      <p:grpSp>
        <p:nvGrpSpPr>
          <p:cNvPr id="42" name="그룹 1014">
            <a:extLst>
              <a:ext uri="{FF2B5EF4-FFF2-40B4-BE49-F238E27FC236}">
                <a16:creationId xmlns:a16="http://schemas.microsoft.com/office/drawing/2014/main" id="{E3E4E972-25B6-4776-83EB-421285216FA3}"/>
              </a:ext>
            </a:extLst>
          </p:cNvPr>
          <p:cNvGrpSpPr/>
          <p:nvPr/>
        </p:nvGrpSpPr>
        <p:grpSpPr>
          <a:xfrm>
            <a:off x="5568720" y="2593111"/>
            <a:ext cx="502165" cy="114286"/>
            <a:chOff x="2347210" y="4193939"/>
            <a:chExt cx="502165" cy="114286"/>
          </a:xfrm>
        </p:grpSpPr>
        <p:pic>
          <p:nvPicPr>
            <p:cNvPr id="43" name="Object 52">
              <a:extLst>
                <a:ext uri="{FF2B5EF4-FFF2-40B4-BE49-F238E27FC236}">
                  <a16:creationId xmlns:a16="http://schemas.microsoft.com/office/drawing/2014/main" id="{E76133B1-FBC3-4595-B59A-E108BC1E3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2347210" y="4193939"/>
              <a:ext cx="502165" cy="114286"/>
            </a:xfrm>
            <a:prstGeom prst="rect">
              <a:avLst/>
            </a:prstGeom>
          </p:spPr>
        </p:pic>
      </p:grpSp>
      <p:grpSp>
        <p:nvGrpSpPr>
          <p:cNvPr id="44" name="그룹 1014">
            <a:extLst>
              <a:ext uri="{FF2B5EF4-FFF2-40B4-BE49-F238E27FC236}">
                <a16:creationId xmlns:a16="http://schemas.microsoft.com/office/drawing/2014/main" id="{DFE84A53-81B8-4CFB-B8B6-E5DD5D4106C4}"/>
              </a:ext>
            </a:extLst>
          </p:cNvPr>
          <p:cNvGrpSpPr/>
          <p:nvPr/>
        </p:nvGrpSpPr>
        <p:grpSpPr>
          <a:xfrm>
            <a:off x="6355092" y="2593111"/>
            <a:ext cx="502165" cy="114286"/>
            <a:chOff x="2347210" y="4193939"/>
            <a:chExt cx="502165" cy="114286"/>
          </a:xfrm>
        </p:grpSpPr>
        <p:pic>
          <p:nvPicPr>
            <p:cNvPr id="45" name="Object 52">
              <a:extLst>
                <a:ext uri="{FF2B5EF4-FFF2-40B4-BE49-F238E27FC236}">
                  <a16:creationId xmlns:a16="http://schemas.microsoft.com/office/drawing/2014/main" id="{5D5455FB-3473-4978-A7B2-DFA6D8BCA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2347210" y="4193939"/>
              <a:ext cx="502165" cy="114286"/>
            </a:xfrm>
            <a:prstGeom prst="rect">
              <a:avLst/>
            </a:prstGeom>
          </p:spPr>
        </p:pic>
      </p:grpSp>
      <p:grpSp>
        <p:nvGrpSpPr>
          <p:cNvPr id="46" name="그룹 1014">
            <a:extLst>
              <a:ext uri="{FF2B5EF4-FFF2-40B4-BE49-F238E27FC236}">
                <a16:creationId xmlns:a16="http://schemas.microsoft.com/office/drawing/2014/main" id="{8B5BF41A-758F-4E66-A61C-89E2A58DEA0D}"/>
              </a:ext>
            </a:extLst>
          </p:cNvPr>
          <p:cNvGrpSpPr/>
          <p:nvPr/>
        </p:nvGrpSpPr>
        <p:grpSpPr>
          <a:xfrm>
            <a:off x="11072803" y="2593111"/>
            <a:ext cx="502165" cy="114286"/>
            <a:chOff x="2347210" y="4193939"/>
            <a:chExt cx="502165" cy="114286"/>
          </a:xfrm>
        </p:grpSpPr>
        <p:pic>
          <p:nvPicPr>
            <p:cNvPr id="47" name="Object 52">
              <a:extLst>
                <a:ext uri="{FF2B5EF4-FFF2-40B4-BE49-F238E27FC236}">
                  <a16:creationId xmlns:a16="http://schemas.microsoft.com/office/drawing/2014/main" id="{97AFF169-27F6-471D-82CB-85FC23D20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2347210" y="4193939"/>
              <a:ext cx="502165" cy="114286"/>
            </a:xfrm>
            <a:prstGeom prst="rect">
              <a:avLst/>
            </a:prstGeom>
          </p:spPr>
        </p:pic>
      </p:grpSp>
      <p:grpSp>
        <p:nvGrpSpPr>
          <p:cNvPr id="48" name="그룹 1014">
            <a:extLst>
              <a:ext uri="{FF2B5EF4-FFF2-40B4-BE49-F238E27FC236}">
                <a16:creationId xmlns:a16="http://schemas.microsoft.com/office/drawing/2014/main" id="{3519FAFA-5539-4E5C-AA89-EDF17F145807}"/>
              </a:ext>
            </a:extLst>
          </p:cNvPr>
          <p:cNvGrpSpPr/>
          <p:nvPr/>
        </p:nvGrpSpPr>
        <p:grpSpPr>
          <a:xfrm>
            <a:off x="12052409" y="2593111"/>
            <a:ext cx="502165" cy="114286"/>
            <a:chOff x="2347210" y="4193939"/>
            <a:chExt cx="502165" cy="114286"/>
          </a:xfrm>
        </p:grpSpPr>
        <p:pic>
          <p:nvPicPr>
            <p:cNvPr id="49" name="Object 52">
              <a:extLst>
                <a:ext uri="{FF2B5EF4-FFF2-40B4-BE49-F238E27FC236}">
                  <a16:creationId xmlns:a16="http://schemas.microsoft.com/office/drawing/2014/main" id="{1936E350-215A-43CB-B65D-6B5FEC876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2347210" y="4193939"/>
              <a:ext cx="502165" cy="114286"/>
            </a:xfrm>
            <a:prstGeom prst="rect">
              <a:avLst/>
            </a:prstGeom>
          </p:spPr>
        </p:pic>
      </p:grpSp>
      <p:grpSp>
        <p:nvGrpSpPr>
          <p:cNvPr id="50" name="그룹 1014">
            <a:extLst>
              <a:ext uri="{FF2B5EF4-FFF2-40B4-BE49-F238E27FC236}">
                <a16:creationId xmlns:a16="http://schemas.microsoft.com/office/drawing/2014/main" id="{D2894886-16D1-41D2-B0C3-D9F5CB7E88F1}"/>
              </a:ext>
            </a:extLst>
          </p:cNvPr>
          <p:cNvGrpSpPr/>
          <p:nvPr/>
        </p:nvGrpSpPr>
        <p:grpSpPr>
          <a:xfrm>
            <a:off x="16770120" y="2593111"/>
            <a:ext cx="502165" cy="114286"/>
            <a:chOff x="2347210" y="4193939"/>
            <a:chExt cx="502165" cy="114286"/>
          </a:xfrm>
        </p:grpSpPr>
        <p:pic>
          <p:nvPicPr>
            <p:cNvPr id="51" name="Object 52">
              <a:extLst>
                <a:ext uri="{FF2B5EF4-FFF2-40B4-BE49-F238E27FC236}">
                  <a16:creationId xmlns:a16="http://schemas.microsoft.com/office/drawing/2014/main" id="{33857230-6152-4FDA-8BCD-509571463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2347210" y="4193939"/>
              <a:ext cx="502165" cy="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579E567-9A68-4F22-BA68-793BA2CC741E}"/>
              </a:ext>
            </a:extLst>
          </p:cNvPr>
          <p:cNvSpPr txBox="1"/>
          <p:nvPr/>
        </p:nvSpPr>
        <p:spPr>
          <a:xfrm>
            <a:off x="2995190" y="1477463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주차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54A21A-90AD-48A0-940B-3EAEEEADD52E}"/>
              </a:ext>
            </a:extLst>
          </p:cNvPr>
          <p:cNvSpPr txBox="1"/>
          <p:nvPr/>
        </p:nvSpPr>
        <p:spPr>
          <a:xfrm>
            <a:off x="8547289" y="1498783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안전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994A4D9-3D8D-449B-BE72-7B2502D67992}"/>
              </a:ext>
            </a:extLst>
          </p:cNvPr>
          <p:cNvSpPr txBox="1"/>
          <p:nvPr/>
        </p:nvSpPr>
        <p:spPr>
          <a:xfrm>
            <a:off x="13972230" y="1521044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추가 기능</a:t>
            </a:r>
            <a:endParaRPr lang="ko-KR" altLang="en-US" sz="28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grpSp>
        <p:nvGrpSpPr>
          <p:cNvPr id="55" name="그룹 1014">
            <a:extLst>
              <a:ext uri="{FF2B5EF4-FFF2-40B4-BE49-F238E27FC236}">
                <a16:creationId xmlns:a16="http://schemas.microsoft.com/office/drawing/2014/main" id="{3DBC1E2B-FB77-4CFF-989F-58C05896EB7E}"/>
              </a:ext>
            </a:extLst>
          </p:cNvPr>
          <p:cNvGrpSpPr/>
          <p:nvPr/>
        </p:nvGrpSpPr>
        <p:grpSpPr>
          <a:xfrm>
            <a:off x="3141910" y="2096345"/>
            <a:ext cx="502165" cy="114286"/>
            <a:chOff x="2347210" y="4193939"/>
            <a:chExt cx="502165" cy="114286"/>
          </a:xfrm>
        </p:grpSpPr>
        <p:pic>
          <p:nvPicPr>
            <p:cNvPr id="56" name="Object 52">
              <a:extLst>
                <a:ext uri="{FF2B5EF4-FFF2-40B4-BE49-F238E27FC236}">
                  <a16:creationId xmlns:a16="http://schemas.microsoft.com/office/drawing/2014/main" id="{8709B308-7C6C-4FFA-8FC3-4D928546E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2347210" y="4193939"/>
              <a:ext cx="502165" cy="114286"/>
            </a:xfrm>
            <a:prstGeom prst="rect">
              <a:avLst/>
            </a:prstGeom>
          </p:spPr>
        </p:pic>
      </p:grpSp>
      <p:grpSp>
        <p:nvGrpSpPr>
          <p:cNvPr id="57" name="그룹 1014">
            <a:extLst>
              <a:ext uri="{FF2B5EF4-FFF2-40B4-BE49-F238E27FC236}">
                <a16:creationId xmlns:a16="http://schemas.microsoft.com/office/drawing/2014/main" id="{592AAA5E-E65F-41AA-AC29-BE3BAF88DC04}"/>
              </a:ext>
            </a:extLst>
          </p:cNvPr>
          <p:cNvGrpSpPr/>
          <p:nvPr/>
        </p:nvGrpSpPr>
        <p:grpSpPr>
          <a:xfrm>
            <a:off x="8713947" y="2115242"/>
            <a:ext cx="502165" cy="114286"/>
            <a:chOff x="2347210" y="4193939"/>
            <a:chExt cx="502165" cy="114286"/>
          </a:xfrm>
        </p:grpSpPr>
        <p:pic>
          <p:nvPicPr>
            <p:cNvPr id="58" name="Object 52">
              <a:extLst>
                <a:ext uri="{FF2B5EF4-FFF2-40B4-BE49-F238E27FC236}">
                  <a16:creationId xmlns:a16="http://schemas.microsoft.com/office/drawing/2014/main" id="{DCCEDD27-B58A-417D-9633-F22AD0BF6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2347210" y="4193939"/>
              <a:ext cx="502165" cy="114286"/>
            </a:xfrm>
            <a:prstGeom prst="rect">
              <a:avLst/>
            </a:prstGeom>
          </p:spPr>
        </p:pic>
      </p:grpSp>
      <p:grpSp>
        <p:nvGrpSpPr>
          <p:cNvPr id="59" name="그룹 1014">
            <a:extLst>
              <a:ext uri="{FF2B5EF4-FFF2-40B4-BE49-F238E27FC236}">
                <a16:creationId xmlns:a16="http://schemas.microsoft.com/office/drawing/2014/main" id="{DB19B42B-B8F0-45A6-902D-D6D1C35EEF9D}"/>
              </a:ext>
            </a:extLst>
          </p:cNvPr>
          <p:cNvGrpSpPr/>
          <p:nvPr/>
        </p:nvGrpSpPr>
        <p:grpSpPr>
          <a:xfrm>
            <a:off x="14489368" y="2080155"/>
            <a:ext cx="502165" cy="114286"/>
            <a:chOff x="2347210" y="4193939"/>
            <a:chExt cx="502165" cy="114286"/>
          </a:xfrm>
        </p:grpSpPr>
        <p:pic>
          <p:nvPicPr>
            <p:cNvPr id="60" name="Object 52">
              <a:extLst>
                <a:ext uri="{FF2B5EF4-FFF2-40B4-BE49-F238E27FC236}">
                  <a16:creationId xmlns:a16="http://schemas.microsoft.com/office/drawing/2014/main" id="{158ED5C6-EACC-4D34-8A9A-FA0741B36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2347210" y="4193939"/>
              <a:ext cx="502165" cy="114286"/>
            </a:xfrm>
            <a:prstGeom prst="rect">
              <a:avLst/>
            </a:prstGeom>
          </p:spPr>
        </p:pic>
      </p:grpSp>
      <p:grpSp>
        <p:nvGrpSpPr>
          <p:cNvPr id="73" name="그룹 1006">
            <a:extLst>
              <a:ext uri="{FF2B5EF4-FFF2-40B4-BE49-F238E27FC236}">
                <a16:creationId xmlns:a16="http://schemas.microsoft.com/office/drawing/2014/main" id="{74EBD047-F0F0-46BE-91AB-4FDEA9101427}"/>
              </a:ext>
            </a:extLst>
          </p:cNvPr>
          <p:cNvGrpSpPr/>
          <p:nvPr/>
        </p:nvGrpSpPr>
        <p:grpSpPr>
          <a:xfrm>
            <a:off x="1963771" y="3848100"/>
            <a:ext cx="2858441" cy="2858441"/>
            <a:chOff x="1449649" y="5073313"/>
            <a:chExt cx="2284598" cy="2284598"/>
          </a:xfrm>
        </p:grpSpPr>
        <p:pic>
          <p:nvPicPr>
            <p:cNvPr id="74" name="Object 20">
              <a:extLst>
                <a:ext uri="{FF2B5EF4-FFF2-40B4-BE49-F238E27FC236}">
                  <a16:creationId xmlns:a16="http://schemas.microsoft.com/office/drawing/2014/main" id="{A7CC33A6-9F1D-4864-BED2-F5DB29FC3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9649" y="5073313"/>
              <a:ext cx="2284598" cy="2284598"/>
            </a:xfrm>
            <a:prstGeom prst="rect">
              <a:avLst/>
            </a:prstGeom>
          </p:spPr>
        </p:pic>
      </p:grpSp>
      <p:grpSp>
        <p:nvGrpSpPr>
          <p:cNvPr id="79" name="그룹 1006">
            <a:extLst>
              <a:ext uri="{FF2B5EF4-FFF2-40B4-BE49-F238E27FC236}">
                <a16:creationId xmlns:a16="http://schemas.microsoft.com/office/drawing/2014/main" id="{6967B900-34A0-4EDC-A700-32494AE28807}"/>
              </a:ext>
            </a:extLst>
          </p:cNvPr>
          <p:cNvGrpSpPr/>
          <p:nvPr/>
        </p:nvGrpSpPr>
        <p:grpSpPr>
          <a:xfrm>
            <a:off x="13311229" y="3848100"/>
            <a:ext cx="2858441" cy="2858441"/>
            <a:chOff x="1449649" y="5073313"/>
            <a:chExt cx="2284598" cy="2284598"/>
          </a:xfrm>
        </p:grpSpPr>
        <p:pic>
          <p:nvPicPr>
            <p:cNvPr id="80" name="Object 20">
              <a:extLst>
                <a:ext uri="{FF2B5EF4-FFF2-40B4-BE49-F238E27FC236}">
                  <a16:creationId xmlns:a16="http://schemas.microsoft.com/office/drawing/2014/main" id="{8344D8B8-EA8B-411A-A76D-32D227CFB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9649" y="5073313"/>
              <a:ext cx="2284598" cy="228459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8E249A3-27C6-4257-9D2B-23F118911721}"/>
              </a:ext>
            </a:extLst>
          </p:cNvPr>
          <p:cNvSpPr txBox="1"/>
          <p:nvPr/>
        </p:nvSpPr>
        <p:spPr>
          <a:xfrm>
            <a:off x="1220459" y="6911884"/>
            <a:ext cx="456990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주차 </a:t>
            </a:r>
            <a:r>
              <a:rPr lang="en-US" altLang="ko-KR" sz="20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SPOT </a:t>
            </a:r>
            <a:r>
              <a:rPr lang="ko-KR" altLang="en-US" sz="20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유도</a:t>
            </a:r>
            <a:endParaRPr lang="en-US" altLang="ko-KR" sz="2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endParaRPr lang="en-US" altLang="ko-KR" sz="2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r>
              <a:rPr lang="en-US" altLang="ko-KR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: </a:t>
            </a:r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정해진 주차 </a:t>
            </a:r>
            <a:r>
              <a:rPr lang="en-US" altLang="ko-KR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Spot</a:t>
            </a:r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에 주차하면 요금을 할인하여</a:t>
            </a:r>
            <a:endParaRPr lang="en-US" altLang="ko-KR" sz="16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en-US" altLang="ko-KR" sz="5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</a:p>
          <a:p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       정해진 곳에 주차하도록 유도한다</a:t>
            </a:r>
            <a:r>
              <a:rPr lang="en-US" altLang="ko-KR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  <a:endParaRPr lang="ko-KR" altLang="en-US" sz="16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grpSp>
        <p:nvGrpSpPr>
          <p:cNvPr id="83" name="그룹 1006">
            <a:extLst>
              <a:ext uri="{FF2B5EF4-FFF2-40B4-BE49-F238E27FC236}">
                <a16:creationId xmlns:a16="http://schemas.microsoft.com/office/drawing/2014/main" id="{C0798F9E-9EAE-4005-A8A9-D122293CC590}"/>
              </a:ext>
            </a:extLst>
          </p:cNvPr>
          <p:cNvGrpSpPr/>
          <p:nvPr/>
        </p:nvGrpSpPr>
        <p:grpSpPr>
          <a:xfrm>
            <a:off x="7663630" y="2635395"/>
            <a:ext cx="2560060" cy="2560060"/>
            <a:chOff x="1449649" y="5073313"/>
            <a:chExt cx="2284598" cy="2284598"/>
          </a:xfrm>
        </p:grpSpPr>
        <p:pic>
          <p:nvPicPr>
            <p:cNvPr id="85" name="Object 20">
              <a:extLst>
                <a:ext uri="{FF2B5EF4-FFF2-40B4-BE49-F238E27FC236}">
                  <a16:creationId xmlns:a16="http://schemas.microsoft.com/office/drawing/2014/main" id="{4D647DD9-8F44-46FE-9D92-AB2464C0B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9649" y="5073313"/>
              <a:ext cx="2284598" cy="2284598"/>
            </a:xfrm>
            <a:prstGeom prst="rect">
              <a:avLst/>
            </a:prstGeom>
          </p:spPr>
        </p:pic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6D9A564-7612-46A0-8FCA-1D2372D9966A}"/>
              </a:ext>
            </a:extLst>
          </p:cNvPr>
          <p:cNvSpPr txBox="1"/>
          <p:nvPr/>
        </p:nvSpPr>
        <p:spPr>
          <a:xfrm>
            <a:off x="6577136" y="5195455"/>
            <a:ext cx="49785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헬멧 착용 </a:t>
            </a:r>
            <a:r>
              <a:rPr lang="en-US" altLang="ko-KR" sz="20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Detect</a:t>
            </a:r>
          </a:p>
          <a:p>
            <a:r>
              <a:rPr lang="en-US" altLang="ko-KR" sz="6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</a:p>
          <a:p>
            <a:r>
              <a:rPr lang="en-US" altLang="ko-KR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</a:t>
            </a:r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공용 전동 킥보드를 사용하기 위해 </a:t>
            </a:r>
            <a:r>
              <a:rPr lang="en-US" altLang="ko-KR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QR</a:t>
            </a:r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코드로 접속하면</a:t>
            </a:r>
            <a:endParaRPr lang="en-US" altLang="ko-KR" sz="16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5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헬멧을 착용했음을 확인한 뒤 전동 </a:t>
            </a:r>
            <a:r>
              <a:rPr lang="ko-KR" altLang="en-US" sz="16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킥보드</a:t>
            </a:r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사용 가능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9198A74-2CA2-4F8B-A20F-690AC13C9544}"/>
              </a:ext>
            </a:extLst>
          </p:cNvPr>
          <p:cNvSpPr txBox="1"/>
          <p:nvPr/>
        </p:nvSpPr>
        <p:spPr>
          <a:xfrm>
            <a:off x="6576740" y="9080721"/>
            <a:ext cx="4978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날씨 악화 시</a:t>
            </a:r>
            <a:r>
              <a:rPr lang="en-US" altLang="ko-KR" sz="20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,</a:t>
            </a:r>
            <a:r>
              <a:rPr lang="ko-KR" altLang="en-US" sz="20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사용 경고</a:t>
            </a:r>
            <a:endParaRPr lang="en-US" altLang="ko-KR" sz="2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algn="ctr"/>
            <a:endParaRPr lang="en-US" altLang="ko-KR" sz="6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r>
              <a:rPr lang="en-US" altLang="ko-KR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</a:t>
            </a:r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날씨가 안 좋을 시 전동 </a:t>
            </a:r>
            <a:r>
              <a:rPr lang="ko-KR" altLang="en-US" sz="16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킥보드</a:t>
            </a:r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사용이 위험함을 알림</a:t>
            </a:r>
          </a:p>
        </p:txBody>
      </p:sp>
      <p:grpSp>
        <p:nvGrpSpPr>
          <p:cNvPr id="91" name="그룹 1006">
            <a:extLst>
              <a:ext uri="{FF2B5EF4-FFF2-40B4-BE49-F238E27FC236}">
                <a16:creationId xmlns:a16="http://schemas.microsoft.com/office/drawing/2014/main" id="{092501E1-4410-4FBB-8F96-2F3EA81FD164}"/>
              </a:ext>
            </a:extLst>
          </p:cNvPr>
          <p:cNvGrpSpPr/>
          <p:nvPr/>
        </p:nvGrpSpPr>
        <p:grpSpPr>
          <a:xfrm>
            <a:off x="7627856" y="6475485"/>
            <a:ext cx="2560060" cy="2560060"/>
            <a:chOff x="1449649" y="5073313"/>
            <a:chExt cx="2284598" cy="2284598"/>
          </a:xfrm>
        </p:grpSpPr>
        <p:pic>
          <p:nvPicPr>
            <p:cNvPr id="92" name="Object 20">
              <a:extLst>
                <a:ext uri="{FF2B5EF4-FFF2-40B4-BE49-F238E27FC236}">
                  <a16:creationId xmlns:a16="http://schemas.microsoft.com/office/drawing/2014/main" id="{FF9D21BC-5EE9-4681-81B6-86E5D3510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9649" y="5073313"/>
              <a:ext cx="2284598" cy="2284598"/>
            </a:xfrm>
            <a:prstGeom prst="rect">
              <a:avLst/>
            </a:prstGeom>
          </p:spPr>
        </p:pic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7CDADB1C-B91F-49BB-A929-D213B3A93526}"/>
              </a:ext>
            </a:extLst>
          </p:cNvPr>
          <p:cNvSpPr txBox="1"/>
          <p:nvPr/>
        </p:nvSpPr>
        <p:spPr>
          <a:xfrm>
            <a:off x="11968276" y="6911884"/>
            <a:ext cx="568430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킥보드</a:t>
            </a:r>
            <a:r>
              <a:rPr lang="ko-KR" altLang="en-US" sz="20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배터리 </a:t>
            </a:r>
            <a:r>
              <a:rPr lang="ko-KR" altLang="en-US" sz="2000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잔여량</a:t>
            </a:r>
            <a:r>
              <a:rPr lang="ko-KR" altLang="en-US" sz="20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출력 및 방전 경고</a:t>
            </a:r>
            <a:endParaRPr lang="en-US" altLang="ko-KR" sz="2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endParaRPr lang="en-US" altLang="ko-KR" sz="2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r>
              <a:rPr lang="en-US" altLang="ko-KR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: </a:t>
            </a:r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공용 전동 킥보드에 전원이 들어온 이후로</a:t>
            </a:r>
            <a:r>
              <a:rPr lang="en-US" altLang="ko-KR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잔여 배터리양을</a:t>
            </a:r>
            <a:endParaRPr lang="en-US" altLang="ko-KR" sz="16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5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언제든지 확인할 수 있고</a:t>
            </a:r>
            <a:r>
              <a:rPr lang="en-US" altLang="ko-KR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, </a:t>
            </a:r>
            <a:r>
              <a:rPr lang="ko-KR" altLang="en-US" sz="16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잔여량이</a:t>
            </a:r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10%</a:t>
            </a:r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미만일 시 경고하여</a:t>
            </a:r>
            <a:endParaRPr lang="en-US" altLang="ko-KR" sz="16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5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             </a:t>
            </a:r>
            <a:r>
              <a:rPr lang="en-US" altLang="ko-KR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사용 중 방전으로 인한 피해 예방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92F6F5-F777-4215-8E9A-8C2E9BC394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985" y="4185241"/>
            <a:ext cx="2202011" cy="220201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EC82777E-3702-4024-B569-38CC60BDB9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56" y="4699645"/>
            <a:ext cx="1277273" cy="1277273"/>
          </a:xfrm>
          <a:prstGeom prst="rect">
            <a:avLst/>
          </a:prstGeom>
        </p:spPr>
      </p:pic>
      <p:pic>
        <p:nvPicPr>
          <p:cNvPr id="961" name="그림 960">
            <a:extLst>
              <a:ext uri="{FF2B5EF4-FFF2-40B4-BE49-F238E27FC236}">
                <a16:creationId xmlns:a16="http://schemas.microsoft.com/office/drawing/2014/main" id="{104D4E85-4766-4CBC-9666-6327F70027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714" b="90000" l="10000" r="90000">
                        <a14:foregroundMark x1="26786" y1="5714" x2="38214" y2="8214"/>
                        <a14:foregroundMark x1="44643" y1="47857" x2="45357" y2="65357"/>
                        <a14:foregroundMark x1="65000" y1="58571" x2="55714" y2="66071"/>
                        <a14:foregroundMark x1="58214" y1="44643" x2="49286" y2="65714"/>
                        <a14:foregroundMark x1="49286" y1="65714" x2="51071" y2="52857"/>
                        <a14:foregroundMark x1="70714" y1="80000" x2="81786" y2="81429"/>
                        <a14:foregroundMark x1="73214" y1="77857" x2="75000" y2="86071"/>
                        <a14:foregroundMark x1="16071" y1="74286" x2="25714" y2="810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32456" y="4601381"/>
            <a:ext cx="1473799" cy="1473799"/>
          </a:xfrm>
          <a:prstGeom prst="rect">
            <a:avLst/>
          </a:prstGeom>
        </p:spPr>
      </p:pic>
      <p:pic>
        <p:nvPicPr>
          <p:cNvPr id="965" name="그림 964">
            <a:extLst>
              <a:ext uri="{FF2B5EF4-FFF2-40B4-BE49-F238E27FC236}">
                <a16:creationId xmlns:a16="http://schemas.microsoft.com/office/drawing/2014/main" id="{14EA7838-8B8C-4920-8E50-51346CFE7F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0" y="3091759"/>
            <a:ext cx="1641785" cy="1641785"/>
          </a:xfrm>
          <a:prstGeom prst="rect">
            <a:avLst/>
          </a:prstGeom>
        </p:spPr>
      </p:pic>
      <p:pic>
        <p:nvPicPr>
          <p:cNvPr id="969" name="그림 968">
            <a:extLst>
              <a:ext uri="{FF2B5EF4-FFF2-40B4-BE49-F238E27FC236}">
                <a16:creationId xmlns:a16="http://schemas.microsoft.com/office/drawing/2014/main" id="{595337CB-4B66-4752-99BA-D0E07E00465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650" y="7293604"/>
            <a:ext cx="1061829" cy="1061829"/>
          </a:xfrm>
          <a:prstGeom prst="rect">
            <a:avLst/>
          </a:prstGeom>
        </p:spPr>
      </p:pic>
      <p:pic>
        <p:nvPicPr>
          <p:cNvPr id="973" name="그림 972">
            <a:extLst>
              <a:ext uri="{FF2B5EF4-FFF2-40B4-BE49-F238E27FC236}">
                <a16:creationId xmlns:a16="http://schemas.microsoft.com/office/drawing/2014/main" id="{F99359A8-3E8C-4D4C-8D63-A30758E9C5F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878" y="7293604"/>
            <a:ext cx="1001111" cy="10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2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06255" y="818569"/>
            <a:ext cx="1599471" cy="457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6" cstate="print"/>
          <a:srcRect r="89630" b="9775"/>
          <a:stretch/>
        </p:blipFill>
        <p:spPr>
          <a:xfrm>
            <a:off x="3361534" y="861147"/>
            <a:ext cx="272681" cy="41244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87239" y="1985442"/>
            <a:ext cx="4353691" cy="7590198"/>
            <a:chOff x="673016" y="1973678"/>
            <a:chExt cx="2059989" cy="205998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356979" y="943683"/>
              <a:ext cx="4119978" cy="4119978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3016" y="1973678"/>
              <a:ext cx="2059989" cy="205998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0DB93A6-4A40-4B49-8367-98790F50000C}"/>
              </a:ext>
            </a:extLst>
          </p:cNvPr>
          <p:cNvSpPr txBox="1"/>
          <p:nvPr/>
        </p:nvSpPr>
        <p:spPr>
          <a:xfrm>
            <a:off x="1030142" y="709250"/>
            <a:ext cx="2544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04. </a:t>
            </a:r>
            <a:r>
              <a:rPr lang="ko-KR" altLang="en-US" sz="3600" b="1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구현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37807-15D8-4261-8AC4-87E637C73913}"/>
              </a:ext>
            </a:extLst>
          </p:cNvPr>
          <p:cNvSpPr txBox="1"/>
          <p:nvPr/>
        </p:nvSpPr>
        <p:spPr>
          <a:xfrm>
            <a:off x="3833390" y="917161"/>
            <a:ext cx="2255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사용 </a:t>
            </a:r>
            <a:r>
              <a:rPr lang="en-US" altLang="ko-KR" sz="16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device? </a:t>
            </a:r>
            <a:r>
              <a:rPr lang="ko-KR" altLang="en-US" sz="16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모듈</a:t>
            </a:r>
            <a:r>
              <a:rPr lang="en-US" altLang="ko-KR" sz="16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?</a:t>
            </a:r>
            <a:endParaRPr lang="ko-KR" altLang="en-US" sz="1600" dirty="0">
              <a:latin typeface="나눔바른고딕OTF 옛한글" panose="02000503000000000000" pitchFamily="50" charset="-127"/>
              <a:ea typeface="나눔바른고딕OTF 옛한글" panose="02000503000000000000" pitchFamily="50" charset="-127"/>
            </a:endParaRPr>
          </a:p>
        </p:txBody>
      </p:sp>
      <p:grpSp>
        <p:nvGrpSpPr>
          <p:cNvPr id="75" name="그룹 1005">
            <a:extLst>
              <a:ext uri="{FF2B5EF4-FFF2-40B4-BE49-F238E27FC236}">
                <a16:creationId xmlns:a16="http://schemas.microsoft.com/office/drawing/2014/main" id="{30EDA7EE-6927-4481-BB01-E68DDA5FD69B}"/>
              </a:ext>
            </a:extLst>
          </p:cNvPr>
          <p:cNvGrpSpPr/>
          <p:nvPr/>
        </p:nvGrpSpPr>
        <p:grpSpPr>
          <a:xfrm>
            <a:off x="6597032" y="1985444"/>
            <a:ext cx="4353691" cy="7590198"/>
            <a:chOff x="673016" y="1973678"/>
            <a:chExt cx="2059989" cy="2059989"/>
          </a:xfrm>
        </p:grpSpPr>
        <p:pic>
          <p:nvPicPr>
            <p:cNvPr id="78" name="Object 17">
              <a:extLst>
                <a:ext uri="{FF2B5EF4-FFF2-40B4-BE49-F238E27FC236}">
                  <a16:creationId xmlns:a16="http://schemas.microsoft.com/office/drawing/2014/main" id="{20056976-E9FD-4DDE-A6F3-D12FF79B3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356979" y="943683"/>
              <a:ext cx="4119978" cy="4119978"/>
            </a:xfrm>
            <a:prstGeom prst="rect">
              <a:avLst/>
            </a:prstGeom>
          </p:spPr>
        </p:pic>
        <p:pic>
          <p:nvPicPr>
            <p:cNvPr id="81" name="Object 18">
              <a:extLst>
                <a:ext uri="{FF2B5EF4-FFF2-40B4-BE49-F238E27FC236}">
                  <a16:creationId xmlns:a16="http://schemas.microsoft.com/office/drawing/2014/main" id="{67B90B49-3B6C-4D3C-AB68-EE85168E6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3016" y="1973678"/>
              <a:ext cx="2059989" cy="2059989"/>
            </a:xfrm>
            <a:prstGeom prst="rect">
              <a:avLst/>
            </a:prstGeom>
          </p:spPr>
        </p:pic>
      </p:grpSp>
      <p:grpSp>
        <p:nvGrpSpPr>
          <p:cNvPr id="82" name="그룹 1005">
            <a:extLst>
              <a:ext uri="{FF2B5EF4-FFF2-40B4-BE49-F238E27FC236}">
                <a16:creationId xmlns:a16="http://schemas.microsoft.com/office/drawing/2014/main" id="{B8CA9006-1D6F-4C49-8123-136505B02270}"/>
              </a:ext>
            </a:extLst>
          </p:cNvPr>
          <p:cNvGrpSpPr/>
          <p:nvPr/>
        </p:nvGrpSpPr>
        <p:grpSpPr>
          <a:xfrm>
            <a:off x="12323781" y="2002762"/>
            <a:ext cx="4353691" cy="7590198"/>
            <a:chOff x="673016" y="1973678"/>
            <a:chExt cx="2059989" cy="2059989"/>
          </a:xfrm>
        </p:grpSpPr>
        <p:pic>
          <p:nvPicPr>
            <p:cNvPr id="84" name="Object 17">
              <a:extLst>
                <a:ext uri="{FF2B5EF4-FFF2-40B4-BE49-F238E27FC236}">
                  <a16:creationId xmlns:a16="http://schemas.microsoft.com/office/drawing/2014/main" id="{4E25483D-1E1E-4C32-AD5D-A0D46BC51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356979" y="943683"/>
              <a:ext cx="4119978" cy="4119978"/>
            </a:xfrm>
            <a:prstGeom prst="rect">
              <a:avLst/>
            </a:prstGeom>
          </p:spPr>
        </p:pic>
        <p:pic>
          <p:nvPicPr>
            <p:cNvPr id="87" name="Object 18">
              <a:extLst>
                <a:ext uri="{FF2B5EF4-FFF2-40B4-BE49-F238E27FC236}">
                  <a16:creationId xmlns:a16="http://schemas.microsoft.com/office/drawing/2014/main" id="{76670BE7-AC1B-4E68-8FBE-77B6064CF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3016" y="1973678"/>
              <a:ext cx="2059989" cy="2059989"/>
            </a:xfrm>
            <a:prstGeom prst="rect">
              <a:avLst/>
            </a:prstGeom>
          </p:spPr>
        </p:pic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3EBC702-94A2-466A-B295-0EA8E6688F79}"/>
              </a:ext>
            </a:extLst>
          </p:cNvPr>
          <p:cNvSpPr/>
          <p:nvPr/>
        </p:nvSpPr>
        <p:spPr>
          <a:xfrm>
            <a:off x="1021408" y="2238928"/>
            <a:ext cx="4007792" cy="533400"/>
          </a:xfrm>
          <a:prstGeom prst="roundRect">
            <a:avLst>
              <a:gd name="adj" fmla="val 32251"/>
            </a:avLst>
          </a:prstGeom>
          <a:solidFill>
            <a:srgbClr val="E3E3E3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스마트폰</a:t>
            </a:r>
            <a:endParaRPr lang="ko-KR" altLang="en-US" sz="1600" b="1" dirty="0">
              <a:solidFill>
                <a:schemeClr val="tx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3CC5FAC2-B119-4576-BB53-BAC4140CFBE3}"/>
              </a:ext>
            </a:extLst>
          </p:cNvPr>
          <p:cNvSpPr/>
          <p:nvPr/>
        </p:nvSpPr>
        <p:spPr>
          <a:xfrm>
            <a:off x="6756749" y="2238928"/>
            <a:ext cx="4007792" cy="533400"/>
          </a:xfrm>
          <a:prstGeom prst="roundRect">
            <a:avLst>
              <a:gd name="adj" fmla="val 32251"/>
            </a:avLst>
          </a:prstGeom>
          <a:solidFill>
            <a:srgbClr val="E3E3E3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공용 전동 </a:t>
            </a:r>
            <a:r>
              <a:rPr lang="ko-KR" altLang="en-US" sz="2000" b="1" dirty="0" err="1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킥보드</a:t>
            </a:r>
            <a:endParaRPr lang="ko-KR" altLang="en-US" sz="1600" b="1" dirty="0">
              <a:solidFill>
                <a:schemeClr val="tx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9EF7BA9E-EFFB-43AA-B149-C472D2735481}"/>
              </a:ext>
            </a:extLst>
          </p:cNvPr>
          <p:cNvSpPr/>
          <p:nvPr/>
        </p:nvSpPr>
        <p:spPr>
          <a:xfrm>
            <a:off x="12477790" y="2238928"/>
            <a:ext cx="4007792" cy="533400"/>
          </a:xfrm>
          <a:prstGeom prst="roundRect">
            <a:avLst>
              <a:gd name="adj" fmla="val 32251"/>
            </a:avLst>
          </a:prstGeom>
          <a:solidFill>
            <a:srgbClr val="E3E3E3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주차 </a:t>
            </a:r>
            <a:r>
              <a:rPr lang="en-US" altLang="ko-KR" sz="2000" b="1" dirty="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SPOT</a:t>
            </a:r>
            <a:endParaRPr lang="ko-KR" altLang="en-US" sz="2000" b="1" dirty="0">
              <a:solidFill>
                <a:schemeClr val="tx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1B5554-9F3D-4CC8-BCBF-4CED85810CFE}"/>
              </a:ext>
            </a:extLst>
          </p:cNvPr>
          <p:cNvSpPr/>
          <p:nvPr/>
        </p:nvSpPr>
        <p:spPr>
          <a:xfrm>
            <a:off x="1143000" y="3086100"/>
            <a:ext cx="3733800" cy="19644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8406D4-D645-4C01-A261-460A03AD22FB}"/>
              </a:ext>
            </a:extLst>
          </p:cNvPr>
          <p:cNvSpPr txBox="1"/>
          <p:nvPr/>
        </p:nvSpPr>
        <p:spPr>
          <a:xfrm>
            <a:off x="1021408" y="5630458"/>
            <a:ext cx="421585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〮 사용 장치</a:t>
            </a:r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 : </a:t>
            </a:r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스마트폰</a:t>
            </a:r>
            <a:endParaRPr lang="en-US" altLang="ko-KR" sz="2000" dirty="0">
              <a:latin typeface="나눔바른고딕OTF 옛한글" panose="02000503000000000000" pitchFamily="50" charset="-127"/>
              <a:ea typeface="나눔바른고딕OTF 옛한글" panose="02000503000000000000" pitchFamily="50" charset="-127"/>
            </a:endParaRPr>
          </a:p>
          <a:p>
            <a:endParaRPr lang="en-US" altLang="ko-KR" sz="400" dirty="0">
              <a:latin typeface="나눔바른고딕OTF 옛한글" panose="02000503000000000000" pitchFamily="50" charset="-127"/>
              <a:ea typeface="나눔바른고딕OTF 옛한글" panose="02000503000000000000" pitchFamily="50" charset="-127"/>
            </a:endParaRPr>
          </a:p>
          <a:p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〮 </a:t>
            </a:r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BLE – Client, Board1</a:t>
            </a:r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과 통신</a:t>
            </a:r>
            <a:endParaRPr lang="en-US" altLang="ko-KR" sz="2000" dirty="0">
              <a:latin typeface="나눔바른고딕OTF 옛한글" panose="02000503000000000000" pitchFamily="50" charset="-127"/>
              <a:ea typeface="나눔바른고딕OTF 옛한글" panose="02000503000000000000" pitchFamily="50" charset="-127"/>
            </a:endParaRPr>
          </a:p>
          <a:p>
            <a:endParaRPr lang="en-US" altLang="ko-KR" sz="400" dirty="0">
              <a:latin typeface="나눔바른고딕OTF 옛한글" panose="02000503000000000000" pitchFamily="50" charset="-127"/>
              <a:ea typeface="나눔바른고딕OTF 옛한글" panose="02000503000000000000" pitchFamily="50" charset="-127"/>
            </a:endParaRPr>
          </a:p>
          <a:p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〮 </a:t>
            </a:r>
            <a:r>
              <a:rPr lang="en-US" altLang="ko-KR" sz="2000" dirty="0" err="1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Wifi</a:t>
            </a:r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 – </a:t>
            </a:r>
            <a:r>
              <a:rPr lang="en-US" altLang="ko-KR" sz="2000" dirty="0" err="1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ui</a:t>
            </a:r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 page </a:t>
            </a:r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접속 및 동작 인식</a:t>
            </a:r>
            <a:endParaRPr lang="en-US" altLang="ko-KR" sz="2000" dirty="0">
              <a:latin typeface="나눔바른고딕OTF 옛한글" panose="02000503000000000000" pitchFamily="50" charset="-127"/>
              <a:ea typeface="나눔바른고딕OTF 옛한글" panose="02000503000000000000" pitchFamily="50" charset="-127"/>
            </a:endParaRPr>
          </a:p>
          <a:p>
            <a:endParaRPr lang="en-US" altLang="ko-KR" sz="400" dirty="0">
              <a:latin typeface="나눔바른고딕OTF 옛한글" panose="02000503000000000000" pitchFamily="50" charset="-127"/>
              <a:ea typeface="나눔바른고딕OTF 옛한글" panose="02000503000000000000" pitchFamily="50" charset="-127"/>
            </a:endParaRPr>
          </a:p>
          <a:p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〮 구현 동작 </a:t>
            </a:r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: </a:t>
            </a:r>
          </a:p>
          <a:p>
            <a:endParaRPr lang="en-US" altLang="ko-KR" sz="400" dirty="0">
              <a:latin typeface="나눔바른고딕OTF 옛한글" panose="02000503000000000000" pitchFamily="50" charset="-127"/>
              <a:ea typeface="나눔바른고딕OTF 옛한글" panose="02000503000000000000" pitchFamily="50" charset="-127"/>
            </a:endParaRPr>
          </a:p>
          <a:p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  1) </a:t>
            </a:r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헬멧 착용 </a:t>
            </a:r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Check [</a:t>
            </a:r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인식버튼</a:t>
            </a:r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]</a:t>
            </a:r>
          </a:p>
          <a:p>
            <a:endParaRPr lang="en-US" altLang="ko-KR" sz="400" dirty="0">
              <a:latin typeface="나눔바른고딕OTF 옛한글" panose="02000503000000000000" pitchFamily="50" charset="-127"/>
              <a:ea typeface="나눔바른고딕OTF 옛한글" panose="02000503000000000000" pitchFamily="50" charset="-127"/>
            </a:endParaRPr>
          </a:p>
          <a:p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  2) </a:t>
            </a:r>
            <a:r>
              <a:rPr lang="ko-KR" altLang="en-US" sz="2000" dirty="0" err="1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킥보드</a:t>
            </a:r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 사용 종료 </a:t>
            </a:r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[</a:t>
            </a:r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종료버튼</a:t>
            </a:r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]</a:t>
            </a:r>
          </a:p>
          <a:p>
            <a:endParaRPr lang="en-US" altLang="ko-KR" sz="400" dirty="0">
              <a:latin typeface="나눔바른고딕OTF 옛한글" panose="02000503000000000000" pitchFamily="50" charset="-127"/>
              <a:ea typeface="나눔바른고딕OTF 옛한글" panose="02000503000000000000" pitchFamily="50" charset="-127"/>
            </a:endParaRPr>
          </a:p>
          <a:p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  3) </a:t>
            </a:r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재시작 </a:t>
            </a:r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[</a:t>
            </a:r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리셋</a:t>
            </a:r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]</a:t>
            </a:r>
          </a:p>
          <a:p>
            <a:endParaRPr lang="en-US" altLang="ko-KR" sz="400" dirty="0">
              <a:latin typeface="나눔바른고딕OTF 옛한글" panose="02000503000000000000" pitchFamily="50" charset="-127"/>
              <a:ea typeface="나눔바른고딕OTF 옛한글" panose="02000503000000000000" pitchFamily="50" charset="-127"/>
            </a:endParaRPr>
          </a:p>
          <a:p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  4) </a:t>
            </a:r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내용 출력</a:t>
            </a:r>
            <a:endParaRPr lang="en-US" altLang="ko-KR" sz="2000" dirty="0">
              <a:latin typeface="나눔바른고딕OTF 옛한글" panose="02000503000000000000" pitchFamily="50" charset="-127"/>
              <a:ea typeface="나눔바른고딕OTF 옛한글" panose="02000503000000000000" pitchFamily="50" charset="-127"/>
            </a:endParaRPr>
          </a:p>
          <a:p>
            <a:endParaRPr lang="en-US" altLang="ko-KR" sz="400" dirty="0">
              <a:latin typeface="나눔바른고딕OTF 옛한글" panose="02000503000000000000" pitchFamily="50" charset="-127"/>
              <a:ea typeface="나눔바른고딕OTF 옛한글" panose="02000503000000000000" pitchFamily="50" charset="-127"/>
            </a:endParaRPr>
          </a:p>
          <a:p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  5) </a:t>
            </a:r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동작 상태 및 종료 시 요금 알림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7681F79-09DD-4A53-819A-54FC8BB3085D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3009900" y="3086100"/>
            <a:ext cx="0" cy="196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547DF77-50BB-435C-925E-3C86825316D9}"/>
              </a:ext>
            </a:extLst>
          </p:cNvPr>
          <p:cNvSpPr/>
          <p:nvPr/>
        </p:nvSpPr>
        <p:spPr>
          <a:xfrm>
            <a:off x="6879523" y="3086100"/>
            <a:ext cx="3733800" cy="19644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37E25F1-09EC-4D15-A696-D3BC658A4FCA}"/>
              </a:ext>
            </a:extLst>
          </p:cNvPr>
          <p:cNvSpPr/>
          <p:nvPr/>
        </p:nvSpPr>
        <p:spPr>
          <a:xfrm>
            <a:off x="12606272" y="3086100"/>
            <a:ext cx="3733800" cy="19644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DAB8D4-A909-476D-9188-CC4E76040A8C}"/>
              </a:ext>
            </a:extLst>
          </p:cNvPr>
          <p:cNvSpPr txBox="1"/>
          <p:nvPr/>
        </p:nvSpPr>
        <p:spPr>
          <a:xfrm>
            <a:off x="6762326" y="5869538"/>
            <a:ext cx="42158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〮 사용 장치</a:t>
            </a:r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 : ESP32</a:t>
            </a:r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 </a:t>
            </a:r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Board-1</a:t>
            </a:r>
          </a:p>
          <a:p>
            <a:endParaRPr lang="en-US" altLang="ko-KR" sz="400" dirty="0">
              <a:latin typeface="나눔바른고딕OTF 옛한글" panose="02000503000000000000" pitchFamily="50" charset="-127"/>
              <a:ea typeface="나눔바른고딕OTF 옛한글" panose="02000503000000000000" pitchFamily="50" charset="-127"/>
            </a:endParaRPr>
          </a:p>
          <a:p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〮 </a:t>
            </a:r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BLE – Server</a:t>
            </a:r>
          </a:p>
          <a:p>
            <a:endParaRPr lang="en-US" altLang="ko-KR" sz="400" dirty="0">
              <a:latin typeface="나눔바른고딕OTF 옛한글" panose="02000503000000000000" pitchFamily="50" charset="-127"/>
              <a:ea typeface="나눔바른고딕OTF 옛한글" panose="02000503000000000000" pitchFamily="50" charset="-127"/>
            </a:endParaRPr>
          </a:p>
          <a:p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〮 </a:t>
            </a:r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Serial </a:t>
            </a:r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통신 </a:t>
            </a:r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– </a:t>
            </a:r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동작 출력</a:t>
            </a:r>
            <a:endParaRPr lang="en-US" altLang="ko-KR" sz="2000" dirty="0">
              <a:latin typeface="나눔바른고딕OTF 옛한글" panose="02000503000000000000" pitchFamily="50" charset="-127"/>
              <a:ea typeface="나눔바른고딕OTF 옛한글" panose="02000503000000000000" pitchFamily="50" charset="-127"/>
            </a:endParaRPr>
          </a:p>
          <a:p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〮 사용하는 </a:t>
            </a:r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I/O – LED Matrix</a:t>
            </a:r>
          </a:p>
          <a:p>
            <a:endParaRPr lang="en-US" altLang="ko-KR" sz="400" dirty="0">
              <a:latin typeface="나눔바른고딕OTF 옛한글" panose="02000503000000000000" pitchFamily="50" charset="-127"/>
              <a:ea typeface="나눔바른고딕OTF 옛한글" panose="02000503000000000000" pitchFamily="50" charset="-127"/>
            </a:endParaRPr>
          </a:p>
          <a:p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〮 구현 동작 </a:t>
            </a:r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: </a:t>
            </a:r>
          </a:p>
          <a:p>
            <a:endParaRPr lang="en-US" altLang="ko-KR" sz="400" dirty="0">
              <a:latin typeface="나눔바른고딕OTF 옛한글" panose="02000503000000000000" pitchFamily="50" charset="-127"/>
              <a:ea typeface="나눔바른고딕OTF 옛한글" panose="02000503000000000000" pitchFamily="50" charset="-127"/>
            </a:endParaRPr>
          </a:p>
          <a:p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  1) </a:t>
            </a:r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현재 모터 상태 출력</a:t>
            </a:r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(LED Matrix)</a:t>
            </a:r>
          </a:p>
          <a:p>
            <a:r>
              <a:rPr lang="ko-KR" altLang="en-US" sz="4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 </a:t>
            </a:r>
            <a:endParaRPr lang="en-US" altLang="ko-KR" sz="400" dirty="0">
              <a:latin typeface="나눔바른고딕OTF 옛한글" panose="02000503000000000000" pitchFamily="50" charset="-127"/>
              <a:ea typeface="나눔바른고딕OTF 옛한글" panose="02000503000000000000" pitchFamily="50" charset="-127"/>
            </a:endParaRPr>
          </a:p>
          <a:p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  2) event</a:t>
            </a:r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발생시 출력</a:t>
            </a:r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(LED Matrix)</a:t>
            </a:r>
            <a:endParaRPr lang="ko-KR" altLang="en-US" sz="2000" dirty="0">
              <a:latin typeface="나눔바른고딕OTF 옛한글" panose="02000503000000000000" pitchFamily="50" charset="-127"/>
              <a:ea typeface="나눔바른고딕OTF 옛한글" panose="02000503000000000000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7BA7971-D82A-43D2-8D51-5C020F9609F8}"/>
              </a:ext>
            </a:extLst>
          </p:cNvPr>
          <p:cNvSpPr txBox="1"/>
          <p:nvPr/>
        </p:nvSpPr>
        <p:spPr>
          <a:xfrm>
            <a:off x="12578563" y="5842452"/>
            <a:ext cx="421585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〮 사용 장치</a:t>
            </a:r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 : ESP32</a:t>
            </a:r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 </a:t>
            </a:r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Board-2</a:t>
            </a:r>
          </a:p>
          <a:p>
            <a:endParaRPr lang="en-US" altLang="ko-KR" sz="400" dirty="0">
              <a:latin typeface="나눔바른고딕OTF 옛한글" panose="02000503000000000000" pitchFamily="50" charset="-127"/>
              <a:ea typeface="나눔바른고딕OTF 옛한글" panose="02000503000000000000" pitchFamily="50" charset="-127"/>
            </a:endParaRPr>
          </a:p>
          <a:p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〮 </a:t>
            </a:r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BLE – Client</a:t>
            </a:r>
          </a:p>
          <a:p>
            <a:endParaRPr lang="en-US" altLang="ko-KR" sz="400" dirty="0">
              <a:latin typeface="나눔바른고딕OTF 옛한글" panose="02000503000000000000" pitchFamily="50" charset="-127"/>
              <a:ea typeface="나눔바른고딕OTF 옛한글" panose="02000503000000000000" pitchFamily="50" charset="-127"/>
            </a:endParaRPr>
          </a:p>
          <a:p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〮 사용하는 </a:t>
            </a:r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I/O – </a:t>
            </a:r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가변 저항</a:t>
            </a:r>
            <a:endParaRPr lang="en-US" altLang="ko-KR" sz="2000" dirty="0">
              <a:latin typeface="나눔바른고딕OTF 옛한글" panose="02000503000000000000" pitchFamily="50" charset="-127"/>
              <a:ea typeface="나눔바른고딕OTF 옛한글" panose="02000503000000000000" pitchFamily="50" charset="-127"/>
            </a:endParaRPr>
          </a:p>
          <a:p>
            <a:endParaRPr lang="en-US" altLang="ko-KR" sz="400" dirty="0">
              <a:latin typeface="나눔바른고딕OTF 옛한글" panose="02000503000000000000" pitchFamily="50" charset="-127"/>
              <a:ea typeface="나눔바른고딕OTF 옛한글" panose="02000503000000000000" pitchFamily="50" charset="-127"/>
            </a:endParaRPr>
          </a:p>
          <a:p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〮 구현 동작 </a:t>
            </a:r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: </a:t>
            </a:r>
          </a:p>
          <a:p>
            <a:endParaRPr lang="en-US" altLang="ko-KR" sz="400" dirty="0">
              <a:latin typeface="나눔바른고딕OTF 옛한글" panose="02000503000000000000" pitchFamily="50" charset="-127"/>
              <a:ea typeface="나눔바른고딕OTF 옛한글" panose="02000503000000000000" pitchFamily="50" charset="-127"/>
            </a:endParaRPr>
          </a:p>
          <a:p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  1) </a:t>
            </a:r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주차</a:t>
            </a:r>
            <a:r>
              <a:rPr lang="en-US" altLang="ko-KR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spot</a:t>
            </a:r>
            <a:r>
              <a:rPr lang="ko-KR" altLang="en-US" sz="20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에서 주차 감지 </a:t>
            </a:r>
            <a:endParaRPr lang="en-US" altLang="ko-KR" sz="2000" dirty="0">
              <a:latin typeface="나눔바른고딕OTF 옛한글" panose="02000503000000000000" pitchFamily="50" charset="-127"/>
              <a:ea typeface="나눔바른고딕OTF 옛한글" panose="02000503000000000000" pitchFamily="50" charset="-127"/>
            </a:endParaRPr>
          </a:p>
          <a:p>
            <a:r>
              <a:rPr lang="ko-KR" altLang="en-US" sz="4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 </a:t>
            </a:r>
            <a:endParaRPr lang="ko-KR" altLang="en-US" sz="2000" dirty="0">
              <a:latin typeface="나눔바른고딕OTF 옛한글" panose="02000503000000000000" pitchFamily="50" charset="-127"/>
              <a:ea typeface="나눔바른고딕OTF 옛한글" panose="02000503000000000000" pitchFamily="50" charset="-127"/>
            </a:endParaRPr>
          </a:p>
        </p:txBody>
      </p:sp>
      <p:pic>
        <p:nvPicPr>
          <p:cNvPr id="34" name="Object 15">
            <a:extLst>
              <a:ext uri="{FF2B5EF4-FFF2-40B4-BE49-F238E27FC236}">
                <a16:creationId xmlns:a16="http://schemas.microsoft.com/office/drawing/2014/main" id="{A733FAE1-6232-45F7-911C-1F4BDB6964A8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10671" y="948494"/>
            <a:ext cx="272681" cy="2793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06255" y="818569"/>
            <a:ext cx="1599471" cy="457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6" cstate="print"/>
          <a:srcRect r="89630" b="9775"/>
          <a:stretch/>
        </p:blipFill>
        <p:spPr>
          <a:xfrm>
            <a:off x="3352800" y="863255"/>
            <a:ext cx="272681" cy="4124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DB93A6-4A40-4B49-8367-98790F50000C}"/>
              </a:ext>
            </a:extLst>
          </p:cNvPr>
          <p:cNvSpPr txBox="1"/>
          <p:nvPr/>
        </p:nvSpPr>
        <p:spPr>
          <a:xfrm>
            <a:off x="1044948" y="700260"/>
            <a:ext cx="252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04. </a:t>
            </a:r>
            <a:r>
              <a:rPr lang="ko-KR" altLang="en-US" sz="3600" b="1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구현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37807-15D8-4261-8AC4-87E637C73913}"/>
              </a:ext>
            </a:extLst>
          </p:cNvPr>
          <p:cNvSpPr txBox="1"/>
          <p:nvPr/>
        </p:nvSpPr>
        <p:spPr>
          <a:xfrm>
            <a:off x="3833389" y="917161"/>
            <a:ext cx="3055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기본 동작 및 </a:t>
            </a:r>
            <a:r>
              <a:rPr lang="en-US" altLang="ko-KR" sz="16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event</a:t>
            </a:r>
            <a:r>
              <a:rPr lang="ko-KR" altLang="en-US" sz="16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 구현 방법</a:t>
            </a:r>
          </a:p>
        </p:txBody>
      </p:sp>
      <p:grpSp>
        <p:nvGrpSpPr>
          <p:cNvPr id="16" name="그룹 1006">
            <a:extLst>
              <a:ext uri="{FF2B5EF4-FFF2-40B4-BE49-F238E27FC236}">
                <a16:creationId xmlns:a16="http://schemas.microsoft.com/office/drawing/2014/main" id="{BE8A6522-AE1E-406B-AE55-6E4A11D3A05B}"/>
              </a:ext>
            </a:extLst>
          </p:cNvPr>
          <p:cNvGrpSpPr/>
          <p:nvPr/>
        </p:nvGrpSpPr>
        <p:grpSpPr>
          <a:xfrm>
            <a:off x="1963771" y="3848100"/>
            <a:ext cx="2858441" cy="2858441"/>
            <a:chOff x="1449649" y="5073313"/>
            <a:chExt cx="2284598" cy="2284598"/>
          </a:xfrm>
        </p:grpSpPr>
        <p:pic>
          <p:nvPicPr>
            <p:cNvPr id="17" name="Object 20">
              <a:extLst>
                <a:ext uri="{FF2B5EF4-FFF2-40B4-BE49-F238E27FC236}">
                  <a16:creationId xmlns:a16="http://schemas.microsoft.com/office/drawing/2014/main" id="{83A9D7C8-77C5-405B-9B3F-E97A2E84A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9649" y="5073313"/>
              <a:ext cx="2284598" cy="2284598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7BA8B04-2C6F-4C9E-B4F2-0A8A8CE3221E}"/>
              </a:ext>
            </a:extLst>
          </p:cNvPr>
          <p:cNvSpPr txBox="1"/>
          <p:nvPr/>
        </p:nvSpPr>
        <p:spPr>
          <a:xfrm>
            <a:off x="1204185" y="7026364"/>
            <a:ext cx="456990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주차 </a:t>
            </a:r>
            <a:r>
              <a:rPr lang="en-US" altLang="ko-KR" sz="20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SPOT </a:t>
            </a:r>
            <a:r>
              <a:rPr lang="ko-KR" altLang="en-US" sz="20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유도</a:t>
            </a:r>
            <a:endParaRPr lang="en-US" altLang="ko-KR" sz="2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endParaRPr lang="en-US" altLang="ko-KR" sz="2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r>
              <a:rPr lang="en-US" altLang="ko-KR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: </a:t>
            </a:r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정해진 주차 </a:t>
            </a:r>
            <a:r>
              <a:rPr lang="en-US" altLang="ko-KR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Spot</a:t>
            </a:r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에 주차하면 요금을 할인하여</a:t>
            </a:r>
            <a:endParaRPr lang="en-US" altLang="ko-KR" sz="16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en-US" altLang="ko-KR" sz="5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</a:p>
          <a:p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       정해진 곳에 주차하도록 유도한다</a:t>
            </a:r>
            <a:r>
              <a:rPr lang="en-US" altLang="ko-KR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  <a:endParaRPr lang="ko-KR" altLang="en-US" sz="16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4B3BB59-54F0-4C42-8B15-0B2AA9CCE0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985" y="4185241"/>
            <a:ext cx="2202011" cy="2202011"/>
          </a:xfrm>
          <a:prstGeom prst="rect">
            <a:avLst/>
          </a:prstGeom>
        </p:spPr>
      </p:pic>
      <p:pic>
        <p:nvPicPr>
          <p:cNvPr id="21" name="Object 15">
            <a:extLst>
              <a:ext uri="{FF2B5EF4-FFF2-40B4-BE49-F238E27FC236}">
                <a16:creationId xmlns:a16="http://schemas.microsoft.com/office/drawing/2014/main" id="{EA787897-2A60-403D-A8F6-8A5DA5400368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26560" y="939350"/>
            <a:ext cx="272681" cy="2793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067BDD-BFC5-411D-900D-73E469D51129}"/>
              </a:ext>
            </a:extLst>
          </p:cNvPr>
          <p:cNvSpPr txBox="1"/>
          <p:nvPr/>
        </p:nvSpPr>
        <p:spPr>
          <a:xfrm>
            <a:off x="6553200" y="3390900"/>
            <a:ext cx="10668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필요한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Device :  ESP32 Board 2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개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 server &amp; client ),  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스마트폰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,  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가변 저항 </a:t>
            </a:r>
            <a:endParaRPr lang="en-US" altLang="ko-KR" sz="2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2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통신 방법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  BLE,  Dashboard(?)</a:t>
            </a:r>
          </a:p>
          <a:p>
            <a:endParaRPr lang="en-US" altLang="ko-KR" sz="2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구현 내용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  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사용자가 </a:t>
            </a:r>
            <a:r>
              <a:rPr lang="ko-KR" altLang="en-US" sz="2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전동킥보드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사용을 완료한 뒤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, 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정해진 주차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Spot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에 가져와 주차 확인용 손잡이를 끝까지 돌리고 기존의 방법과 동일하게 스마트폰으로 사용 종료하여 주차를 완료한다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</a:p>
          <a:p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이때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, </a:t>
            </a:r>
            <a:r>
              <a:rPr lang="ko-KR" altLang="en-US" sz="2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전동킥보드는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server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역의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board, 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주차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Spot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은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client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역의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board, 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주차 확인용 손잡이는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client board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에 연결한 가변 저항으로 구현하였다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</a:p>
          <a:p>
            <a:endParaRPr lang="en-US" altLang="ko-KR" sz="2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</a:p>
          <a:p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동작 방법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  </a:t>
            </a:r>
            <a:r>
              <a:rPr lang="ko-KR" altLang="en-US" sz="2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전동킥보드를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사용 완료 후 주차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Spot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으로 가져오면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client board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에서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server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가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board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가 생성하는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BLE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서버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(‘MyESP32’)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를 찾아 연결한다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. 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연결에 성공하면 물리적으로 </a:t>
            </a:r>
            <a:r>
              <a:rPr lang="ko-KR" altLang="en-US" sz="2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전동킥보드를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주차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Spot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에 가져왔다는 것을 확인할 수 있다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.  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그리고 주차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Spot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의 손잡이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, 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즉 가변저항을 오른쪽으로 끝까지 돌리면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client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에서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server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로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“PARK” 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데이터를 보내면서 이중 체크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</a:p>
          <a:p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이 데이터를 받은 뒤에 스마트폰에서 종료 버튼을 누르면 주차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Spot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에서 주차했음을 확인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</a:p>
          <a:p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요금 할인 적용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. -&gt; OFF</a:t>
            </a:r>
            <a:endParaRPr lang="ko-KR" altLang="en-US" sz="2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804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06255" y="818569"/>
            <a:ext cx="1599471" cy="457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6" cstate="print"/>
          <a:srcRect r="89630" b="9775"/>
          <a:stretch/>
        </p:blipFill>
        <p:spPr>
          <a:xfrm>
            <a:off x="3352800" y="863255"/>
            <a:ext cx="272681" cy="4124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DB93A6-4A40-4B49-8367-98790F50000C}"/>
              </a:ext>
            </a:extLst>
          </p:cNvPr>
          <p:cNvSpPr txBox="1"/>
          <p:nvPr/>
        </p:nvSpPr>
        <p:spPr>
          <a:xfrm>
            <a:off x="1044948" y="700260"/>
            <a:ext cx="252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04. </a:t>
            </a:r>
            <a:r>
              <a:rPr lang="ko-KR" altLang="en-US" sz="3600" b="1" dirty="0">
                <a:latin typeface="나눔바른펜OTF" panose="020B0803000000000000" pitchFamily="34" charset="-127"/>
                <a:ea typeface="나눔바른펜OTF" panose="020B0803000000000000" pitchFamily="34" charset="-127"/>
              </a:rPr>
              <a:t>구현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37807-15D8-4261-8AC4-87E637C73913}"/>
              </a:ext>
            </a:extLst>
          </p:cNvPr>
          <p:cNvSpPr txBox="1"/>
          <p:nvPr/>
        </p:nvSpPr>
        <p:spPr>
          <a:xfrm>
            <a:off x="3833389" y="917161"/>
            <a:ext cx="3055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기본 동작 및 </a:t>
            </a:r>
            <a:r>
              <a:rPr lang="en-US" altLang="ko-KR" sz="16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event</a:t>
            </a:r>
            <a:r>
              <a:rPr lang="ko-KR" altLang="en-US" sz="1600" dirty="0"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 구현 방법</a:t>
            </a:r>
          </a:p>
        </p:txBody>
      </p:sp>
      <p:grpSp>
        <p:nvGrpSpPr>
          <p:cNvPr id="16" name="그룹 1006">
            <a:extLst>
              <a:ext uri="{FF2B5EF4-FFF2-40B4-BE49-F238E27FC236}">
                <a16:creationId xmlns:a16="http://schemas.microsoft.com/office/drawing/2014/main" id="{BE8A6522-AE1E-406B-AE55-6E4A11D3A05B}"/>
              </a:ext>
            </a:extLst>
          </p:cNvPr>
          <p:cNvGrpSpPr/>
          <p:nvPr/>
        </p:nvGrpSpPr>
        <p:grpSpPr>
          <a:xfrm>
            <a:off x="1963771" y="3848100"/>
            <a:ext cx="2858441" cy="2858441"/>
            <a:chOff x="1449649" y="5073313"/>
            <a:chExt cx="2284598" cy="2284598"/>
          </a:xfrm>
        </p:grpSpPr>
        <p:pic>
          <p:nvPicPr>
            <p:cNvPr id="17" name="Object 20">
              <a:extLst>
                <a:ext uri="{FF2B5EF4-FFF2-40B4-BE49-F238E27FC236}">
                  <a16:creationId xmlns:a16="http://schemas.microsoft.com/office/drawing/2014/main" id="{83A9D7C8-77C5-405B-9B3F-E97A2E84A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9649" y="5073313"/>
              <a:ext cx="2284598" cy="2284598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7BA8B04-2C6F-4C9E-B4F2-0A8A8CE3221E}"/>
              </a:ext>
            </a:extLst>
          </p:cNvPr>
          <p:cNvSpPr txBox="1"/>
          <p:nvPr/>
        </p:nvSpPr>
        <p:spPr>
          <a:xfrm>
            <a:off x="898968" y="7026364"/>
            <a:ext cx="5180341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헬멧 착용 </a:t>
            </a:r>
            <a:r>
              <a:rPr lang="en-US" altLang="ko-KR" sz="20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Detect</a:t>
            </a:r>
          </a:p>
          <a:p>
            <a:pPr algn="ctr"/>
            <a:endParaRPr lang="en-US" altLang="ko-KR" sz="2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r>
              <a:rPr lang="en-US" altLang="ko-KR" sz="6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</a:p>
          <a:p>
            <a:r>
              <a:rPr lang="en-US" altLang="ko-KR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</a:t>
            </a:r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공용 전동 킥보드를 사용하기 위해 </a:t>
            </a:r>
            <a:r>
              <a:rPr lang="en-US" altLang="ko-KR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QR</a:t>
            </a:r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코드로 접속하면</a:t>
            </a:r>
            <a:endParaRPr lang="en-US" altLang="ko-KR" sz="16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5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  헬멧을 착용했음을 확인한 뒤 전동 </a:t>
            </a:r>
            <a:r>
              <a:rPr lang="ko-KR" altLang="en-US" sz="16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킥보드</a:t>
            </a:r>
            <a:r>
              <a:rPr lang="ko-KR" altLang="en-US" sz="16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사용 가능</a:t>
            </a:r>
          </a:p>
        </p:txBody>
      </p:sp>
      <p:pic>
        <p:nvPicPr>
          <p:cNvPr id="21" name="Object 15">
            <a:extLst>
              <a:ext uri="{FF2B5EF4-FFF2-40B4-BE49-F238E27FC236}">
                <a16:creationId xmlns:a16="http://schemas.microsoft.com/office/drawing/2014/main" id="{EA787897-2A60-403D-A8F6-8A5DA5400368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26560" y="939350"/>
            <a:ext cx="272681" cy="2793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067BDD-BFC5-411D-900D-73E469D51129}"/>
              </a:ext>
            </a:extLst>
          </p:cNvPr>
          <p:cNvSpPr txBox="1"/>
          <p:nvPr/>
        </p:nvSpPr>
        <p:spPr>
          <a:xfrm>
            <a:off x="6553200" y="3390900"/>
            <a:ext cx="1066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필요한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Device :  ESP32 Board 1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개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</a:t>
            </a:r>
            <a:r>
              <a:rPr lang="ko-KR" altLang="en-US" sz="2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전동킥보드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),  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스마트폰</a:t>
            </a:r>
            <a:endParaRPr lang="en-US" altLang="ko-KR" sz="2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endParaRPr lang="en-US" altLang="ko-KR" sz="2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통신 방법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  Dashboard(?)</a:t>
            </a:r>
          </a:p>
          <a:p>
            <a:endParaRPr lang="en-US" altLang="ko-KR" sz="2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구현 내용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  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기존에는 사용자가 공용 </a:t>
            </a:r>
            <a:r>
              <a:rPr lang="ko-KR" altLang="en-US" sz="2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전동킥보드를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사용하기 위해 전용 앱에서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QR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코드로 연결하면 </a:t>
            </a:r>
            <a:endParaRPr lang="en-US" altLang="ko-KR" sz="2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바로 사용이 가능하다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. 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이 과정에서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QR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코드로 연결하였을 때 스마트폰 전방 카메라에 비치는 사용자의 모습에 헬멧을 착용하였음이 확인되어야 </a:t>
            </a:r>
            <a:r>
              <a:rPr lang="ko-KR" altLang="en-US" sz="20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전동킥보드로</a:t>
            </a:r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주행을 할 수 있다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</a:p>
          <a:p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</a:p>
          <a:p>
            <a:r>
              <a:rPr lang="ko-KR" altLang="en-US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동작 방법 </a:t>
            </a:r>
            <a:r>
              <a:rPr lang="en-US" altLang="ko-KR" sz="2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  </a:t>
            </a:r>
            <a:endParaRPr lang="ko-KR" altLang="en-US" sz="2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71B646D-83DF-415E-B8F0-1BD4369F99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247" y="4456427"/>
            <a:ext cx="1641785" cy="16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7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1190</Words>
  <Application>Microsoft Office PowerPoint</Application>
  <PresentationFormat>사용자 지정</PresentationFormat>
  <Paragraphs>204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나눔고딕OTF</vt:lpstr>
      <vt:lpstr>나눔바른고딕OTF 옛한글</vt:lpstr>
      <vt:lpstr>나눔바른펜OTF</vt:lpstr>
      <vt:lpstr>나눔스퀘어라운드OTF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 민지</cp:lastModifiedBy>
  <cp:revision>29</cp:revision>
  <dcterms:created xsi:type="dcterms:W3CDTF">2021-12-04T22:17:58Z</dcterms:created>
  <dcterms:modified xsi:type="dcterms:W3CDTF">2021-12-06T13:04:38Z</dcterms:modified>
</cp:coreProperties>
</file>