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lalswl2000@ajou.ac.kr" userId="1c87144d-ea01-4ad9-b87b-8435de56d307" providerId="ADAL" clId="{CE38BF14-FC60-4D5E-A270-C7D47E970235}"/>
    <pc:docChg chg="custSel addSld modSld">
      <pc:chgData name="chlalswl2000@ajou.ac.kr" userId="1c87144d-ea01-4ad9-b87b-8435de56d307" providerId="ADAL" clId="{CE38BF14-FC60-4D5E-A270-C7D47E970235}" dt="2021-12-05T08:38:42.523" v="1553"/>
      <pc:docMkLst>
        <pc:docMk/>
      </pc:docMkLst>
      <pc:sldChg chg="addSp delSp modSp mod">
        <pc:chgData name="chlalswl2000@ajou.ac.kr" userId="1c87144d-ea01-4ad9-b87b-8435de56d307" providerId="ADAL" clId="{CE38BF14-FC60-4D5E-A270-C7D47E970235}" dt="2021-12-05T07:47:22.310" v="1546" actId="1076"/>
        <pc:sldMkLst>
          <pc:docMk/>
          <pc:sldMk cId="3894889811" sldId="256"/>
        </pc:sldMkLst>
        <pc:spChg chg="mod">
          <ac:chgData name="chlalswl2000@ajou.ac.kr" userId="1c87144d-ea01-4ad9-b87b-8435de56d307" providerId="ADAL" clId="{CE38BF14-FC60-4D5E-A270-C7D47E970235}" dt="2021-12-03T14:57:13.917" v="1521"/>
          <ac:spMkLst>
            <pc:docMk/>
            <pc:sldMk cId="3894889811" sldId="256"/>
            <ac:spMk id="30" creationId="{654CDA36-D798-4AC3-BB8B-EF0AA8DB7612}"/>
          </ac:spMkLst>
        </pc:spChg>
        <pc:picChg chg="add mod">
          <ac:chgData name="chlalswl2000@ajou.ac.kr" userId="1c87144d-ea01-4ad9-b87b-8435de56d307" providerId="ADAL" clId="{CE38BF14-FC60-4D5E-A270-C7D47E970235}" dt="2021-12-03T14:55:09.199" v="1520" actId="1076"/>
          <ac:picMkLst>
            <pc:docMk/>
            <pc:sldMk cId="3894889811" sldId="256"/>
            <ac:picMk id="3" creationId="{5903A815-E451-4A82-B1EA-DE28622DC32D}"/>
          </ac:picMkLst>
        </pc:picChg>
        <pc:picChg chg="add mod">
          <ac:chgData name="chlalswl2000@ajou.ac.kr" userId="1c87144d-ea01-4ad9-b87b-8435de56d307" providerId="ADAL" clId="{CE38BF14-FC60-4D5E-A270-C7D47E970235}" dt="2021-12-05T06:41:58.485" v="1530" actId="1076"/>
          <ac:picMkLst>
            <pc:docMk/>
            <pc:sldMk cId="3894889811" sldId="256"/>
            <ac:picMk id="5" creationId="{7549B0C2-F6E9-45AD-B1B5-2037C13CFFE7}"/>
          </ac:picMkLst>
        </pc:picChg>
        <pc:picChg chg="add del mod">
          <ac:chgData name="chlalswl2000@ajou.ac.kr" userId="1c87144d-ea01-4ad9-b87b-8435de56d307" providerId="ADAL" clId="{CE38BF14-FC60-4D5E-A270-C7D47E970235}" dt="2021-12-05T07:44:26.340" v="1538" actId="478"/>
          <ac:picMkLst>
            <pc:docMk/>
            <pc:sldMk cId="3894889811" sldId="256"/>
            <ac:picMk id="6" creationId="{6C72648F-C028-438B-BDA8-1855A1D6DF1C}"/>
          </ac:picMkLst>
        </pc:picChg>
        <pc:picChg chg="add mod">
          <ac:chgData name="chlalswl2000@ajou.ac.kr" userId="1c87144d-ea01-4ad9-b87b-8435de56d307" providerId="ADAL" clId="{CE38BF14-FC60-4D5E-A270-C7D47E970235}" dt="2021-12-05T07:44:30.281" v="1540" actId="1076"/>
          <ac:picMkLst>
            <pc:docMk/>
            <pc:sldMk cId="3894889811" sldId="256"/>
            <ac:picMk id="8" creationId="{E652438D-F31D-46B6-BFFB-E77D71984A65}"/>
          </ac:picMkLst>
        </pc:picChg>
        <pc:picChg chg="add mod">
          <ac:chgData name="chlalswl2000@ajou.ac.kr" userId="1c87144d-ea01-4ad9-b87b-8435de56d307" providerId="ADAL" clId="{CE38BF14-FC60-4D5E-A270-C7D47E970235}" dt="2021-12-05T07:44:35.305" v="1543" actId="1076"/>
          <ac:picMkLst>
            <pc:docMk/>
            <pc:sldMk cId="3894889811" sldId="256"/>
            <ac:picMk id="11" creationId="{18736E39-2699-48DA-AA45-8F795269DC89}"/>
          </ac:picMkLst>
        </pc:picChg>
        <pc:picChg chg="add mod">
          <ac:chgData name="chlalswl2000@ajou.ac.kr" userId="1c87144d-ea01-4ad9-b87b-8435de56d307" providerId="ADAL" clId="{CE38BF14-FC60-4D5E-A270-C7D47E970235}" dt="2021-12-05T07:47:22.310" v="1546" actId="1076"/>
          <ac:picMkLst>
            <pc:docMk/>
            <pc:sldMk cId="3894889811" sldId="256"/>
            <ac:picMk id="15" creationId="{3AEFD457-B1A2-43A6-9E14-D142B47BAEB4}"/>
          </ac:picMkLst>
        </pc:picChg>
        <pc:picChg chg="del">
          <ac:chgData name="chlalswl2000@ajou.ac.kr" userId="1c87144d-ea01-4ad9-b87b-8435de56d307" providerId="ADAL" clId="{CE38BF14-FC60-4D5E-A270-C7D47E970235}" dt="2021-12-03T14:55:00.069" v="1516" actId="478"/>
          <ac:picMkLst>
            <pc:docMk/>
            <pc:sldMk cId="3894889811" sldId="256"/>
            <ac:picMk id="20" creationId="{4AF428E0-B0C6-4852-9AED-C4D1596EC89C}"/>
          </ac:picMkLst>
        </pc:picChg>
        <pc:picChg chg="del">
          <ac:chgData name="chlalswl2000@ajou.ac.kr" userId="1c87144d-ea01-4ad9-b87b-8435de56d307" providerId="ADAL" clId="{CE38BF14-FC60-4D5E-A270-C7D47E970235}" dt="2021-12-03T14:55:01.337" v="1517" actId="478"/>
          <ac:picMkLst>
            <pc:docMk/>
            <pc:sldMk cId="3894889811" sldId="256"/>
            <ac:picMk id="22" creationId="{16AB6540-C559-498F-B713-214EA5C49B4A}"/>
          </ac:picMkLst>
        </pc:picChg>
        <pc:picChg chg="del">
          <ac:chgData name="chlalswl2000@ajou.ac.kr" userId="1c87144d-ea01-4ad9-b87b-8435de56d307" providerId="ADAL" clId="{CE38BF14-FC60-4D5E-A270-C7D47E970235}" dt="2021-12-03T15:00:17.140" v="1522" actId="478"/>
          <ac:picMkLst>
            <pc:docMk/>
            <pc:sldMk cId="3894889811" sldId="256"/>
            <ac:picMk id="25" creationId="{BBEAA0D3-7E06-4F28-81B1-1F65A09686AE}"/>
          </ac:picMkLst>
        </pc:picChg>
        <pc:picChg chg="del">
          <ac:chgData name="chlalswl2000@ajou.ac.kr" userId="1c87144d-ea01-4ad9-b87b-8435de56d307" providerId="ADAL" clId="{CE38BF14-FC60-4D5E-A270-C7D47E970235}" dt="2021-12-03T15:00:17.140" v="1522" actId="478"/>
          <ac:picMkLst>
            <pc:docMk/>
            <pc:sldMk cId="3894889811" sldId="256"/>
            <ac:picMk id="27" creationId="{F8786E75-E46E-4274-9CBD-E51DBC6F1BD9}"/>
          </ac:picMkLst>
        </pc:picChg>
        <pc:picChg chg="del mod">
          <ac:chgData name="chlalswl2000@ajou.ac.kr" userId="1c87144d-ea01-4ad9-b87b-8435de56d307" providerId="ADAL" clId="{CE38BF14-FC60-4D5E-A270-C7D47E970235}" dt="2021-12-05T07:44:28.283" v="1539" actId="478"/>
          <ac:picMkLst>
            <pc:docMk/>
            <pc:sldMk cId="3894889811" sldId="256"/>
            <ac:picMk id="29" creationId="{E9EDB714-E924-421C-B1E5-0DF28FC69329}"/>
          </ac:picMkLst>
        </pc:picChg>
        <pc:picChg chg="mod">
          <ac:chgData name="chlalswl2000@ajou.ac.kr" userId="1c87144d-ea01-4ad9-b87b-8435de56d307" providerId="ADAL" clId="{CE38BF14-FC60-4D5E-A270-C7D47E970235}" dt="2021-12-03T15:00:28.574" v="1527" actId="1076"/>
          <ac:picMkLst>
            <pc:docMk/>
            <pc:sldMk cId="3894889811" sldId="256"/>
            <ac:picMk id="34" creationId="{5DEE3B00-D6A9-443E-AEE2-84E6051C4278}"/>
          </ac:picMkLst>
        </pc:picChg>
        <pc:picChg chg="del">
          <ac:chgData name="chlalswl2000@ajou.ac.kr" userId="1c87144d-ea01-4ad9-b87b-8435de56d307" providerId="ADAL" clId="{CE38BF14-FC60-4D5E-A270-C7D47E970235}" dt="2021-12-05T07:44:33.708" v="1542" actId="478"/>
          <ac:picMkLst>
            <pc:docMk/>
            <pc:sldMk cId="3894889811" sldId="256"/>
            <ac:picMk id="36" creationId="{EA97ACB3-1C33-41C9-A4FF-E16BEADF9800}"/>
          </ac:picMkLst>
        </pc:picChg>
      </pc:sldChg>
      <pc:sldChg chg="addSp delSp modSp new mod">
        <pc:chgData name="chlalswl2000@ajou.ac.kr" userId="1c87144d-ea01-4ad9-b87b-8435de56d307" providerId="ADAL" clId="{CE38BF14-FC60-4D5E-A270-C7D47E970235}" dt="2021-12-03T14:45:28.723" v="1515" actId="20577"/>
        <pc:sldMkLst>
          <pc:docMk/>
          <pc:sldMk cId="676786153" sldId="258"/>
        </pc:sldMkLst>
        <pc:spChg chg="del mod">
          <ac:chgData name="chlalswl2000@ajou.ac.kr" userId="1c87144d-ea01-4ad9-b87b-8435de56d307" providerId="ADAL" clId="{CE38BF14-FC60-4D5E-A270-C7D47E970235}" dt="2021-12-02T10:39:28.630" v="2" actId="478"/>
          <ac:spMkLst>
            <pc:docMk/>
            <pc:sldMk cId="676786153" sldId="258"/>
            <ac:spMk id="2" creationId="{931B4F32-9A45-4AE8-8BC5-7FB1846C1AA9}"/>
          </ac:spMkLst>
        </pc:spChg>
        <pc:spChg chg="del">
          <ac:chgData name="chlalswl2000@ajou.ac.kr" userId="1c87144d-ea01-4ad9-b87b-8435de56d307" providerId="ADAL" clId="{CE38BF14-FC60-4D5E-A270-C7D47E970235}" dt="2021-12-02T10:39:30.401" v="3" actId="478"/>
          <ac:spMkLst>
            <pc:docMk/>
            <pc:sldMk cId="676786153" sldId="258"/>
            <ac:spMk id="3" creationId="{1EC44C71-776C-42D6-9405-6D355DBA6A22}"/>
          </ac:spMkLst>
        </pc:spChg>
        <pc:spChg chg="add mod">
          <ac:chgData name="chlalswl2000@ajou.ac.kr" userId="1c87144d-ea01-4ad9-b87b-8435de56d307" providerId="ADAL" clId="{CE38BF14-FC60-4D5E-A270-C7D47E970235}" dt="2021-12-03T14:45:28.723" v="1515" actId="20577"/>
          <ac:spMkLst>
            <pc:docMk/>
            <pc:sldMk cId="676786153" sldId="258"/>
            <ac:spMk id="4" creationId="{004627C0-08A4-4069-87E8-443EA21E0CC9}"/>
          </ac:spMkLst>
        </pc:spChg>
      </pc:sldChg>
      <pc:sldChg chg="addSp delSp modSp add mod">
        <pc:chgData name="chlalswl2000@ajou.ac.kr" userId="1c87144d-ea01-4ad9-b87b-8435de56d307" providerId="ADAL" clId="{CE38BF14-FC60-4D5E-A270-C7D47E970235}" dt="2021-12-05T08:38:42.523" v="1553"/>
        <pc:sldMkLst>
          <pc:docMk/>
          <pc:sldMk cId="910312976" sldId="259"/>
        </pc:sldMkLst>
        <pc:spChg chg="add mod">
          <ac:chgData name="chlalswl2000@ajou.ac.kr" userId="1c87144d-ea01-4ad9-b87b-8435de56d307" providerId="ADAL" clId="{CE38BF14-FC60-4D5E-A270-C7D47E970235}" dt="2021-12-05T08:38:42.523" v="1553"/>
          <ac:spMkLst>
            <pc:docMk/>
            <pc:sldMk cId="910312976" sldId="259"/>
            <ac:spMk id="2" creationId="{A2D92641-C46A-4420-A7A3-2D44CB78BA79}"/>
          </ac:spMkLst>
        </pc:spChg>
        <pc:spChg chg="del">
          <ac:chgData name="chlalswl2000@ajou.ac.kr" userId="1c87144d-ea01-4ad9-b87b-8435de56d307" providerId="ADAL" clId="{CE38BF14-FC60-4D5E-A270-C7D47E970235}" dt="2021-12-05T08:37:52.406" v="1548" actId="478"/>
          <ac:spMkLst>
            <pc:docMk/>
            <pc:sldMk cId="910312976" sldId="259"/>
            <ac:spMk id="4" creationId="{527083A4-EBED-4B45-9D8D-8E9A685EC0C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61046-8AA0-4323-844D-1CB6C4CC4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ADE94A-2AEA-41CB-93D3-898973EA3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EC057-D84C-4E1C-B0CD-6342CCC2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3EC89-C493-49BF-9D9D-E826C8F7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BB2B9-1F55-4060-AD65-EB057656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89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D102C-E1E0-4630-A90A-4F4A718E6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8DA6AA-BF8D-467B-94AF-DB2C2DFAA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4CB79-800E-4560-A015-80D5280A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7F9C6-B398-40DE-8645-B3720F49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FE56C-75DD-4624-A4BA-83C001C5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0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B400E4-E01C-4155-AECF-B0D8CEAA3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69A54C-AEC0-4907-B000-4DD556E53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2C7EBF-33CF-44FD-B8D0-2192467C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2C5C2-B6B3-4D3D-9D0A-FF7F9C8B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394EC6-A2E1-4294-AF04-EFFCA24C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59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5944D-1813-4E26-AD59-7CF0E4FF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FCECA-A6D0-4EF7-9DFA-09BEC8DD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13D6F-E96A-43B0-9AE8-8FD3482C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67160-40BE-449D-AB3D-F90BA768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02BA9-67F6-49BB-BEE7-C6664385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33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6F1F3-EEAA-458E-8F6B-0D2D6250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1C0614-1C69-42FA-A697-41284A29E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A21137-AC29-43B6-8F8F-A1CC13FF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B9643-61B7-4A3C-BB78-B9DD8CCF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8B764-9BBC-4532-8C00-77A22B3F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5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24316-0DD2-4940-B0AA-4CB7618E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280C0E-F8DE-479A-A89D-F15FEE48E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DF7101-CC7F-4A25-882A-DAE308EB1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8C6879-8946-44C5-9314-0EB02448B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4EBFD1-3933-4FEA-8AD3-F5F6A196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485CC3-43D1-4C2B-A681-C81A819E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1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334E6-8626-4F83-B33A-62044F3E3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62D531-B349-4209-8B63-43ED17264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5004E3-F72C-4CEE-BE96-5A9549DB7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557858-0A98-4D58-A790-369C25785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4716C6-940A-4832-99F6-7BF7223E3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1D6957-0DD9-4879-9023-5D2D3E9C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49AC41-A955-49CB-A5B0-B16F66F9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6FCE7B-3393-4F73-843F-B0760EEC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44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F7A09-371B-414A-B509-10D2412F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ACC600-CE04-4B3B-B822-19415BF9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0D6BF7-7D09-4FFD-86B1-B285532C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3299F7-B6A4-4BC4-B7BD-79709298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61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047391-C21A-418F-BAD8-BBFCD068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DCEF36-1170-44FA-A446-BB6E8ECAC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710C33-420C-481A-81F3-DAC1DD3D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29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22327-84D6-464D-A207-8FB70F94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55FB9-4ED4-4D72-BBD6-36D83BDB4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0E1A6F-9543-4346-B3D0-3E9C4D261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B61319-C17C-4B7C-9565-37286E11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47343C-A811-4EB8-9848-C70FB56A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75CBBA-DB11-45D4-99B0-CB128D45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9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39226-1794-426A-AB5A-989802A1C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68AFD9-29A1-4A86-A2AD-4D705320C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3441D-14B1-4305-8180-41B83E3A7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D3EAF5-38AD-41A0-8C2E-0C4C9662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37D713-2413-4139-92D0-029608E7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764637-EC1D-4D68-BEAF-BB40002D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29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B8CC0C-A696-4A38-A4B2-CA6D09A5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E5E8A0-444F-4ADC-BCC6-24FAAB8C2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E03264-75CA-4E5F-A686-E231417BF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5629A-4629-4D50-9073-43817A0AA1A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6AB73-D092-42D8-A9B2-C67AC8B8B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CE6770-72E5-4CFB-AC9D-0BD592845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67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today.co.kr/news/articleView.html?idxno=402631" TargetMode="External"/><Relationship Id="rId2" Type="http://schemas.openxmlformats.org/officeDocument/2006/relationships/hyperlink" Target="https://m.etnews.com/20210517000229?obj=Tzo4OiJzdGRDbGFzcyI6Mjp7czo3OiJyZWZlcmVyIjtOO3M6NzoiZm9yd2FyZCI7czoxMzoid2ViIHRvIG1vYmlsZSI7fQ%3D%3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6249EC-DEDF-4B1F-AD8C-67EB751986C6}"/>
              </a:ext>
            </a:extLst>
          </p:cNvPr>
          <p:cNvSpPr txBox="1"/>
          <p:nvPr/>
        </p:nvSpPr>
        <p:spPr>
          <a:xfrm>
            <a:off x="133165" y="213064"/>
            <a:ext cx="487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8x8</a:t>
            </a:r>
            <a:r>
              <a:rPr lang="ko-KR" altLang="en-US" dirty="0"/>
              <a:t> </a:t>
            </a:r>
            <a:r>
              <a:rPr lang="en-US" altLang="ko-KR" dirty="0"/>
              <a:t>dot Led matrix code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95D13FA-38FE-4027-9ADA-AF67D69F9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5" y="1080356"/>
            <a:ext cx="1633765" cy="16623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6E5CD4A-1342-48D8-B773-2B81ECFE5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860" y="1099408"/>
            <a:ext cx="1633766" cy="16432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6D7719B-10B3-4695-ACF8-BA873FBD9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238" y="1099408"/>
            <a:ext cx="1643015" cy="16623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7ADCF66-F532-4558-AACC-346A0AAD5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865" y="1118459"/>
            <a:ext cx="1638529" cy="164329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B49ADC3-D3DC-4EDA-B3C7-E5A6D71B63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65" y="3425532"/>
            <a:ext cx="1643015" cy="166228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54CDA36-D798-4AC3-BB8B-EF0AA8DB7612}"/>
              </a:ext>
            </a:extLst>
          </p:cNvPr>
          <p:cNvSpPr txBox="1"/>
          <p:nvPr/>
        </p:nvSpPr>
        <p:spPr>
          <a:xfrm>
            <a:off x="8891386" y="0"/>
            <a:ext cx="3348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8X8 dot matrix generator</a:t>
            </a:r>
          </a:p>
          <a:p>
            <a:r>
              <a:rPr lang="en-US" altLang="ko-KR" dirty="0"/>
              <a:t>http://robojax.com/learn/arduino/8x8LED/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06FBD8-CB5B-467E-BEE9-AD68CF3D9980}"/>
              </a:ext>
            </a:extLst>
          </p:cNvPr>
          <p:cNvSpPr txBox="1"/>
          <p:nvPr/>
        </p:nvSpPr>
        <p:spPr>
          <a:xfrm>
            <a:off x="133165" y="697285"/>
            <a:ext cx="164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Motor state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19B43F-8C38-48DF-9618-EBD1977B27DC}"/>
              </a:ext>
            </a:extLst>
          </p:cNvPr>
          <p:cNvSpPr txBox="1"/>
          <p:nvPr/>
        </p:nvSpPr>
        <p:spPr>
          <a:xfrm>
            <a:off x="133811" y="3055994"/>
            <a:ext cx="164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Event</a:t>
            </a:r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DEE3B00-D6A9-443E-AEE2-84E6051C42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5626" y="3517934"/>
            <a:ext cx="1451937" cy="147748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903A815-E451-4A82-B1EA-DE28622DC3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9796" y="3384069"/>
            <a:ext cx="1709411" cy="17547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49B0C2-F6E9-45AD-B1B5-2037C13CFF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165" y="5087820"/>
            <a:ext cx="1643015" cy="16478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52438D-F31D-46B6-BFFB-E77D71984A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52177" y="3530945"/>
            <a:ext cx="1133884" cy="11306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8736E39-2699-48DA-AA45-8F795269DC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0" y="3699401"/>
            <a:ext cx="1503966" cy="154389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AEFD457-B1A2-43A6-9E14-D142B47BAEB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52300" y="4875934"/>
            <a:ext cx="1709412" cy="17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8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4627C0-08A4-4069-87E8-443EA21E0CC9}"/>
              </a:ext>
            </a:extLst>
          </p:cNvPr>
          <p:cNvSpPr txBox="1"/>
          <p:nvPr/>
        </p:nvSpPr>
        <p:spPr>
          <a:xfrm>
            <a:off x="498628" y="506027"/>
            <a:ext cx="111947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Server(</a:t>
            </a:r>
            <a:r>
              <a:rPr lang="ko-KR" altLang="en-US" dirty="0" err="1"/>
              <a:t>전동킥보드</a:t>
            </a:r>
            <a:r>
              <a:rPr lang="en-US" altLang="ko-KR" dirty="0"/>
              <a:t>)</a:t>
            </a:r>
            <a:r>
              <a:rPr lang="ko-KR" altLang="en-US" dirty="0"/>
              <a:t>가 받는 데이터    </a:t>
            </a:r>
            <a:r>
              <a:rPr lang="en-US" altLang="ko-KR" dirty="0"/>
              <a:t>[matrix</a:t>
            </a:r>
            <a:r>
              <a:rPr lang="ko-KR" altLang="en-US" dirty="0"/>
              <a:t>출력 내용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가장 첫 시작 </a:t>
            </a:r>
            <a:r>
              <a:rPr lang="en-US" altLang="ko-KR" dirty="0"/>
              <a:t>&amp; </a:t>
            </a:r>
            <a:r>
              <a:rPr lang="ko-KR" altLang="en-US" dirty="0"/>
              <a:t>재시작 </a:t>
            </a:r>
            <a:r>
              <a:rPr lang="en-US" altLang="ko-KR" dirty="0"/>
              <a:t>:  ‘AAA’    [ON]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헬멧 착용 감지 완료 </a:t>
            </a:r>
            <a:r>
              <a:rPr lang="en-US" altLang="ko-KR" dirty="0"/>
              <a:t>:  ‘RUN’    [R]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헬멧 미착용 감지 완료 </a:t>
            </a:r>
            <a:r>
              <a:rPr lang="en-US" altLang="ko-KR" dirty="0"/>
              <a:t>:   ‘STOP’    [S]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Server</a:t>
            </a:r>
            <a:r>
              <a:rPr lang="ko-KR" altLang="en-US" dirty="0"/>
              <a:t>보드에서 버튼 센서 누름</a:t>
            </a:r>
            <a:r>
              <a:rPr lang="en-US" altLang="ko-KR" dirty="0"/>
              <a:t>(</a:t>
            </a:r>
            <a:r>
              <a:rPr lang="ko-KR" altLang="en-US" dirty="0"/>
              <a:t>종료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  ‘OFF’   [OFF]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Interrupt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&lt; </a:t>
            </a:r>
            <a:r>
              <a:rPr lang="ko-KR" altLang="en-US" dirty="0"/>
              <a:t>날씨 </a:t>
            </a:r>
            <a:r>
              <a:rPr lang="en-US" altLang="ko-KR" dirty="0"/>
              <a:t>API</a:t>
            </a:r>
            <a:r>
              <a:rPr lang="ko-KR" altLang="en-US" dirty="0"/>
              <a:t>에 따른 경고 </a:t>
            </a:r>
            <a:r>
              <a:rPr lang="en-US" altLang="ko-KR" dirty="0"/>
              <a:t>&gt; : Running</a:t>
            </a:r>
            <a:r>
              <a:rPr lang="ko-KR" altLang="en-US" dirty="0"/>
              <a:t>상태 첫 시작 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강수량 발생 </a:t>
            </a:r>
            <a:r>
              <a:rPr lang="en-US" altLang="ko-KR" dirty="0"/>
              <a:t>:  ‘WARNING’   [</a:t>
            </a:r>
            <a:r>
              <a:rPr lang="en-US" altLang="ko-KR" dirty="0">
                <a:sym typeface="Wingdings" panose="05000000000000000000" pitchFamily="2" charset="2"/>
              </a:rPr>
              <a:t>]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강수량이 없으면 아무것도 안함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Interrupt 2 &lt; </a:t>
            </a:r>
            <a:r>
              <a:rPr lang="ko-KR" altLang="en-US" dirty="0">
                <a:sym typeface="Wingdings" panose="05000000000000000000" pitchFamily="2" charset="2"/>
              </a:rPr>
              <a:t>배터리양 출력 </a:t>
            </a:r>
            <a:r>
              <a:rPr lang="en-US" altLang="ko-KR" dirty="0">
                <a:sym typeface="Wingdings" panose="05000000000000000000" pitchFamily="2" charset="2"/>
              </a:rPr>
              <a:t>&gt; : OFF</a:t>
            </a:r>
            <a:r>
              <a:rPr lang="ko-KR" altLang="en-US" dirty="0">
                <a:sym typeface="Wingdings" panose="05000000000000000000" pitchFamily="2" charset="2"/>
              </a:rPr>
              <a:t>를 제외한 모든 상태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휴대폰 </a:t>
            </a:r>
            <a:r>
              <a:rPr lang="en-US" altLang="ko-KR" dirty="0">
                <a:sym typeface="Wingdings" panose="05000000000000000000" pitchFamily="2" charset="2"/>
              </a:rPr>
              <a:t>BLE</a:t>
            </a:r>
            <a:r>
              <a:rPr lang="ko-KR" altLang="en-US" dirty="0">
                <a:sym typeface="Wingdings" panose="05000000000000000000" pitchFamily="2" charset="2"/>
              </a:rPr>
              <a:t>앱으로부터 </a:t>
            </a:r>
            <a:r>
              <a:rPr lang="en-US" altLang="ko-KR" dirty="0">
                <a:sym typeface="Wingdings" panose="05000000000000000000" pitchFamily="2" charset="2"/>
              </a:rPr>
              <a:t>‘BATTERY’</a:t>
            </a:r>
            <a:r>
              <a:rPr lang="ko-KR" altLang="en-US" dirty="0">
                <a:sym typeface="Wingdings" panose="05000000000000000000" pitchFamily="2" charset="2"/>
              </a:rPr>
              <a:t>받을 시 </a:t>
            </a:r>
            <a:r>
              <a:rPr lang="en-US" altLang="ko-KR" dirty="0">
                <a:sym typeface="Wingdings" panose="05000000000000000000" pitchFamily="2" charset="2"/>
              </a:rPr>
              <a:t>:  ‘BATTERY’   [B]  (</a:t>
            </a:r>
            <a:r>
              <a:rPr lang="ko-KR" altLang="en-US" dirty="0">
                <a:sym typeface="Wingdings" panose="05000000000000000000" pitchFamily="2" charset="2"/>
              </a:rPr>
              <a:t>몇</a:t>
            </a:r>
            <a:r>
              <a:rPr lang="en-US" altLang="ko-KR" dirty="0">
                <a:sym typeface="Wingdings" panose="05000000000000000000" pitchFamily="2" charset="2"/>
              </a:rPr>
              <a:t>%</a:t>
            </a:r>
            <a:r>
              <a:rPr lang="ko-KR" altLang="en-US" dirty="0">
                <a:sym typeface="Wingdings" panose="05000000000000000000" pitchFamily="2" charset="2"/>
              </a:rPr>
              <a:t>인지는 음성 출력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Interrupt 3 &lt; </a:t>
            </a:r>
            <a:r>
              <a:rPr lang="ko-KR" altLang="en-US" dirty="0"/>
              <a:t>주차</a:t>
            </a:r>
            <a:r>
              <a:rPr lang="en-US" altLang="ko-KR" dirty="0"/>
              <a:t>zone</a:t>
            </a:r>
            <a:r>
              <a:rPr lang="ko-KR" altLang="en-US" dirty="0"/>
              <a:t>에 주차 </a:t>
            </a:r>
            <a:r>
              <a:rPr lang="en-US" altLang="ko-KR" dirty="0"/>
              <a:t>&gt; : Running</a:t>
            </a:r>
            <a:r>
              <a:rPr lang="ko-KR" altLang="en-US" dirty="0"/>
              <a:t>상태일 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주차</a:t>
            </a:r>
            <a:r>
              <a:rPr lang="en-US" altLang="ko-KR" dirty="0"/>
              <a:t>zone</a:t>
            </a:r>
            <a:r>
              <a:rPr lang="ko-KR" altLang="en-US" dirty="0"/>
              <a:t>보드의 가변저항을 끝까지 돌리고</a:t>
            </a:r>
            <a:r>
              <a:rPr lang="en-US" altLang="ko-KR" dirty="0"/>
              <a:t>, serve</a:t>
            </a:r>
            <a:r>
              <a:rPr lang="ko-KR" altLang="en-US" dirty="0"/>
              <a:t>보드의 버튼을 </a:t>
            </a:r>
            <a:r>
              <a:rPr lang="en-US" altLang="ko-KR" dirty="0"/>
              <a:t>2</a:t>
            </a:r>
            <a:r>
              <a:rPr lang="ko-KR" altLang="en-US" dirty="0"/>
              <a:t>초 이내에 누르면 </a:t>
            </a:r>
            <a:r>
              <a:rPr lang="en-US" altLang="ko-KR" dirty="0"/>
              <a:t>: ‘PARK’    [P]  -&gt;  3</a:t>
            </a:r>
            <a:r>
              <a:rPr lang="ko-KR" altLang="en-US" dirty="0" err="1"/>
              <a:t>초뒤</a:t>
            </a:r>
            <a:r>
              <a:rPr lang="ko-KR" altLang="en-US" dirty="0"/>
              <a:t> </a:t>
            </a:r>
            <a:r>
              <a:rPr lang="en-US" altLang="ko-KR" dirty="0"/>
              <a:t>‘OFF’   [OFF]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Restart</a:t>
            </a:r>
            <a:r>
              <a:rPr lang="ko-KR" altLang="en-US" dirty="0"/>
              <a:t> 재가동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종료 버튼을 </a:t>
            </a:r>
            <a:r>
              <a:rPr lang="en-US" altLang="ko-KR" dirty="0"/>
              <a:t>5</a:t>
            </a:r>
            <a:r>
              <a:rPr lang="ko-KR" altLang="en-US" dirty="0"/>
              <a:t>초 동안 누르면 </a:t>
            </a:r>
            <a:r>
              <a:rPr lang="en-US" altLang="ko-KR" dirty="0"/>
              <a:t>:  ‘RESTART’   [ON]</a:t>
            </a:r>
          </a:p>
        </p:txBody>
      </p:sp>
    </p:spTree>
    <p:extLst>
      <p:ext uri="{BB962C8B-B14F-4D97-AF65-F5344CB8AC3E}">
        <p14:creationId xmlns:p14="http://schemas.microsoft.com/office/powerpoint/2010/main" val="67678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083A4-EBED-4B45-9D8D-8E9A685EC0C2}"/>
              </a:ext>
            </a:extLst>
          </p:cNvPr>
          <p:cNvSpPr txBox="1"/>
          <p:nvPr/>
        </p:nvSpPr>
        <p:spPr>
          <a:xfrm>
            <a:off x="150920" y="3995678"/>
            <a:ext cx="42080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참고문헌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https://m.etnews.com/20210517000229?obj=Tzo4OiJzdGRDbGFzcyI6Mjp7czo3OiJyZWZlcmVyIjtOO3M6NzoiZm9yd2FyZCI7czoxMzoid2ViIHRvIG1vYmlsZSI7fQ%3D%3D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https://www.digitaltoday.co.kr/news/articleView.html?idxno=402631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463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D92641-C46A-4420-A7A3-2D44CB78BA79}"/>
              </a:ext>
            </a:extLst>
          </p:cNvPr>
          <p:cNvSpPr txBox="1"/>
          <p:nvPr/>
        </p:nvSpPr>
        <p:spPr>
          <a:xfrm>
            <a:off x="62144" y="133165"/>
            <a:ext cx="10972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https://www.donga.com/news/Society/article/all/20210513/106906796/1</a:t>
            </a:r>
          </a:p>
          <a:p>
            <a:r>
              <a:rPr lang="en-US" altLang="ko-KR" dirty="0"/>
              <a:t>“</a:t>
            </a:r>
            <a:r>
              <a:rPr lang="ko-KR" altLang="en-US" dirty="0" err="1"/>
              <a:t>오늘부터라고</a:t>
            </a:r>
            <a:r>
              <a:rPr lang="en-US" altLang="ko-KR" dirty="0"/>
              <a:t>?”…</a:t>
            </a:r>
            <a:r>
              <a:rPr lang="ko-KR" altLang="en-US" dirty="0" err="1"/>
              <a:t>킥보드</a:t>
            </a:r>
            <a:r>
              <a:rPr lang="ko-KR" altLang="en-US" dirty="0"/>
              <a:t> 단속 첫날 ‘</a:t>
            </a:r>
            <a:r>
              <a:rPr lang="ko-KR" altLang="en-US" dirty="0" err="1"/>
              <a:t>노헬멧</a:t>
            </a:r>
            <a:r>
              <a:rPr lang="ko-KR" altLang="en-US" dirty="0"/>
              <a:t>’ 다수 적발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https://www.hani.co.kr/arti/economy/finance/1002005.html</a:t>
            </a:r>
          </a:p>
          <a:p>
            <a:r>
              <a:rPr lang="ko-KR" altLang="en-US" dirty="0"/>
              <a:t>전동 </a:t>
            </a:r>
            <a:r>
              <a:rPr lang="ko-KR" altLang="en-US" dirty="0" err="1"/>
              <a:t>킥보드</a:t>
            </a:r>
            <a:r>
              <a:rPr lang="ko-KR" altLang="en-US" dirty="0"/>
              <a:t> 사고 급증 관련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안전모 미착용</a:t>
            </a:r>
            <a:r>
              <a:rPr lang="en-US" altLang="ko-KR" dirty="0"/>
              <a:t>, </a:t>
            </a:r>
            <a:r>
              <a:rPr lang="ko-KR" altLang="en-US" dirty="0"/>
              <a:t>사고 추이 및 피해금액 관련 언급</a:t>
            </a:r>
          </a:p>
          <a:p>
            <a:endParaRPr lang="ko-KR" altLang="en-US" dirty="0"/>
          </a:p>
          <a:p>
            <a:r>
              <a:rPr lang="en-US" altLang="ko-KR" dirty="0"/>
              <a:t>https://www.joongang.co.kr/article/24026224#home</a:t>
            </a:r>
          </a:p>
          <a:p>
            <a:r>
              <a:rPr lang="ko-KR" altLang="en-US" dirty="0"/>
              <a:t>동일한 내용</a:t>
            </a:r>
            <a:r>
              <a:rPr lang="en-US" altLang="ko-KR" dirty="0"/>
              <a:t>- </a:t>
            </a:r>
            <a:r>
              <a:rPr lang="ko-KR" altLang="en-US" dirty="0"/>
              <a:t>사고추이 그래프 있음</a:t>
            </a:r>
          </a:p>
          <a:p>
            <a:endParaRPr lang="ko-KR" altLang="en-US" dirty="0"/>
          </a:p>
          <a:p>
            <a:r>
              <a:rPr lang="en-US" altLang="ko-KR" dirty="0"/>
              <a:t>https://www.techm.kr/news/articleView.html?idxno=88385</a:t>
            </a:r>
          </a:p>
          <a:p>
            <a:r>
              <a:rPr lang="ko-KR" altLang="en-US" dirty="0"/>
              <a:t>여전히 헬멧 </a:t>
            </a:r>
            <a:r>
              <a:rPr lang="ko-KR" altLang="en-US" dirty="0" err="1"/>
              <a:t>안쓴</a:t>
            </a:r>
            <a:r>
              <a:rPr lang="ko-KR" altLang="en-US" dirty="0"/>
              <a:t> 이용자가 태반 업체는 </a:t>
            </a:r>
            <a:r>
              <a:rPr lang="en-US" altLang="ko-KR" dirty="0"/>
              <a:t>'</a:t>
            </a:r>
            <a:r>
              <a:rPr lang="ko-KR" altLang="en-US" dirty="0"/>
              <a:t>불법주차</a:t>
            </a:r>
            <a:r>
              <a:rPr lang="en-US" altLang="ko-KR" dirty="0"/>
              <a:t>·</a:t>
            </a:r>
            <a:r>
              <a:rPr lang="ko-KR" altLang="en-US" dirty="0"/>
              <a:t>헬멧 손실</a:t>
            </a:r>
            <a:r>
              <a:rPr lang="en-US" altLang="ko-KR" dirty="0"/>
              <a:t>'</a:t>
            </a:r>
            <a:r>
              <a:rPr lang="ko-KR" altLang="en-US" dirty="0"/>
              <a:t>에 몸살 </a:t>
            </a:r>
            <a:r>
              <a:rPr lang="en-US" altLang="ko-KR" dirty="0"/>
              <a:t>'</a:t>
            </a:r>
            <a:r>
              <a:rPr lang="ko-KR" altLang="en-US" dirty="0"/>
              <a:t>땜질 처방</a:t>
            </a:r>
            <a:r>
              <a:rPr lang="en-US" altLang="ko-KR" dirty="0"/>
              <a:t>'</a:t>
            </a:r>
            <a:r>
              <a:rPr lang="ko-KR" altLang="en-US" dirty="0"/>
              <a:t>의 한계</a:t>
            </a:r>
            <a:r>
              <a:rPr lang="en-US" altLang="ko-KR" dirty="0"/>
              <a:t>...</a:t>
            </a:r>
            <a:r>
              <a:rPr lang="ko-KR" altLang="en-US" dirty="0"/>
              <a:t>업계 특성 맞는 규제 마련해야</a:t>
            </a:r>
          </a:p>
          <a:p>
            <a:endParaRPr lang="ko-KR" altLang="en-US" dirty="0"/>
          </a:p>
          <a:p>
            <a:r>
              <a:rPr lang="en-US" altLang="ko-KR" dirty="0"/>
              <a:t>https://zdnet.co.kr/view/?no=20210610104344</a:t>
            </a:r>
          </a:p>
          <a:p>
            <a:r>
              <a:rPr lang="ko-KR" altLang="en-US" dirty="0" err="1"/>
              <a:t>공유킥보드</a:t>
            </a:r>
            <a:r>
              <a:rPr lang="ko-KR" altLang="en-US" dirty="0"/>
              <a:t> 씽씽</a:t>
            </a:r>
            <a:r>
              <a:rPr lang="en-US" altLang="ko-KR" dirty="0"/>
              <a:t>, </a:t>
            </a:r>
            <a:r>
              <a:rPr lang="ko-KR" altLang="en-US" dirty="0"/>
              <a:t>전용 헬멧 출시</a:t>
            </a:r>
          </a:p>
          <a:p>
            <a:endParaRPr lang="ko-KR" altLang="en-US" dirty="0"/>
          </a:p>
          <a:p>
            <a:r>
              <a:rPr lang="en-US" altLang="ko-KR" dirty="0"/>
              <a:t>https://news.mt.co.kr/mtview.php?no=2021072809165012577</a:t>
            </a:r>
          </a:p>
          <a:p>
            <a:r>
              <a:rPr lang="en-US" altLang="ko-KR" dirty="0"/>
              <a:t>PM</a:t>
            </a:r>
            <a:r>
              <a:rPr lang="ko-KR" altLang="en-US" dirty="0"/>
              <a:t>업계</a:t>
            </a:r>
            <a:r>
              <a:rPr lang="en-US" altLang="ko-KR" dirty="0"/>
              <a:t>, </a:t>
            </a:r>
            <a:r>
              <a:rPr lang="ko-KR" altLang="en-US" dirty="0" err="1"/>
              <a:t>전동킥보드</a:t>
            </a:r>
            <a:r>
              <a:rPr lang="ko-KR" altLang="en-US" dirty="0"/>
              <a:t> 이용자 공용 헬멧 비치한다</a:t>
            </a:r>
          </a:p>
          <a:p>
            <a:endParaRPr lang="ko-KR" altLang="en-US" dirty="0"/>
          </a:p>
          <a:p>
            <a:r>
              <a:rPr lang="en-US" altLang="ko-KR" dirty="0"/>
              <a:t>https://www.flaticon.com/</a:t>
            </a:r>
          </a:p>
          <a:p>
            <a:r>
              <a:rPr lang="ko-KR" altLang="en-US" dirty="0" err="1"/>
              <a:t>픽토그램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312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422</Words>
  <Application>Microsoft Office PowerPoint</Application>
  <PresentationFormat>와이드스크린</PresentationFormat>
  <Paragraphs>50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민지</dc:creator>
  <cp:lastModifiedBy>최 민지</cp:lastModifiedBy>
  <cp:revision>6</cp:revision>
  <dcterms:created xsi:type="dcterms:W3CDTF">2021-12-01T11:47:44Z</dcterms:created>
  <dcterms:modified xsi:type="dcterms:W3CDTF">2021-12-05T08:38:53Z</dcterms:modified>
</cp:coreProperties>
</file>