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8F33-7C13-46D3-9724-2F349D76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DCE2D0-5EB7-4E29-AE05-6782A68D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AAF7B-4AEC-4B39-9052-C5CDC6C9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D8991-1451-4AB2-9C1D-7B51FA13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4075A-05A8-4A04-BE27-CC186DB4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4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79212-9CD0-402F-873F-948C435E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E7DCE-00FA-46C1-8730-AEE60254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8924B-7F2F-4387-AC99-70B5F737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7543D-351C-4574-B8A9-7BD65E0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BB38E-BE51-4F50-AD4D-A0418925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2CA190-E11F-4B9A-91E0-6692BE371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58328-6A34-4DB7-B6DD-3B8426A9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D39C6-594F-4CA4-8EFD-4AD6F3B1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DE038-3146-4BDD-8DA1-60F55FAA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ECD3-03A8-409F-84F3-B8E13809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E3B5-B0F0-4433-BB41-95948634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9FE84-443C-4E0E-8768-FA3EDFAA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A65DD-6298-4D97-9F40-A2D142C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1AAC6-A55A-4CF5-BE63-B79767D6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557A6-22CF-49EA-B6BC-AC00BDEB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F6386-A836-4E11-98A6-AD49ECA5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52B95-7FA7-49B3-BA06-148DE06F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28B1D-D9A3-4133-A8D6-1506B0E1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5FB40-1344-4BF2-BE95-742DFCC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02643-C02D-4172-8579-D933ADD2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03A0A-7559-4818-ACF6-5E28AF4C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5B116-37E4-43D0-BCFF-BC80E4806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06A0D-C427-4033-A16C-01E3DF4F6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6FEA8-8172-4DEF-B6AD-6E9B1E9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31BF7-3F02-41FC-9C01-55106E30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D5B5B-431F-4C39-8597-C5E2406F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BDDEE-3B01-4E28-87A1-73EE00BA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7F16A-A621-47BD-90F4-5F04F3D8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4C122-20A2-47B6-A943-7B5A0182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8D26E-970A-4296-BE1E-9FEF352C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C9FB9-5B02-467B-BAB0-58ADAD26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6E38B-217A-4445-85EE-202E127B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2F46F-0F03-4B56-BD64-936565E6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1196DF-8C64-46F8-BFE6-C6B13021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85CC7-41EC-4E38-A78B-218AF3DC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A4BAA-6D4F-4645-9437-70CA06D7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0DEFC0-333C-480C-ABF3-8195F57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6C30C-9698-4B2D-AA4A-BC94F125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2A112-7DCD-42BE-8E05-D774FA7C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5C6DB3-9180-4A3E-889F-28F204A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E20A4-07F3-4625-AC7B-93237D7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9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D6FB4-0D46-4F1D-8864-233D065C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39BAE-7586-4679-8BA7-B9975EAA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4C2B8-3E6A-450F-8055-F2A839753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44B1-A6A1-4409-8B68-CDC2A829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040F8-E4B4-4C0F-AD3B-9933D76D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EA841-F995-437E-9A65-D7A8C1AF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4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7AE3-9035-4DC0-B259-2BF22B56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18B83-7226-4DEA-A844-153992295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C9DD4-358D-4AB2-A4FD-9F645C069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CC358-953A-44EB-A9A3-EAC6BE0D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CC952-37BE-4AEA-B074-C50FBA6C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03F0F-92C5-42E4-8DA8-8FD32CA1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6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E00A0-783D-440A-BC70-E8D5196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C4E9D-2E32-42A9-A41A-FDA031C3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4ABC2-DB85-4062-A802-93BAA05E2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ACC9-EC57-4CCB-88FB-57D39B152F7E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60088-9659-4AC3-8D39-33EBE777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713AE-CBAB-4FCC-A387-F4D374A29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4B3C7-7382-475C-9ACB-352B8FCCF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발표자료 </a:t>
            </a:r>
            <a:br>
              <a:rPr lang="en-US" altLang="ko-KR" dirty="0"/>
            </a:br>
            <a:r>
              <a:rPr lang="ko-KR" altLang="en-US" dirty="0"/>
              <a:t>부제</a:t>
            </a:r>
            <a:br>
              <a:rPr lang="en-US" altLang="ko-KR" dirty="0"/>
            </a:br>
            <a:r>
              <a:rPr lang="ko-KR" altLang="en-US" dirty="0"/>
              <a:t>솔루션 이름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81470-250B-4F97-878C-2FBF95DA9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배경</a:t>
            </a:r>
            <a:endParaRPr lang="en-US" altLang="ko-KR" dirty="0"/>
          </a:p>
          <a:p>
            <a:r>
              <a:rPr lang="ko-KR" altLang="en-US" dirty="0"/>
              <a:t>문제점 및 해결 방안</a:t>
            </a:r>
            <a:endParaRPr lang="en-US" altLang="ko-KR" dirty="0"/>
          </a:p>
          <a:p>
            <a:r>
              <a:rPr lang="ko-KR" altLang="en-US" dirty="0"/>
              <a:t>개발 계획</a:t>
            </a:r>
            <a:endParaRPr lang="en-US" altLang="ko-KR" dirty="0"/>
          </a:p>
          <a:p>
            <a:r>
              <a:rPr lang="ko-KR" altLang="en-US" dirty="0"/>
              <a:t>개발 과정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 – </a:t>
            </a:r>
            <a:r>
              <a:rPr lang="ko-KR" altLang="en-US" dirty="0"/>
              <a:t>화 </a:t>
            </a:r>
            <a:r>
              <a:rPr lang="en-US" altLang="ko-KR" dirty="0"/>
              <a:t>9</a:t>
            </a:r>
          </a:p>
          <a:p>
            <a:r>
              <a:rPr lang="ko-KR" altLang="en-US" dirty="0"/>
              <a:t>기대효과 </a:t>
            </a:r>
          </a:p>
        </p:txBody>
      </p:sp>
    </p:spTree>
    <p:extLst>
      <p:ext uri="{BB962C8B-B14F-4D97-AF65-F5344CB8AC3E}">
        <p14:creationId xmlns:p14="http://schemas.microsoft.com/office/powerpoint/2010/main" val="6350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지엽적인 큰 문제 이슈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기사 사진 자료 </a:t>
            </a:r>
            <a:r>
              <a:rPr lang="ko-KR" altLang="en-US" dirty="0" err="1"/>
              <a:t>파바박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or </a:t>
            </a:r>
            <a:r>
              <a:rPr lang="ko-KR" altLang="en-US" dirty="0"/>
              <a:t>박스 구성으로 문제점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해결 방향 </a:t>
            </a:r>
            <a:r>
              <a:rPr lang="en-US" altLang="ko-KR" dirty="0"/>
              <a:t>3</a:t>
            </a:r>
            <a:r>
              <a:rPr lang="ko-KR" altLang="en-US" dirty="0"/>
              <a:t>개 맨투맨 </a:t>
            </a:r>
            <a:r>
              <a:rPr lang="ko-KR" altLang="en-US" dirty="0" err="1"/>
              <a:t>빠바박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102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방법 중심 시간중심 </a:t>
            </a:r>
            <a:r>
              <a:rPr lang="en-US" altLang="ko-KR" dirty="0"/>
              <a:t>(</a:t>
            </a:r>
            <a:r>
              <a:rPr lang="ko-KR" altLang="en-US" dirty="0"/>
              <a:t>시간중심은 뭐 일정 </a:t>
            </a:r>
            <a:r>
              <a:rPr lang="ko-KR" altLang="en-US" dirty="0" err="1"/>
              <a:t>같은걸로</a:t>
            </a:r>
            <a:r>
              <a:rPr lang="ko-KR" altLang="en-US" dirty="0"/>
              <a:t> 표현해서 부족하면 넣고 아니면 빼는 게 나을 듯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방법 중심의 경우 </a:t>
            </a:r>
            <a:r>
              <a:rPr lang="ko-KR" altLang="en-US" dirty="0" err="1"/>
              <a:t>스키마틱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서버 클라이언트 </a:t>
            </a:r>
            <a:r>
              <a:rPr lang="en-US" altLang="ko-KR" dirty="0"/>
              <a:t>+ </a:t>
            </a:r>
            <a:r>
              <a:rPr lang="ko-KR" altLang="en-US" dirty="0"/>
              <a:t>모바일 디바이스 </a:t>
            </a:r>
            <a:endParaRPr lang="en-US" altLang="ko-KR" dirty="0"/>
          </a:p>
          <a:p>
            <a:r>
              <a:rPr lang="ko-KR" altLang="en-US" dirty="0" err="1"/>
              <a:t>스키마틱</a:t>
            </a:r>
            <a:r>
              <a:rPr lang="en-US" altLang="ko-KR" dirty="0"/>
              <a:t> 2: </a:t>
            </a:r>
            <a:r>
              <a:rPr lang="ko-KR" altLang="en-US" dirty="0"/>
              <a:t>플로우 </a:t>
            </a:r>
            <a:r>
              <a:rPr lang="en-US" altLang="ko-KR" dirty="0"/>
              <a:t>+ </a:t>
            </a:r>
            <a:r>
              <a:rPr lang="ko-KR" altLang="en-US" dirty="0" err="1"/>
              <a:t>스키마틱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에서 참여 대상 </a:t>
            </a:r>
            <a:endParaRPr lang="en-US" altLang="ko-KR" dirty="0"/>
          </a:p>
          <a:p>
            <a:r>
              <a:rPr lang="en-US" altLang="ko-KR" dirty="0"/>
              <a:t>Ex : 1</a:t>
            </a:r>
            <a:r>
              <a:rPr lang="ko-KR" altLang="en-US" dirty="0"/>
              <a:t>번 시스템 전원과 날씨 확인</a:t>
            </a:r>
            <a:r>
              <a:rPr lang="en-US" altLang="ko-KR" dirty="0"/>
              <a:t>, </a:t>
            </a:r>
            <a:r>
              <a:rPr lang="ko-KR" altLang="en-US" dirty="0"/>
              <a:t>표정 표시 </a:t>
            </a:r>
            <a:r>
              <a:rPr lang="en-US" altLang="ko-KR" dirty="0"/>
              <a:t>=&gt; </a:t>
            </a:r>
            <a:r>
              <a:rPr lang="en-US" altLang="ko-KR" dirty="0" err="1"/>
              <a:t>WiFi</a:t>
            </a:r>
            <a:r>
              <a:rPr lang="en-US" altLang="ko-KR" dirty="0"/>
              <a:t> + API</a:t>
            </a:r>
            <a:r>
              <a:rPr lang="ko-KR" altLang="en-US" dirty="0"/>
              <a:t> 키 이용해서 클라이언트가 정보 받아오고 클라이언트는 내부적으로 이를 처리해 </a:t>
            </a:r>
            <a:r>
              <a:rPr lang="en-US" altLang="ko-KR" dirty="0"/>
              <a:t>Matrix</a:t>
            </a:r>
            <a:r>
              <a:rPr lang="ko-KR" altLang="en-US" dirty="0"/>
              <a:t>에서 표시하고 </a:t>
            </a:r>
            <a:r>
              <a:rPr lang="ko-KR" altLang="en-US" dirty="0" err="1"/>
              <a:t>소리내고</a:t>
            </a:r>
            <a:r>
              <a:rPr lang="ko-KR" altLang="en-US" dirty="0"/>
              <a:t> 등 </a:t>
            </a:r>
            <a:r>
              <a:rPr lang="ko-KR" altLang="en-US" dirty="0" err="1"/>
              <a:t>등</a:t>
            </a:r>
            <a:r>
              <a:rPr lang="ko-KR" altLang="en-US" dirty="0"/>
              <a:t> 페이지</a:t>
            </a:r>
            <a:r>
              <a:rPr lang="en-US" altLang="ko-KR" dirty="0"/>
              <a:t>- </a:t>
            </a:r>
            <a:r>
              <a:rPr lang="ko-KR" altLang="en-US" dirty="0"/>
              <a:t>플로우로 표시</a:t>
            </a:r>
          </a:p>
        </p:txBody>
      </p:sp>
    </p:spTree>
    <p:extLst>
      <p:ext uri="{BB962C8B-B14F-4D97-AF65-F5344CB8AC3E}">
        <p14:creationId xmlns:p14="http://schemas.microsoft.com/office/powerpoint/2010/main" val="30076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</a:t>
            </a:r>
            <a:r>
              <a:rPr lang="en-US" altLang="ko-KR" dirty="0"/>
              <a:t>+ </a:t>
            </a:r>
            <a:r>
              <a:rPr lang="ko-KR" altLang="en-US" dirty="0"/>
              <a:t>기능 </a:t>
            </a:r>
          </a:p>
        </p:txBody>
      </p:sp>
    </p:spTree>
    <p:extLst>
      <p:ext uri="{BB962C8B-B14F-4D97-AF65-F5344CB8AC3E}">
        <p14:creationId xmlns:p14="http://schemas.microsoft.com/office/powerpoint/2010/main" val="33784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개선하면 어떻게 </a:t>
            </a:r>
            <a:r>
              <a:rPr lang="ko-KR" altLang="en-US" dirty="0" err="1"/>
              <a:t>동작시킬</a:t>
            </a:r>
            <a:r>
              <a:rPr lang="ko-KR" altLang="en-US" dirty="0"/>
              <a:t> 수 있을지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현재 어떤 사업과 연계하여 사용 가능할지 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현재 혹은 미래에 솔루션을 더 확장하면 어디에 적용할 수 있을지 </a:t>
            </a:r>
            <a:r>
              <a:rPr lang="en-US" altLang="ko-KR" dirty="0"/>
              <a:t>(</a:t>
            </a:r>
            <a:r>
              <a:rPr lang="ko-KR" altLang="en-US" dirty="0"/>
              <a:t>억지스러워도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어떤 점들을 기준으로 솔루션을 제시하였고</a:t>
            </a:r>
            <a:r>
              <a:rPr lang="en-US" altLang="ko-KR" dirty="0"/>
              <a:t>, </a:t>
            </a:r>
            <a:r>
              <a:rPr lang="ko-KR" altLang="en-US" dirty="0"/>
              <a:t>어떤 포인트에서 강점을 갖는 솔루션인지 강조 </a:t>
            </a:r>
          </a:p>
        </p:txBody>
      </p:sp>
    </p:spTree>
    <p:extLst>
      <p:ext uri="{BB962C8B-B14F-4D97-AF65-F5344CB8AC3E}">
        <p14:creationId xmlns:p14="http://schemas.microsoft.com/office/powerpoint/2010/main" val="38368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발표가 부실할 경우 </a:t>
            </a:r>
            <a:r>
              <a:rPr lang="en-US" altLang="ko-KR" dirty="0"/>
              <a:t>(</a:t>
            </a:r>
            <a:r>
              <a:rPr lang="ko-KR" altLang="en-US" dirty="0"/>
              <a:t>그러면 안되겠지만</a:t>
            </a:r>
            <a:r>
              <a:rPr lang="en-US" altLang="ko-KR" dirty="0"/>
              <a:t>	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생각해본 솔루션 안건 제시</a:t>
            </a:r>
            <a:endParaRPr lang="en-US" altLang="ko-KR" dirty="0"/>
          </a:p>
          <a:p>
            <a:r>
              <a:rPr lang="ko-KR" altLang="en-US" dirty="0"/>
              <a:t>모델 구체화 과정 제시</a:t>
            </a:r>
            <a:endParaRPr lang="en-US" altLang="ko-KR" dirty="0"/>
          </a:p>
          <a:p>
            <a:r>
              <a:rPr lang="ko-KR" altLang="en-US" dirty="0"/>
              <a:t>각종 기사와 사업 그리고 솔루션의 연계성 어필</a:t>
            </a:r>
          </a:p>
        </p:txBody>
      </p:sp>
    </p:spTree>
    <p:extLst>
      <p:ext uri="{BB962C8B-B14F-4D97-AF65-F5344CB8AC3E}">
        <p14:creationId xmlns:p14="http://schemas.microsoft.com/office/powerpoint/2010/main" val="26454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200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발표자료  부제 솔루션 이름</vt:lpstr>
      <vt:lpstr>목차</vt:lpstr>
      <vt:lpstr>개발 배경</vt:lpstr>
      <vt:lpstr>문제점 및 해결 방안</vt:lpstr>
      <vt:lpstr>개발 계획 </vt:lpstr>
      <vt:lpstr>개발 과정  </vt:lpstr>
      <vt:lpstr>기대효과 </vt:lpstr>
      <vt:lpstr>발표가 부실할 경우 (그러면 안되겠지만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발표자료  부제 솔루션 이름</dc:title>
  <dc:creator>권경범</dc:creator>
  <cp:lastModifiedBy>권경범</cp:lastModifiedBy>
  <cp:revision>2</cp:revision>
  <dcterms:created xsi:type="dcterms:W3CDTF">2021-11-28T13:29:43Z</dcterms:created>
  <dcterms:modified xsi:type="dcterms:W3CDTF">2021-12-05T08:39:23Z</dcterms:modified>
</cp:coreProperties>
</file>