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CE38BF14-FC60-4D5E-A270-C7D47E970235}"/>
    <pc:docChg chg="custSel addSld modSld">
      <pc:chgData name="chlalswl2000@ajou.ac.kr" userId="1c87144d-ea01-4ad9-b87b-8435de56d307" providerId="ADAL" clId="{CE38BF14-FC60-4D5E-A270-C7D47E970235}" dt="2021-12-02T10:57:31.204" v="1450" actId="20577"/>
      <pc:docMkLst>
        <pc:docMk/>
      </pc:docMkLst>
      <pc:sldChg chg="addSp delSp modSp new mod">
        <pc:chgData name="chlalswl2000@ajou.ac.kr" userId="1c87144d-ea01-4ad9-b87b-8435de56d307" providerId="ADAL" clId="{CE38BF14-FC60-4D5E-A270-C7D47E970235}" dt="2021-12-02T10:57:31.204" v="1450" actId="20577"/>
        <pc:sldMkLst>
          <pc:docMk/>
          <pc:sldMk cId="676786153" sldId="258"/>
        </pc:sldMkLst>
        <pc:spChg chg="del mod">
          <ac:chgData name="chlalswl2000@ajou.ac.kr" userId="1c87144d-ea01-4ad9-b87b-8435de56d307" providerId="ADAL" clId="{CE38BF14-FC60-4D5E-A270-C7D47E970235}" dt="2021-12-02T10:39:28.630" v="2" actId="478"/>
          <ac:spMkLst>
            <pc:docMk/>
            <pc:sldMk cId="676786153" sldId="258"/>
            <ac:spMk id="2" creationId="{931B4F32-9A45-4AE8-8BC5-7FB1846C1AA9}"/>
          </ac:spMkLst>
        </pc:spChg>
        <pc:spChg chg="del">
          <ac:chgData name="chlalswl2000@ajou.ac.kr" userId="1c87144d-ea01-4ad9-b87b-8435de56d307" providerId="ADAL" clId="{CE38BF14-FC60-4D5E-A270-C7D47E970235}" dt="2021-12-02T10:39:30.401" v="3" actId="478"/>
          <ac:spMkLst>
            <pc:docMk/>
            <pc:sldMk cId="676786153" sldId="258"/>
            <ac:spMk id="3" creationId="{1EC44C71-776C-42D6-9405-6D355DBA6A22}"/>
          </ac:spMkLst>
        </pc:spChg>
        <pc:spChg chg="add mod">
          <ac:chgData name="chlalswl2000@ajou.ac.kr" userId="1c87144d-ea01-4ad9-b87b-8435de56d307" providerId="ADAL" clId="{CE38BF14-FC60-4D5E-A270-C7D47E970235}" dt="2021-12-02T10:57:31.204" v="1450" actId="20577"/>
          <ac:spMkLst>
            <pc:docMk/>
            <pc:sldMk cId="676786153" sldId="258"/>
            <ac:spMk id="4" creationId="{004627C0-08A4-4069-87E8-443EA21E0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046-8AA0-4323-844D-1CB6C4CC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DE94A-2AEA-41CB-93D3-898973EA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057-D84C-4E1C-B0CD-6342CCC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EC89-C493-49BF-9D9D-E826C8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BB2B9-1F55-4060-AD65-EB05765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102C-E1E0-4630-A90A-4F4A718E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A6AA-BF8D-467B-94AF-DB2C2DFA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CB79-800E-4560-A015-80D5280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9C6-B398-40DE-8645-B3720F4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E56C-75DD-4624-A4BA-83C001C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0E4-E01C-4155-AECF-B0D8CEAA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9A54C-AEC0-4907-B000-4DD556E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C7EBF-33CF-44FD-B8D0-2192467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C5C2-B6B3-4D3D-9D0A-FF7F9C8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4EC6-A2E1-4294-AF04-EFFCA2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944D-1813-4E26-AD59-7CF0E4F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ECA-A6D0-4EF7-9DFA-09BEC8D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3D6F-E96A-43B0-9AE8-8FD348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7160-40BE-449D-AB3D-F90BA76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02BA9-67F6-49BB-BEE7-C666438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F1F3-EEAA-458E-8F6B-0D2D625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0614-1C69-42FA-A697-41284A29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21137-AC29-43B6-8F8F-A1CC13F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9643-61B7-4A3C-BB78-B9DD8CC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8B764-9BBC-4532-8C00-77A22B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4316-0DD2-4940-B0AA-4CB7618E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0C0E-F8DE-479A-A89D-F15FEE48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F7101-CC7F-4A25-882A-DAE308EB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C6879-8946-44C5-9314-0EB024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BFD1-3933-4FEA-8AD3-F5F6A1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85CC3-43D1-4C2B-A681-C81A819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4E6-8626-4F83-B33A-62044F3E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2D531-B349-4209-8B63-43ED1726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04E3-F72C-4CEE-BE96-5A9549DB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57858-0A98-4D58-A790-369C257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16C6-940A-4832-99F6-7BF7223E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D6957-0DD9-4879-9023-5D2D3E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9AC41-A955-49CB-A5B0-B16F66F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FCE7B-3393-4F73-843F-B0760EE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7A09-371B-414A-B509-10D2412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CC600-CE04-4B3B-B822-19415BF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D6BF7-7D09-4FFD-86B1-B285532C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99F7-B6A4-4BC4-B7BD-7970929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47391-C21A-418F-BAD8-BBFCD06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EF36-1170-44FA-A446-BB6E8EC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0C33-420C-481A-81F3-DAC1DD3D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2327-84D6-464D-A207-8FB70F9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5FB9-4ED4-4D72-BBD6-36D83BDB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E1A6F-9543-4346-B3D0-3E9C4D26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61319-C17C-4B7C-9565-37286E1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7343C-A811-4EB8-9848-C70FB5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CBBA-DB11-45D4-99B0-CB128D4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9226-1794-426A-AB5A-989802A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AFD9-29A1-4A86-A2AD-4D705320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441D-14B1-4305-8180-41B83E3A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EAF5-38AD-41A0-8C2E-0C4C966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D713-2413-4139-92D0-029608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64637-EC1D-4D68-BEAF-BB40002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8CC0C-A696-4A38-A4B2-CA6D09A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5E8A0-444F-4ADC-BCC6-24FAAB8C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264-75CA-4E5F-A686-E231417B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29A-4629-4D50-9073-43817A0AA1A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6AB73-D092-42D8-A9B2-C67AC8B8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6770-72E5-4CFB-AC9D-0BD59284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02631" TargetMode="External"/><Relationship Id="rId2" Type="http://schemas.openxmlformats.org/officeDocument/2006/relationships/hyperlink" Target="https://m.etnews.com/20210517000229?obj=Tzo4OiJzdGRDbGFzcyI6Mjp7czo3OiJyZWZlcmVyIjtOO3M6NzoiZm9yd2FyZCI7czoxMzoid2ViIHRvIG1vYmlsZSI7fQ%3D%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249EC-DEDF-4B1F-AD8C-67EB751986C6}"/>
              </a:ext>
            </a:extLst>
          </p:cNvPr>
          <p:cNvSpPr txBox="1"/>
          <p:nvPr/>
        </p:nvSpPr>
        <p:spPr>
          <a:xfrm>
            <a:off x="133165" y="213064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</a:t>
            </a:r>
            <a:r>
              <a:rPr lang="ko-KR" altLang="en-US" dirty="0"/>
              <a:t> </a:t>
            </a:r>
            <a:r>
              <a:rPr lang="en-US" altLang="ko-KR" dirty="0"/>
              <a:t>dot Led matrix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5D13FA-38FE-4027-9ADA-AF67D69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080356"/>
            <a:ext cx="1633765" cy="166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5CD4A-1342-48D8-B773-2B81ECFE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0" y="1099408"/>
            <a:ext cx="1633766" cy="1643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D7719B-10B3-4695-ACF8-BA873FBD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8" y="1099408"/>
            <a:ext cx="1643015" cy="16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ADCF66-F532-4558-AACC-346A0AAD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5" y="1118459"/>
            <a:ext cx="1638529" cy="1643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49ADC3-D3DC-4EDA-B3C7-E5A6D71B6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5" y="3425532"/>
            <a:ext cx="1643015" cy="16622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F428E0-B0C6-4852-9AED-C4D1596EC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414" y="3425532"/>
            <a:ext cx="1643015" cy="16574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AB6540-C559-498F-B713-214EA5C49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7705" y="3425532"/>
            <a:ext cx="1643015" cy="1667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EAA0D3-7E06-4F28-81B1-1F65A0968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5654" y="3430294"/>
            <a:ext cx="1643015" cy="16623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8786E75-E46E-4274-9CBD-E51DBC6F1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2363" y="3425377"/>
            <a:ext cx="1624239" cy="16575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EDB714-E924-421C-B1E5-0DF28FC69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2679" y="3432675"/>
            <a:ext cx="1652750" cy="1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4CDA36-D798-4AC3-BB8B-EF0AA8DB7612}"/>
              </a:ext>
            </a:extLst>
          </p:cNvPr>
          <p:cNvSpPr txBox="1"/>
          <p:nvPr/>
        </p:nvSpPr>
        <p:spPr>
          <a:xfrm>
            <a:off x="8891386" y="0"/>
            <a:ext cx="33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 dot matrix generator</a:t>
            </a:r>
          </a:p>
          <a:p>
            <a:r>
              <a:rPr lang="en-US" altLang="ko-KR" dirty="0"/>
              <a:t>https://www.prf.jcu.cz/generator-led-matrix/index.htm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6FBD8-CB5B-467E-BEE9-AD68CF3D9980}"/>
              </a:ext>
            </a:extLst>
          </p:cNvPr>
          <p:cNvSpPr txBox="1"/>
          <p:nvPr/>
        </p:nvSpPr>
        <p:spPr>
          <a:xfrm>
            <a:off x="133165" y="697285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Motor state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9B43F-8C38-48DF-9618-EBD1977B27DC}"/>
              </a:ext>
            </a:extLst>
          </p:cNvPr>
          <p:cNvSpPr txBox="1"/>
          <p:nvPr/>
        </p:nvSpPr>
        <p:spPr>
          <a:xfrm>
            <a:off x="133811" y="3055994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Event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EE3B00-D6A9-443E-AEE2-84E6051C42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5492" y="5167452"/>
            <a:ext cx="1451937" cy="14774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A97ACB3-1C33-41C9-A4FF-E16BEADF98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0742" y="5261051"/>
            <a:ext cx="1359956" cy="13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627C0-08A4-4069-87E8-443EA21E0CC9}"/>
              </a:ext>
            </a:extLst>
          </p:cNvPr>
          <p:cNvSpPr txBox="1"/>
          <p:nvPr/>
        </p:nvSpPr>
        <p:spPr>
          <a:xfrm>
            <a:off x="498628" y="506027"/>
            <a:ext cx="11194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Server(</a:t>
            </a:r>
            <a:r>
              <a:rPr lang="ko-KR" altLang="en-US" dirty="0" err="1"/>
              <a:t>전동킥보드</a:t>
            </a:r>
            <a:r>
              <a:rPr lang="en-US" altLang="ko-KR" dirty="0"/>
              <a:t>)</a:t>
            </a:r>
            <a:r>
              <a:rPr lang="ko-KR" altLang="en-US" dirty="0"/>
              <a:t>가 받는 데이터    </a:t>
            </a:r>
            <a:r>
              <a:rPr lang="en-US" altLang="ko-KR" dirty="0"/>
              <a:t>[matrix</a:t>
            </a:r>
            <a:r>
              <a:rPr lang="ko-KR" altLang="en-US" dirty="0"/>
              <a:t>출력 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첫 시작 </a:t>
            </a:r>
            <a:r>
              <a:rPr lang="en-US" altLang="ko-KR" dirty="0"/>
              <a:t>:  ‘BASIC’    [ON]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착용 감지 완료 </a:t>
            </a:r>
            <a:r>
              <a:rPr lang="en-US" altLang="ko-KR" dirty="0"/>
              <a:t>:  ‘RUN’    [R]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미착용 감지 완료 </a:t>
            </a:r>
            <a:r>
              <a:rPr lang="en-US" altLang="ko-KR" dirty="0"/>
              <a:t>:   ‘STOP’    [S]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보드에서 버튼 센서 누름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 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에 따른 경고 </a:t>
            </a:r>
            <a:r>
              <a:rPr lang="en-US" altLang="ko-KR" dirty="0"/>
              <a:t>&gt; : Running</a:t>
            </a:r>
            <a:r>
              <a:rPr lang="ko-KR" altLang="en-US" dirty="0"/>
              <a:t>상태 첫 시작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강수량 발생 </a:t>
            </a:r>
            <a:r>
              <a:rPr lang="en-US" altLang="ko-KR" dirty="0"/>
              <a:t>:  ‘WARNING’   [</a:t>
            </a:r>
            <a:r>
              <a:rPr lang="en-US" altLang="ko-KR" dirty="0">
                <a:sym typeface="Wingdings" panose="05000000000000000000" pitchFamily="2" charset="2"/>
              </a:rPr>
              <a:t>]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강수량이 없으면 아무것도 안함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Interrupt 2 &lt; </a:t>
            </a:r>
            <a:r>
              <a:rPr lang="ko-KR" altLang="en-US" dirty="0">
                <a:sym typeface="Wingdings" panose="05000000000000000000" pitchFamily="2" charset="2"/>
              </a:rPr>
              <a:t>배터리양 출력 </a:t>
            </a:r>
            <a:r>
              <a:rPr lang="en-US" altLang="ko-KR" dirty="0">
                <a:sym typeface="Wingdings" panose="05000000000000000000" pitchFamily="2" charset="2"/>
              </a:rPr>
              <a:t>&gt; : OFF</a:t>
            </a:r>
            <a:r>
              <a:rPr lang="ko-KR" altLang="en-US" dirty="0">
                <a:sym typeface="Wingdings" panose="05000000000000000000" pitchFamily="2" charset="2"/>
              </a:rPr>
              <a:t>를 제외한 모든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휴대폰 </a:t>
            </a:r>
            <a:r>
              <a:rPr lang="en-US" altLang="ko-KR" dirty="0">
                <a:sym typeface="Wingdings" panose="05000000000000000000" pitchFamily="2" charset="2"/>
              </a:rPr>
              <a:t>BLE</a:t>
            </a:r>
            <a:r>
              <a:rPr lang="ko-KR" altLang="en-US" dirty="0">
                <a:sym typeface="Wingdings" panose="05000000000000000000" pitchFamily="2" charset="2"/>
              </a:rPr>
              <a:t>앱으로부터 </a:t>
            </a:r>
            <a:r>
              <a:rPr lang="en-US" altLang="ko-KR" dirty="0">
                <a:sym typeface="Wingdings" panose="05000000000000000000" pitchFamily="2" charset="2"/>
              </a:rPr>
              <a:t>‘BATTERY’</a:t>
            </a:r>
            <a:r>
              <a:rPr lang="ko-KR" altLang="en-US" dirty="0">
                <a:sym typeface="Wingdings" panose="05000000000000000000" pitchFamily="2" charset="2"/>
              </a:rPr>
              <a:t>받을 시 </a:t>
            </a:r>
            <a:r>
              <a:rPr lang="en-US" altLang="ko-KR" dirty="0">
                <a:sym typeface="Wingdings" panose="05000000000000000000" pitchFamily="2" charset="2"/>
              </a:rPr>
              <a:t>:  ‘BATTERY’   [B]  (</a:t>
            </a:r>
            <a:r>
              <a:rPr lang="ko-KR" altLang="en-US" dirty="0">
                <a:sym typeface="Wingdings" panose="05000000000000000000" pitchFamily="2" charset="2"/>
              </a:rPr>
              <a:t>몇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인지는 음성 출력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Interrupt 3 &lt; </a:t>
            </a: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에 주차 </a:t>
            </a:r>
            <a:r>
              <a:rPr lang="en-US" altLang="ko-KR" dirty="0"/>
              <a:t>&gt; : Running</a:t>
            </a:r>
            <a:r>
              <a:rPr lang="ko-KR" altLang="en-US" dirty="0"/>
              <a:t>상태일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보드의 가변저항을 끝까지 돌리고</a:t>
            </a:r>
            <a:r>
              <a:rPr lang="en-US" altLang="ko-KR" dirty="0"/>
              <a:t>, serve</a:t>
            </a:r>
            <a:r>
              <a:rPr lang="ko-KR" altLang="en-US" dirty="0"/>
              <a:t>보드의 버튼을 </a:t>
            </a:r>
            <a:r>
              <a:rPr lang="en-US" altLang="ko-KR" dirty="0"/>
              <a:t>2</a:t>
            </a:r>
            <a:r>
              <a:rPr lang="ko-KR" altLang="en-US" dirty="0"/>
              <a:t>초 이내에 누르면 </a:t>
            </a:r>
            <a:r>
              <a:rPr lang="en-US" altLang="ko-KR" dirty="0"/>
              <a:t>: ‘PARK’    [P]  -&gt;  3</a:t>
            </a:r>
            <a:r>
              <a:rPr lang="ko-KR" altLang="en-US" dirty="0" err="1"/>
              <a:t>초뒤</a:t>
            </a:r>
            <a:r>
              <a:rPr lang="ko-KR" altLang="en-US" dirty="0"/>
              <a:t> </a:t>
            </a:r>
            <a:r>
              <a:rPr lang="en-US" altLang="ko-KR" dirty="0"/>
              <a:t>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Restart</a:t>
            </a:r>
            <a:r>
              <a:rPr lang="ko-KR" altLang="en-US" dirty="0"/>
              <a:t> 재가동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 버튼을 </a:t>
            </a:r>
            <a:r>
              <a:rPr lang="en-US" altLang="ko-KR" dirty="0"/>
              <a:t>5</a:t>
            </a:r>
            <a:r>
              <a:rPr lang="ko-KR" altLang="en-US" dirty="0"/>
              <a:t>초 동안 누르면 </a:t>
            </a:r>
            <a:r>
              <a:rPr lang="en-US" altLang="ko-KR" dirty="0"/>
              <a:t>:  ‘RESTART’   [ON]</a:t>
            </a:r>
          </a:p>
        </p:txBody>
      </p:sp>
    </p:spTree>
    <p:extLst>
      <p:ext uri="{BB962C8B-B14F-4D97-AF65-F5344CB8AC3E}">
        <p14:creationId xmlns:p14="http://schemas.microsoft.com/office/powerpoint/2010/main" val="676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83A4-EBED-4B45-9D8D-8E9A685EC0C2}"/>
              </a:ext>
            </a:extLst>
          </p:cNvPr>
          <p:cNvSpPr txBox="1"/>
          <p:nvPr/>
        </p:nvSpPr>
        <p:spPr>
          <a:xfrm>
            <a:off x="150920" y="3995678"/>
            <a:ext cx="42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https://m.etnews.com/20210517000229?obj=Tzo4OiJzdGRDbGFzcyI6Mjp7czo3OiJyZWZlcmVyIjtOO3M6NzoiZm9yd2FyZCI7czoxMzoid2ViIHRvIG1vYmlsZSI7fQ%3D%3D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https://www.digitaltoday.co.kr/news/articleView.html?idxno=402631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63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244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민지</dc:creator>
  <cp:lastModifiedBy>최 민지</cp:lastModifiedBy>
  <cp:revision>3</cp:revision>
  <dcterms:created xsi:type="dcterms:W3CDTF">2021-12-01T11:47:44Z</dcterms:created>
  <dcterms:modified xsi:type="dcterms:W3CDTF">2021-12-02T10:57:34Z</dcterms:modified>
</cp:coreProperties>
</file>