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11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848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56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4ABD5B9-E570-48F3-9F32-629C847804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B49BCB2-DE2D-44E8-9E2A-3FD7252ACF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463580-42D0-46F6-BBCA-9B4840BC758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921E0AE-9A2D-4908-8CFE-7F2F89E099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BookDiary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Log and rate books and get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recommendations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 reader will: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Create an account, and be able to access it again later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Save and rate books they have read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Get information about their most often read genres and authors, and see their mostly highly rated genres and authors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See a list of the books they have logged 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 reader will: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Receive random book recommendations based on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their favorite genre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their favorite author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random genre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specified author or genre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maximum or minimum number of pages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Relationships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Class / Model: Reader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Name, id, log id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Reading stats (methods via log)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Has_many ReadingLogs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Has_many Books through ReadingLog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Class / Model: ReadingLog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Reader object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Book object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Rating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Date read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Belongs to Reader, belongs to Book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Class / Model: Book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Title, author, pub_date, genres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Has_many ReadingLogs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Has_many Readers through ReadingLog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Class: Recommendations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Search google books API by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Genre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Author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Number of pages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Subjects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 to Reader stats via ReadingLog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Not preserved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2020-03-23T16:27:56Z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2020-08-14T14:49:48Z</dcterms:modified>
  <cp:revision>13</cp:revision>
  <dc:subject/>
  <dc:title>Vintage</dc:title>
</cp:coreProperties>
</file>