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notesMasterIdLst>
    <p:notesMasterId r:id="rId23"/>
  </p:notesMasterIdLst>
  <p:sldIdLst>
    <p:sldId id="256" r:id="rId2"/>
    <p:sldId id="264" r:id="rId3"/>
    <p:sldId id="292" r:id="rId4"/>
    <p:sldId id="301" r:id="rId5"/>
    <p:sldId id="302" r:id="rId6"/>
    <p:sldId id="284" r:id="rId7"/>
    <p:sldId id="285" r:id="rId8"/>
    <p:sldId id="305" r:id="rId9"/>
    <p:sldId id="303" r:id="rId10"/>
    <p:sldId id="304" r:id="rId11"/>
    <p:sldId id="293" r:id="rId12"/>
    <p:sldId id="294" r:id="rId13"/>
    <p:sldId id="291" r:id="rId14"/>
    <p:sldId id="306" r:id="rId15"/>
    <p:sldId id="307" r:id="rId16"/>
    <p:sldId id="308" r:id="rId17"/>
    <p:sldId id="309" r:id="rId18"/>
    <p:sldId id="310" r:id="rId19"/>
    <p:sldId id="295" r:id="rId20"/>
    <p:sldId id="296" r:id="rId21"/>
    <p:sldId id="31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9CA0B08-EC1F-433F-916D-045452A08512}">
          <p14:sldIdLst>
            <p14:sldId id="256"/>
          </p14:sldIdLst>
        </p14:section>
        <p14:section name="자세한 리뷰 구역" id="{E9080334-9B09-4923-A83F-1525DACA3F8F}">
          <p14:sldIdLst>
            <p14:sldId id="264"/>
            <p14:sldId id="292"/>
            <p14:sldId id="301"/>
            <p14:sldId id="302"/>
            <p14:sldId id="284"/>
            <p14:sldId id="285"/>
            <p14:sldId id="305"/>
            <p14:sldId id="303"/>
            <p14:sldId id="304"/>
            <p14:sldId id="293"/>
            <p14:sldId id="294"/>
            <p14:sldId id="291"/>
            <p14:sldId id="306"/>
            <p14:sldId id="307"/>
            <p14:sldId id="308"/>
            <p14:sldId id="309"/>
            <p14:sldId id="310"/>
            <p14:sldId id="295"/>
            <p14:sldId id="296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00FF"/>
    <a:srgbClr val="0099FF"/>
    <a:srgbClr val="3333CC"/>
    <a:srgbClr val="0066FF"/>
    <a:srgbClr val="3366FF"/>
    <a:srgbClr val="FF7171"/>
    <a:srgbClr val="CCFF33"/>
    <a:srgbClr val="66CC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059" autoAdjust="0"/>
  </p:normalViewPr>
  <p:slideViewPr>
    <p:cSldViewPr snapToGrid="0">
      <p:cViewPr varScale="1">
        <p:scale>
          <a:sx n="101" d="100"/>
          <a:sy n="101" d="100"/>
        </p:scale>
        <p:origin x="99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DD07A-F360-45F4-AF0A-8C2B9A9EEAC5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81B60-1770-4592-995A-ADC4CFE15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15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1B60-1770-4592-995A-ADC4CFE1527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155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1B60-1770-4592-995A-ADC4CFE1527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70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1B60-1770-4592-995A-ADC4CFE1527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685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1B60-1770-4592-995A-ADC4CFE1527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99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1B60-1770-4592-995A-ADC4CFE1527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386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1B60-1770-4592-995A-ADC4CFE1527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4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1B60-1770-4592-995A-ADC4CFE1527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778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1B60-1770-4592-995A-ADC4CFE1527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8844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1B60-1770-4592-995A-ADC4CFE1527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701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2014</a:t>
            </a:r>
            <a:r>
              <a:rPr lang="ko-KR" altLang="en-US" dirty="0"/>
              <a:t>년부터 클라우드 인프라를 구축하는 언어로 </a:t>
            </a:r>
            <a:r>
              <a:rPr lang="ko-KR" altLang="en-US" dirty="0" err="1"/>
              <a:t>관심받기</a:t>
            </a:r>
            <a:r>
              <a:rPr lang="ko-KR" altLang="en-US" dirty="0"/>
              <a:t> 시작해서 </a:t>
            </a:r>
            <a:r>
              <a:rPr lang="en-US" altLang="ko-KR" dirty="0"/>
              <a:t>2017</a:t>
            </a:r>
            <a:r>
              <a:rPr lang="ko-KR" altLang="en-US" dirty="0"/>
              <a:t>년에는 여러분이 사용하시는 거의 모든 클라우드 인프라를 구축하는 언어로 활용되고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오픈소스에도 미치는 영향도가 상당합니다</a:t>
            </a:r>
            <a:r>
              <a:rPr lang="en-US" altLang="ko-KR" dirty="0"/>
              <a:t>. </a:t>
            </a:r>
            <a:r>
              <a:rPr lang="ko-KR" altLang="en-US" dirty="0"/>
              <a:t>여러분들이 많이 사용하시는 대표적인 </a:t>
            </a:r>
            <a:r>
              <a:rPr lang="en-US" altLang="ko-KR" dirty="0"/>
              <a:t>docker</a:t>
            </a:r>
            <a:r>
              <a:rPr lang="ko-KR" altLang="en-US" dirty="0"/>
              <a:t>가 </a:t>
            </a:r>
            <a:r>
              <a:rPr lang="ko-KR" altLang="en-US" dirty="0" err="1"/>
              <a:t>있구요</a:t>
            </a:r>
            <a:r>
              <a:rPr lang="ko-KR" altLang="en-US" dirty="0"/>
              <a:t> 컨테이너</a:t>
            </a:r>
            <a:r>
              <a:rPr lang="en-US" altLang="ko-KR" dirty="0"/>
              <a:t>, </a:t>
            </a:r>
            <a:r>
              <a:rPr lang="ko-KR" altLang="en-US" dirty="0"/>
              <a:t>어플리케이션 자동 배포를 지원하는 </a:t>
            </a:r>
            <a:r>
              <a:rPr lang="ko-KR" altLang="en-US" dirty="0" err="1"/>
              <a:t>쿠버네티스도</a:t>
            </a:r>
            <a:r>
              <a:rPr lang="ko-KR" altLang="en-US" dirty="0"/>
              <a:t> </a:t>
            </a:r>
            <a:r>
              <a:rPr lang="en-US" altLang="ko-KR" dirty="0"/>
              <a:t>GO</a:t>
            </a:r>
            <a:r>
              <a:rPr lang="ko-KR" altLang="en-US" dirty="0"/>
              <a:t>로 만들어졌습니다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특이하게 </a:t>
            </a:r>
            <a:r>
              <a:rPr lang="en-US" altLang="ko-KR" dirty="0" err="1"/>
              <a:t>fzf</a:t>
            </a:r>
            <a:r>
              <a:rPr lang="en-US" altLang="ko-KR" dirty="0"/>
              <a:t> </a:t>
            </a:r>
            <a:r>
              <a:rPr lang="ko-KR" altLang="en-US" dirty="0"/>
              <a:t>라는 툴이 있는데 이건 한국인이 개발한 툴이라고 합니다</a:t>
            </a:r>
            <a:r>
              <a:rPr lang="en-US" altLang="ko-KR" dirty="0"/>
              <a:t>. </a:t>
            </a:r>
            <a:r>
              <a:rPr lang="ko-KR" altLang="en-US" dirty="0"/>
              <a:t>파일 탐색기능을 제공하는데 </a:t>
            </a:r>
            <a:r>
              <a:rPr lang="en-US" altLang="ko-KR" dirty="0"/>
              <a:t>role</a:t>
            </a:r>
            <a:r>
              <a:rPr lang="ko-KR" altLang="en-US" dirty="0"/>
              <a:t>과 </a:t>
            </a:r>
            <a:r>
              <a:rPr lang="en-US" altLang="ko-KR" dirty="0"/>
              <a:t>interface</a:t>
            </a:r>
            <a:r>
              <a:rPr lang="ko-KR" altLang="en-US" dirty="0"/>
              <a:t>가 명확하게 잘 구현되어 있어서 평가가 굉장히 좋다고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1B60-1770-4592-995A-ADC4CFE1527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532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1B60-1770-4592-995A-ADC4CFE1527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91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시간을 </a:t>
            </a:r>
            <a:r>
              <a:rPr lang="ko-KR" altLang="en-US" dirty="0" err="1"/>
              <a:t>투자할만한</a:t>
            </a:r>
            <a:r>
              <a:rPr lang="ko-KR" altLang="en-US" dirty="0"/>
              <a:t> 가치가 있는 언어인가 잠시 알아보는 시간을 가지겠습니다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2009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월에 처음 발표된 이후에 지금 약 </a:t>
            </a:r>
            <a:r>
              <a:rPr lang="en-US" altLang="ko-KR" dirty="0"/>
              <a:t>9</a:t>
            </a:r>
            <a:r>
              <a:rPr lang="ko-KR" altLang="en-US" dirty="0" err="1"/>
              <a:t>년정도에</a:t>
            </a:r>
            <a:r>
              <a:rPr lang="ko-KR" altLang="en-US" dirty="0"/>
              <a:t> 시간이 흘렀습니다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기간동안 고가 단순히 구글이라는 회사에 소프트엔지니어링 문제를 해결하는 시도에서 시작을 했다가</a:t>
            </a:r>
            <a:endParaRPr lang="en-US" altLang="ko-KR" dirty="0"/>
          </a:p>
          <a:p>
            <a:r>
              <a:rPr lang="ko-KR" altLang="en-US" dirty="0"/>
              <a:t>현재 아이티 전반에 걸친 중대한 프로젝트들이 많이 생겼습니다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트렌드차트를</a:t>
            </a:r>
            <a:r>
              <a:rPr lang="ko-KR" altLang="en-US" dirty="0"/>
              <a:t> 보면 아시겠지만 </a:t>
            </a:r>
            <a:r>
              <a:rPr lang="en-US" altLang="ko-KR" dirty="0"/>
              <a:t>2014</a:t>
            </a:r>
            <a:r>
              <a:rPr lang="ko-KR" altLang="en-US" dirty="0"/>
              <a:t>년부터 관심도가 올라오다가 현재 엄청난 속도로 성장중인 언어입니다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1B60-1770-4592-995A-ADC4CFE152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49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2014</a:t>
            </a:r>
            <a:r>
              <a:rPr lang="ko-KR" altLang="en-US" dirty="0"/>
              <a:t>년부터 클라우드 인프라를 구축하는 언어로 </a:t>
            </a:r>
            <a:r>
              <a:rPr lang="ko-KR" altLang="en-US" dirty="0" err="1"/>
              <a:t>관심받기</a:t>
            </a:r>
            <a:r>
              <a:rPr lang="ko-KR" altLang="en-US" dirty="0"/>
              <a:t> 시작해서 </a:t>
            </a:r>
            <a:r>
              <a:rPr lang="en-US" altLang="ko-KR" dirty="0"/>
              <a:t>2017</a:t>
            </a:r>
            <a:r>
              <a:rPr lang="ko-KR" altLang="en-US" dirty="0"/>
              <a:t>년에는 여러분이 사용하시는 거의 모든 클라우드 인프라를 구축하는 언어로 활용되고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오픈소스에도 미치는 영향도가 상당합니다</a:t>
            </a:r>
            <a:r>
              <a:rPr lang="en-US" altLang="ko-KR" dirty="0"/>
              <a:t>. </a:t>
            </a:r>
            <a:r>
              <a:rPr lang="ko-KR" altLang="en-US" dirty="0"/>
              <a:t>여러분들이 많이 사용하시는 대표적인 </a:t>
            </a:r>
            <a:r>
              <a:rPr lang="en-US" altLang="ko-KR" dirty="0"/>
              <a:t>docker</a:t>
            </a:r>
            <a:r>
              <a:rPr lang="ko-KR" altLang="en-US" dirty="0"/>
              <a:t>가 </a:t>
            </a:r>
            <a:r>
              <a:rPr lang="ko-KR" altLang="en-US" dirty="0" err="1"/>
              <a:t>있구요</a:t>
            </a:r>
            <a:r>
              <a:rPr lang="ko-KR" altLang="en-US" dirty="0"/>
              <a:t> 컨테이너</a:t>
            </a:r>
            <a:r>
              <a:rPr lang="en-US" altLang="ko-KR" dirty="0"/>
              <a:t>, </a:t>
            </a:r>
            <a:r>
              <a:rPr lang="ko-KR" altLang="en-US" dirty="0"/>
              <a:t>어플리케이션 자동 배포를 지원하는 </a:t>
            </a:r>
            <a:r>
              <a:rPr lang="ko-KR" altLang="en-US" dirty="0" err="1"/>
              <a:t>쿠버네티스도</a:t>
            </a:r>
            <a:r>
              <a:rPr lang="ko-KR" altLang="en-US" dirty="0"/>
              <a:t> </a:t>
            </a:r>
            <a:r>
              <a:rPr lang="en-US" altLang="ko-KR" dirty="0"/>
              <a:t>GO</a:t>
            </a:r>
            <a:r>
              <a:rPr lang="ko-KR" altLang="en-US" dirty="0"/>
              <a:t>로 만들어졌습니다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특이하게 </a:t>
            </a:r>
            <a:r>
              <a:rPr lang="en-US" altLang="ko-KR" dirty="0" err="1"/>
              <a:t>fzf</a:t>
            </a:r>
            <a:r>
              <a:rPr lang="en-US" altLang="ko-KR" dirty="0"/>
              <a:t> </a:t>
            </a:r>
            <a:r>
              <a:rPr lang="ko-KR" altLang="en-US" dirty="0"/>
              <a:t>라는 툴이 있는데 이건 한국인이 개발한 툴이라고 합니다</a:t>
            </a:r>
            <a:r>
              <a:rPr lang="en-US" altLang="ko-KR" dirty="0"/>
              <a:t>. </a:t>
            </a:r>
            <a:r>
              <a:rPr lang="ko-KR" altLang="en-US" dirty="0"/>
              <a:t>파일 탐색기능을 제공하는데 </a:t>
            </a:r>
            <a:r>
              <a:rPr lang="en-US" altLang="ko-KR" dirty="0"/>
              <a:t>role</a:t>
            </a:r>
            <a:r>
              <a:rPr lang="ko-KR" altLang="en-US" dirty="0"/>
              <a:t>과 </a:t>
            </a:r>
            <a:r>
              <a:rPr lang="en-US" altLang="ko-KR" dirty="0"/>
              <a:t>interface</a:t>
            </a:r>
            <a:r>
              <a:rPr lang="ko-KR" altLang="en-US" dirty="0"/>
              <a:t>가 명확하게 잘 구현되어 있어서 평가가 굉장히 좋다고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1B60-1770-4592-995A-ADC4CFE1527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63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우리가 시간을 </a:t>
            </a:r>
            <a:r>
              <a:rPr lang="ko-KR" altLang="en-US" dirty="0" err="1"/>
              <a:t>투자할만한</a:t>
            </a:r>
            <a:r>
              <a:rPr lang="ko-KR" altLang="en-US" dirty="0"/>
              <a:t> 가치가 있는 언어인가 잠시 알아보는 시간을 가지겠습니다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2009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월에 처음 발표된 이후에 지금 약 </a:t>
            </a:r>
            <a:r>
              <a:rPr lang="en-US" altLang="ko-KR" dirty="0"/>
              <a:t>9</a:t>
            </a:r>
            <a:r>
              <a:rPr lang="ko-KR" altLang="en-US" dirty="0" err="1"/>
              <a:t>년정도에</a:t>
            </a:r>
            <a:r>
              <a:rPr lang="ko-KR" altLang="en-US" dirty="0"/>
              <a:t> 시간이 흘렀습니다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기간동안 고가 단순히 구글이라는 회사에 소프트엔지니어링 문제를 해결하는 시도에서 시작을 했다가</a:t>
            </a:r>
            <a:endParaRPr lang="en-US" altLang="ko-KR" dirty="0"/>
          </a:p>
          <a:p>
            <a:r>
              <a:rPr lang="ko-KR" altLang="en-US" dirty="0"/>
              <a:t>현재 아이티 전반에 걸친 중대한 프로젝트들이 많이 생겼습니다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트렌드차트를</a:t>
            </a:r>
            <a:r>
              <a:rPr lang="ko-KR" altLang="en-US" dirty="0"/>
              <a:t> 보면 아시겠지만 </a:t>
            </a:r>
            <a:r>
              <a:rPr lang="en-US" altLang="ko-KR" dirty="0"/>
              <a:t>2014</a:t>
            </a:r>
            <a:r>
              <a:rPr lang="ko-KR" altLang="en-US" dirty="0"/>
              <a:t>년부터 관심도가 올라오다가 현재 엄청난 속도로 성장중인 언어입니다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1B60-1770-4592-995A-ADC4CFE1527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626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루니버스에서</a:t>
            </a:r>
            <a:r>
              <a:rPr lang="ko-KR" altLang="en-US" dirty="0"/>
              <a:t> </a:t>
            </a:r>
            <a:r>
              <a:rPr lang="ko-KR" altLang="en-US" dirty="0" err="1"/>
              <a:t>메인토큰</a:t>
            </a:r>
            <a:r>
              <a:rPr lang="ko-KR" altLang="en-US" dirty="0"/>
              <a:t> 발행</a:t>
            </a:r>
            <a:r>
              <a:rPr lang="en-US" altLang="ko-KR" dirty="0"/>
              <a:t>, </a:t>
            </a:r>
            <a:r>
              <a:rPr lang="ko-KR" altLang="en-US" dirty="0"/>
              <a:t>사이드 토큰 발행</a:t>
            </a:r>
            <a:r>
              <a:rPr lang="en-US" altLang="ko-KR" dirty="0"/>
              <a:t>, </a:t>
            </a:r>
            <a:r>
              <a:rPr lang="ko-KR" altLang="en-US" dirty="0" err="1"/>
              <a:t>컨트랙트</a:t>
            </a:r>
            <a:r>
              <a:rPr lang="ko-KR" altLang="en-US" dirty="0"/>
              <a:t> 배포 및 트랜잭션에 서명을 위해서 </a:t>
            </a:r>
            <a:r>
              <a:rPr lang="en-US" altLang="ko-KR" dirty="0"/>
              <a:t>wallet Address</a:t>
            </a:r>
            <a:r>
              <a:rPr lang="ko-KR" altLang="en-US" dirty="0"/>
              <a:t>를 발급해야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1B60-1770-4592-995A-ADC4CFE1527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408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1B60-1770-4592-995A-ADC4CFE1527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438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1B60-1770-4592-995A-ADC4CFE1527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940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1B60-1770-4592-995A-ADC4CFE1527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148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1B60-1770-4592-995A-ADC4CFE1527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409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1B60-1770-4592-995A-ADC4CFE1527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03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6A7B4-6C35-45A2-AA6E-988076DF1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387E71-B5AD-44A8-B277-ED6362C0E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E2B2BE-AE99-4ED2-A177-6A294BC0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C60E-404B-4C2C-BE14-B49322E9E72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0A0D8-4E20-422C-A1A7-ADF34B15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B12EF-D4C1-4F5F-9564-1777D984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6E5-2A70-4C52-B751-3D32B496A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57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0E94D-2ADF-4510-B9CC-1EE52627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D8CF86-4E5A-4432-A337-DE7DB3DA4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73516-E987-45D8-A6A4-9B2D7B14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C60E-404B-4C2C-BE14-B49322E9E72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CA902-AF6E-42C7-95A7-2C29CE093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C9DF3-1226-4EC6-BE8B-25543877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6E5-2A70-4C52-B751-3D32B496A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7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7E419A-8868-4EBD-B62D-FFD9DB192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ECAB64-892C-4A2E-8089-01F7954CB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CF62C3-627B-4BF5-A63D-EF1B76E6E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C60E-404B-4C2C-BE14-B49322E9E72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04062E-7CBE-4824-AB89-1EEAF1D8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21299-F7B9-4F61-8CAB-0BE8F915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6E5-2A70-4C52-B751-3D32B496A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35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2F5C9-0486-4BA8-9D36-E880DDBCC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793536-7349-490C-A6E8-348286699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2DAAF-E096-4C62-8D2B-46F2C1E5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C60E-404B-4C2C-BE14-B49322E9E72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C6120-D536-498F-AFA3-76CEDB48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FA3F6-BB6C-4633-A608-ABD33B94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6E5-2A70-4C52-B751-3D32B496A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11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00FD9-E90C-412E-89D5-6CCD37AB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4080F-15F6-497B-8F89-2EDBAC578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112EA-59EE-4AF0-A6A9-143E6536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C60E-404B-4C2C-BE14-B49322E9E72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80EE58-15EB-4DF5-B73C-85D57025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53D63-7117-4F3D-BB5D-B45C96B7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6E5-2A70-4C52-B751-3D32B496A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95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76531-2670-4DC9-BC75-477FC1EA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1EA538-EB05-44C6-9895-CF5756733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65DE47-479A-46CB-B96A-EF47A6873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FE2957-3D94-493D-9DE8-8D94420F4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C60E-404B-4C2C-BE14-B49322E9E72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382784-6E4A-4C51-8C51-517E9C40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51F7CC-0EDD-4E80-9923-228B75C7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6E5-2A70-4C52-B751-3D32B496A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38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01415-7BDE-4FB3-8481-B258C2C6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88889C-6938-4219-9A9C-706BA6F61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12AC98-4E99-4305-BA44-66D7C118B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519B12-5465-4ABB-866C-6144E6882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806FB4-F38C-4580-A0E7-45B7C6AC2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B618B1-33C9-413F-BE50-2224FB94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C60E-404B-4C2C-BE14-B49322E9E72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EF409F-2675-44EC-9420-AE15DAC9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D73014-3767-4D32-A8CB-A5E19F56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6E5-2A70-4C52-B751-3D32B496A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6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CF529-A40F-4D7C-80CF-78D49974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DD23A7-B759-4CB2-BEF6-F03A9350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C60E-404B-4C2C-BE14-B49322E9E72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0B5F81-454E-4340-ACEF-0369983B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EE9E10-D0E7-4BE8-8F39-56399DD2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6E5-2A70-4C52-B751-3D32B496A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71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1261DB-F31B-4B0A-A42E-1EE8EC73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C60E-404B-4C2C-BE14-B49322E9E72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CB145D-7C05-4702-B5B5-70B55559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5D555F-5577-48F0-AD2A-1435EBF7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6E5-2A70-4C52-B751-3D32B496A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0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F01BD-B5CF-46BB-95A6-B814E4B5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F7049E-A0AC-401B-BCFF-37C2B05E7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C38CD0-6495-48D6-9528-CA05A7C1A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E8C1D-6DBB-466E-9049-0A173849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C60E-404B-4C2C-BE14-B49322E9E72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38F1F5-EA4C-4F16-9CF3-5C07E648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2DA9A2-0B73-445E-8A08-270E9FE5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6E5-2A70-4C52-B751-3D32B496A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29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DB635-ECF2-440F-B492-E7BA46F8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030452-81F7-4025-90F1-825C7A7F5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E45E46-79CC-4B6F-9CD3-6A8E35C18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E97E14-70AD-4EED-BA28-C18539F3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C60E-404B-4C2C-BE14-B49322E9E72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CF7A18-7385-4288-B18D-B1DAE11A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4896B1-E9DF-4370-A508-C759A574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006E5-2A70-4C52-B751-3D32B496A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9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A836C7-7F58-4524-9710-AA33AAF0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BE2957-ABB8-4ECF-9FE2-36C55E4C7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73E833-60C2-4AE4-86E7-39E87E5B3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5C60E-404B-4C2C-BE14-B49322E9E724}" type="datetimeFigureOut">
              <a:rPr lang="ko-KR" altLang="en-US" smtClean="0"/>
              <a:t>2019-03-11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F9340-388C-48B7-93FE-5EB4D038A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576A3-580E-4471-A893-00187D3CB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006E5-2A70-4C52-B751-3D32B496A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85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8.png"/><Relationship Id="rId3" Type="http://schemas.openxmlformats.org/officeDocument/2006/relationships/image" Target="../media/image1.png"/><Relationship Id="rId12" Type="http://schemas.openxmlformats.org/officeDocument/2006/relationships/slide" Target="slide2.xml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15" Type="http://schemas.openxmlformats.org/officeDocument/2006/relationships/image" Target="../media/image5.png"/><Relationship Id="rId19" Type="http://schemas.openxmlformats.org/officeDocument/2006/relationships/image" Target="../media/image9.png"/><Relationship Id="rId4" Type="http://schemas.openxmlformats.org/officeDocument/2006/relationships/image" Target="../media/image2.svg"/><Relationship Id="rId1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slide" Target="slide8.xml"/><Relationship Id="rId26" Type="http://schemas.openxmlformats.org/officeDocument/2006/relationships/image" Target="../media/image18.png"/><Relationship Id="rId39" Type="http://schemas.openxmlformats.org/officeDocument/2006/relationships/slide" Target="slide15.xml"/><Relationship Id="rId21" Type="http://schemas.openxmlformats.org/officeDocument/2006/relationships/slide" Target="slide9.xml"/><Relationship Id="rId34" Type="http://schemas.openxmlformats.org/officeDocument/2006/relationships/image" Target="../media/image20.png"/><Relationship Id="rId42" Type="http://schemas.openxmlformats.org/officeDocument/2006/relationships/slide" Target="slide16.xml"/><Relationship Id="rId47" Type="http://schemas.openxmlformats.org/officeDocument/2006/relationships/image" Target="../media/image25.png"/><Relationship Id="rId50" Type="http://schemas.openxmlformats.org/officeDocument/2006/relationships/image" Target="../media/image26.png"/><Relationship Id="rId55" Type="http://schemas.openxmlformats.org/officeDocument/2006/relationships/image" Target="../media/image270.png"/><Relationship Id="rId7" Type="http://schemas.openxmlformats.org/officeDocument/2006/relationships/image" Target="../media/image11.png"/><Relationship Id="rId12" Type="http://schemas.openxmlformats.org/officeDocument/2006/relationships/slide" Target="slide6.xml"/><Relationship Id="rId17" Type="http://schemas.openxmlformats.org/officeDocument/2006/relationships/image" Target="../media/image15.png"/><Relationship Id="rId25" Type="http://schemas.openxmlformats.org/officeDocument/2006/relationships/image" Target="../media/image17.png"/><Relationship Id="rId33" Type="http://schemas.openxmlformats.org/officeDocument/2006/relationships/slide" Target="slide13.xml"/><Relationship Id="rId38" Type="http://schemas.openxmlformats.org/officeDocument/2006/relationships/image" Target="../media/image22.png"/><Relationship Id="rId46" Type="http://schemas.openxmlformats.org/officeDocument/2006/relationships/image" Target="../media/image24.png"/><Relationship Id="rId2" Type="http://schemas.openxmlformats.org/officeDocument/2006/relationships/image" Target="../media/image10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image" Target="../media/image19.png"/><Relationship Id="rId41" Type="http://schemas.openxmlformats.org/officeDocument/2006/relationships/image" Target="../media/image23.png"/><Relationship Id="rId54" Type="http://schemas.openxmlformats.org/officeDocument/2006/relationships/slide" Target="slide2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image" Target="../media/image13.png"/><Relationship Id="rId24" Type="http://schemas.openxmlformats.org/officeDocument/2006/relationships/slide" Target="slide10.xml"/><Relationship Id="rId32" Type="http://schemas.openxmlformats.org/officeDocument/2006/relationships/image" Target="../media/image20.png"/><Relationship Id="rId37" Type="http://schemas.openxmlformats.org/officeDocument/2006/relationships/image" Target="../media/image21.png"/><Relationship Id="rId40" Type="http://schemas.openxmlformats.org/officeDocument/2006/relationships/image" Target="../media/image22.png"/><Relationship Id="rId45" Type="http://schemas.openxmlformats.org/officeDocument/2006/relationships/slide" Target="slide17.xml"/><Relationship Id="rId53" Type="http://schemas.openxmlformats.org/officeDocument/2006/relationships/image" Target="../media/image27.png"/><Relationship Id="rId58" Type="http://schemas.openxmlformats.org/officeDocument/2006/relationships/image" Target="../media/image280.png"/><Relationship Id="rId5" Type="http://schemas.openxmlformats.org/officeDocument/2006/relationships/image" Target="../media/image11.png"/><Relationship Id="rId15" Type="http://schemas.openxmlformats.org/officeDocument/2006/relationships/slide" Target="slide7.xml"/><Relationship Id="rId23" Type="http://schemas.openxmlformats.org/officeDocument/2006/relationships/image" Target="../media/image17.png"/><Relationship Id="rId28" Type="http://schemas.openxmlformats.org/officeDocument/2006/relationships/image" Target="../media/image18.png"/><Relationship Id="rId36" Type="http://schemas.openxmlformats.org/officeDocument/2006/relationships/slide" Target="slide14.xml"/><Relationship Id="rId49" Type="http://schemas.openxmlformats.org/officeDocument/2006/relationships/image" Target="../media/image25.png"/><Relationship Id="rId57" Type="http://schemas.openxmlformats.org/officeDocument/2006/relationships/slide" Target="slide21.xml"/><Relationship Id="rId10" Type="http://schemas.openxmlformats.org/officeDocument/2006/relationships/image" Target="../media/image12.png"/><Relationship Id="rId19" Type="http://schemas.openxmlformats.org/officeDocument/2006/relationships/image" Target="../media/image15.png"/><Relationship Id="rId31" Type="http://schemas.openxmlformats.org/officeDocument/2006/relationships/image" Target="../media/image19.png"/><Relationship Id="rId44" Type="http://schemas.openxmlformats.org/officeDocument/2006/relationships/image" Target="../media/image24.png"/><Relationship Id="rId52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slide" Target="slide5.xml"/><Relationship Id="rId14" Type="http://schemas.openxmlformats.org/officeDocument/2006/relationships/image" Target="../media/image14.png"/><Relationship Id="rId22" Type="http://schemas.openxmlformats.org/officeDocument/2006/relationships/image" Target="../media/image16.png"/><Relationship Id="rId27" Type="http://schemas.openxmlformats.org/officeDocument/2006/relationships/slide" Target="slide11.xml"/><Relationship Id="rId30" Type="http://schemas.openxmlformats.org/officeDocument/2006/relationships/slide" Target="slide12.xml"/><Relationship Id="rId35" Type="http://schemas.openxmlformats.org/officeDocument/2006/relationships/image" Target="../media/image21.png"/><Relationship Id="rId43" Type="http://schemas.openxmlformats.org/officeDocument/2006/relationships/image" Target="../media/image23.png"/><Relationship Id="rId48" Type="http://schemas.openxmlformats.org/officeDocument/2006/relationships/slide" Target="slide18.xml"/><Relationship Id="rId56" Type="http://schemas.openxmlformats.org/officeDocument/2006/relationships/image" Target="../media/image28.png"/><Relationship Id="rId8" Type="http://schemas.openxmlformats.org/officeDocument/2006/relationships/image" Target="../media/image12.png"/><Relationship Id="rId51" Type="http://schemas.openxmlformats.org/officeDocument/2006/relationships/slide" Target="slide19.xml"/><Relationship Id="rId3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2F3BAB0D-3698-4BE0-9575-11ADD093573F}"/>
              </a:ext>
            </a:extLst>
          </p:cNvPr>
          <p:cNvSpPr/>
          <p:nvPr/>
        </p:nvSpPr>
        <p:spPr>
          <a:xfrm>
            <a:off x="1932869" y="-72115"/>
            <a:ext cx="8279047" cy="6316170"/>
          </a:xfrm>
          <a:custGeom>
            <a:avLst/>
            <a:gdLst>
              <a:gd name="connsiteX0" fmla="*/ 1030614 w 7807455"/>
              <a:gd name="connsiteY0" fmla="*/ 1030614 h 5956389"/>
              <a:gd name="connsiteX1" fmla="*/ 1030614 w 7807455"/>
              <a:gd name="connsiteY1" fmla="*/ 4041798 h 5956389"/>
              <a:gd name="connsiteX2" fmla="*/ 1732553 w 7807455"/>
              <a:gd name="connsiteY2" fmla="*/ 4743736 h 5956389"/>
              <a:gd name="connsiteX3" fmla="*/ 1732553 w 7807455"/>
              <a:gd name="connsiteY3" fmla="*/ 4743736 h 5956389"/>
              <a:gd name="connsiteX4" fmla="*/ 2434490 w 7807455"/>
              <a:gd name="connsiteY4" fmla="*/ 4041798 h 5956389"/>
              <a:gd name="connsiteX5" fmla="*/ 2434490 w 7807455"/>
              <a:gd name="connsiteY5" fmla="*/ 2346518 h 5956389"/>
              <a:gd name="connsiteX6" fmla="*/ 3149258 w 7807455"/>
              <a:gd name="connsiteY6" fmla="*/ 1631751 h 5956389"/>
              <a:gd name="connsiteX7" fmla="*/ 3149258 w 7807455"/>
              <a:gd name="connsiteY7" fmla="*/ 1631751 h 5956389"/>
              <a:gd name="connsiteX8" fmla="*/ 3864025 w 7807455"/>
              <a:gd name="connsiteY8" fmla="*/ 2346518 h 5956389"/>
              <a:gd name="connsiteX9" fmla="*/ 3864025 w 7807455"/>
              <a:gd name="connsiteY9" fmla="*/ 4192083 h 5956389"/>
              <a:gd name="connsiteX10" fmla="*/ 4598952 w 7807455"/>
              <a:gd name="connsiteY10" fmla="*/ 4927010 h 5956389"/>
              <a:gd name="connsiteX11" fmla="*/ 4598952 w 7807455"/>
              <a:gd name="connsiteY11" fmla="*/ 4927010 h 5956389"/>
              <a:gd name="connsiteX12" fmla="*/ 5333879 w 7807455"/>
              <a:gd name="connsiteY12" fmla="*/ 4192083 h 5956389"/>
              <a:gd name="connsiteX13" fmla="*/ 5333879 w 7807455"/>
              <a:gd name="connsiteY13" fmla="*/ 2361180 h 5956389"/>
              <a:gd name="connsiteX14" fmla="*/ 6061475 w 7807455"/>
              <a:gd name="connsiteY14" fmla="*/ 1633584 h 5956389"/>
              <a:gd name="connsiteX15" fmla="*/ 6061475 w 7807455"/>
              <a:gd name="connsiteY15" fmla="*/ 1633584 h 5956389"/>
              <a:gd name="connsiteX16" fmla="*/ 6789072 w 7807455"/>
              <a:gd name="connsiteY16" fmla="*/ 2361180 h 5956389"/>
              <a:gd name="connsiteX17" fmla="*/ 6789072 w 7807455"/>
              <a:gd name="connsiteY17" fmla="*/ 4631939 h 595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807455" h="5956389">
                <a:moveTo>
                  <a:pt x="1030614" y="1030614"/>
                </a:moveTo>
                <a:lnTo>
                  <a:pt x="1030614" y="4041798"/>
                </a:lnTo>
                <a:cubicBezTo>
                  <a:pt x="1030614" y="4428505"/>
                  <a:pt x="1344012" y="4743736"/>
                  <a:pt x="1732553" y="4743736"/>
                </a:cubicBezTo>
                <a:lnTo>
                  <a:pt x="1732553" y="4743736"/>
                </a:lnTo>
                <a:cubicBezTo>
                  <a:pt x="2119260" y="4743736"/>
                  <a:pt x="2434490" y="4430338"/>
                  <a:pt x="2434490" y="4041798"/>
                </a:cubicBezTo>
                <a:lnTo>
                  <a:pt x="2434490" y="2346518"/>
                </a:lnTo>
                <a:cubicBezTo>
                  <a:pt x="2434490" y="1952480"/>
                  <a:pt x="2755219" y="1631751"/>
                  <a:pt x="3149258" y="1631751"/>
                </a:cubicBezTo>
                <a:lnTo>
                  <a:pt x="3149258" y="1631751"/>
                </a:lnTo>
                <a:cubicBezTo>
                  <a:pt x="3543296" y="1631751"/>
                  <a:pt x="3864025" y="1952480"/>
                  <a:pt x="3864025" y="2346518"/>
                </a:cubicBezTo>
                <a:lnTo>
                  <a:pt x="3864025" y="4192083"/>
                </a:lnTo>
                <a:cubicBezTo>
                  <a:pt x="3864025" y="4597117"/>
                  <a:pt x="4192084" y="4927010"/>
                  <a:pt x="4598952" y="4927010"/>
                </a:cubicBezTo>
                <a:lnTo>
                  <a:pt x="4598952" y="4927010"/>
                </a:lnTo>
                <a:cubicBezTo>
                  <a:pt x="5003986" y="4927010"/>
                  <a:pt x="5333879" y="4598950"/>
                  <a:pt x="5333879" y="4192083"/>
                </a:cubicBezTo>
                <a:lnTo>
                  <a:pt x="5333879" y="2361180"/>
                </a:lnTo>
                <a:cubicBezTo>
                  <a:pt x="5333879" y="1959811"/>
                  <a:pt x="5660106" y="1633584"/>
                  <a:pt x="6061475" y="1633584"/>
                </a:cubicBezTo>
                <a:lnTo>
                  <a:pt x="6061475" y="1633584"/>
                </a:lnTo>
                <a:cubicBezTo>
                  <a:pt x="6462844" y="1633584"/>
                  <a:pt x="6789072" y="1959811"/>
                  <a:pt x="6789072" y="2361180"/>
                </a:cubicBezTo>
                <a:lnTo>
                  <a:pt x="6789072" y="4631939"/>
                </a:lnTo>
              </a:path>
            </a:pathLst>
          </a:custGeom>
          <a:noFill/>
          <a:ln w="714167" cap="flat">
            <a:solidFill>
              <a:srgbClr val="FFFFFF">
                <a:alpha val="4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220AFFF-16C5-49B8-BA88-24E331F29A53}"/>
              </a:ext>
            </a:extLst>
          </p:cNvPr>
          <p:cNvSpPr/>
          <p:nvPr/>
        </p:nvSpPr>
        <p:spPr>
          <a:xfrm>
            <a:off x="2029723" y="2298559"/>
            <a:ext cx="155475" cy="155475"/>
          </a:xfrm>
          <a:custGeom>
            <a:avLst/>
            <a:gdLst>
              <a:gd name="connsiteX0" fmla="*/ 74226 w 146618"/>
              <a:gd name="connsiteY0" fmla="*/ 132873 h 146618"/>
              <a:gd name="connsiteX1" fmla="*/ 13746 w 146618"/>
              <a:gd name="connsiteY1" fmla="*/ 74226 h 146618"/>
              <a:gd name="connsiteX2" fmla="*/ 74226 w 146618"/>
              <a:gd name="connsiteY2" fmla="*/ 13746 h 146618"/>
              <a:gd name="connsiteX3" fmla="*/ 134706 w 146618"/>
              <a:gd name="connsiteY3" fmla="*/ 74226 h 146618"/>
              <a:gd name="connsiteX4" fmla="*/ 74226 w 146618"/>
              <a:gd name="connsiteY4" fmla="*/ 132873 h 146618"/>
              <a:gd name="connsiteX5" fmla="*/ 74226 w 146618"/>
              <a:gd name="connsiteY5" fmla="*/ 37571 h 146618"/>
              <a:gd name="connsiteX6" fmla="*/ 37571 w 146618"/>
              <a:gd name="connsiteY6" fmla="*/ 74226 h 146618"/>
              <a:gd name="connsiteX7" fmla="*/ 74226 w 146618"/>
              <a:gd name="connsiteY7" fmla="*/ 110881 h 146618"/>
              <a:gd name="connsiteX8" fmla="*/ 110881 w 146618"/>
              <a:gd name="connsiteY8" fmla="*/ 74226 h 146618"/>
              <a:gd name="connsiteX9" fmla="*/ 74226 w 146618"/>
              <a:gd name="connsiteY9" fmla="*/ 37571 h 14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618" h="146618">
                <a:moveTo>
                  <a:pt x="74226" y="132873"/>
                </a:moveTo>
                <a:cubicBezTo>
                  <a:pt x="41237" y="132873"/>
                  <a:pt x="13746" y="107215"/>
                  <a:pt x="13746" y="74226"/>
                </a:cubicBezTo>
                <a:cubicBezTo>
                  <a:pt x="13746" y="41237"/>
                  <a:pt x="41237" y="13746"/>
                  <a:pt x="74226" y="13746"/>
                </a:cubicBezTo>
                <a:cubicBezTo>
                  <a:pt x="107215" y="13746"/>
                  <a:pt x="134706" y="41237"/>
                  <a:pt x="134706" y="74226"/>
                </a:cubicBezTo>
                <a:cubicBezTo>
                  <a:pt x="134706" y="107215"/>
                  <a:pt x="107215" y="132873"/>
                  <a:pt x="74226" y="132873"/>
                </a:cubicBezTo>
                <a:close/>
                <a:moveTo>
                  <a:pt x="74226" y="37571"/>
                </a:moveTo>
                <a:cubicBezTo>
                  <a:pt x="54066" y="37571"/>
                  <a:pt x="37571" y="54066"/>
                  <a:pt x="37571" y="74226"/>
                </a:cubicBezTo>
                <a:cubicBezTo>
                  <a:pt x="37571" y="94386"/>
                  <a:pt x="54066" y="110881"/>
                  <a:pt x="74226" y="110881"/>
                </a:cubicBezTo>
                <a:cubicBezTo>
                  <a:pt x="94386" y="110881"/>
                  <a:pt x="110881" y="94386"/>
                  <a:pt x="110881" y="74226"/>
                </a:cubicBezTo>
                <a:cubicBezTo>
                  <a:pt x="110881" y="54066"/>
                  <a:pt x="94386" y="37571"/>
                  <a:pt x="74226" y="3757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37BF987-CA14-445F-A806-309726BC0BA7}"/>
              </a:ext>
            </a:extLst>
          </p:cNvPr>
          <p:cNvSpPr/>
          <p:nvPr/>
        </p:nvSpPr>
        <p:spPr>
          <a:xfrm>
            <a:off x="4964315" y="4823084"/>
            <a:ext cx="155475" cy="155475"/>
          </a:xfrm>
          <a:custGeom>
            <a:avLst/>
            <a:gdLst>
              <a:gd name="connsiteX0" fmla="*/ 74226 w 146618"/>
              <a:gd name="connsiteY0" fmla="*/ 134706 h 146618"/>
              <a:gd name="connsiteX1" fmla="*/ 13746 w 146618"/>
              <a:gd name="connsiteY1" fmla="*/ 74226 h 146618"/>
              <a:gd name="connsiteX2" fmla="*/ 74226 w 146618"/>
              <a:gd name="connsiteY2" fmla="*/ 13746 h 146618"/>
              <a:gd name="connsiteX3" fmla="*/ 134706 w 146618"/>
              <a:gd name="connsiteY3" fmla="*/ 74226 h 146618"/>
              <a:gd name="connsiteX4" fmla="*/ 74226 w 146618"/>
              <a:gd name="connsiteY4" fmla="*/ 134706 h 146618"/>
              <a:gd name="connsiteX5" fmla="*/ 74226 w 146618"/>
              <a:gd name="connsiteY5" fmla="*/ 39404 h 146618"/>
              <a:gd name="connsiteX6" fmla="*/ 37571 w 146618"/>
              <a:gd name="connsiteY6" fmla="*/ 76059 h 146618"/>
              <a:gd name="connsiteX7" fmla="*/ 74226 w 146618"/>
              <a:gd name="connsiteY7" fmla="*/ 112713 h 146618"/>
              <a:gd name="connsiteX8" fmla="*/ 110881 w 146618"/>
              <a:gd name="connsiteY8" fmla="*/ 76059 h 146618"/>
              <a:gd name="connsiteX9" fmla="*/ 74226 w 146618"/>
              <a:gd name="connsiteY9" fmla="*/ 39404 h 14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618" h="146618">
                <a:moveTo>
                  <a:pt x="74226" y="134706"/>
                </a:moveTo>
                <a:cubicBezTo>
                  <a:pt x="41237" y="134706"/>
                  <a:pt x="13746" y="107215"/>
                  <a:pt x="13746" y="74226"/>
                </a:cubicBezTo>
                <a:cubicBezTo>
                  <a:pt x="13746" y="41237"/>
                  <a:pt x="41237" y="13746"/>
                  <a:pt x="74226" y="13746"/>
                </a:cubicBezTo>
                <a:cubicBezTo>
                  <a:pt x="107215" y="13746"/>
                  <a:pt x="134706" y="41237"/>
                  <a:pt x="134706" y="74226"/>
                </a:cubicBezTo>
                <a:cubicBezTo>
                  <a:pt x="134706" y="109048"/>
                  <a:pt x="107215" y="134706"/>
                  <a:pt x="74226" y="134706"/>
                </a:cubicBezTo>
                <a:close/>
                <a:moveTo>
                  <a:pt x="74226" y="39404"/>
                </a:moveTo>
                <a:cubicBezTo>
                  <a:pt x="54066" y="39404"/>
                  <a:pt x="37571" y="55898"/>
                  <a:pt x="37571" y="76059"/>
                </a:cubicBezTo>
                <a:cubicBezTo>
                  <a:pt x="37571" y="96219"/>
                  <a:pt x="54066" y="112713"/>
                  <a:pt x="74226" y="112713"/>
                </a:cubicBezTo>
                <a:cubicBezTo>
                  <a:pt x="94386" y="112713"/>
                  <a:pt x="110881" y="96219"/>
                  <a:pt x="110881" y="76059"/>
                </a:cubicBezTo>
                <a:cubicBezTo>
                  <a:pt x="110881" y="55898"/>
                  <a:pt x="94386" y="39404"/>
                  <a:pt x="74226" y="39404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6A2F3EE-4308-4693-B36D-A4002585DC20}"/>
              </a:ext>
            </a:extLst>
          </p:cNvPr>
          <p:cNvSpPr/>
          <p:nvPr/>
        </p:nvSpPr>
        <p:spPr>
          <a:xfrm>
            <a:off x="6849450" y="2706683"/>
            <a:ext cx="155475" cy="155475"/>
          </a:xfrm>
          <a:custGeom>
            <a:avLst/>
            <a:gdLst>
              <a:gd name="connsiteX0" fmla="*/ 74226 w 146618"/>
              <a:gd name="connsiteY0" fmla="*/ 134706 h 146618"/>
              <a:gd name="connsiteX1" fmla="*/ 13746 w 146618"/>
              <a:gd name="connsiteY1" fmla="*/ 74226 h 146618"/>
              <a:gd name="connsiteX2" fmla="*/ 74226 w 146618"/>
              <a:gd name="connsiteY2" fmla="*/ 13746 h 146618"/>
              <a:gd name="connsiteX3" fmla="*/ 134706 w 146618"/>
              <a:gd name="connsiteY3" fmla="*/ 74226 h 146618"/>
              <a:gd name="connsiteX4" fmla="*/ 74226 w 146618"/>
              <a:gd name="connsiteY4" fmla="*/ 134706 h 146618"/>
              <a:gd name="connsiteX5" fmla="*/ 74226 w 146618"/>
              <a:gd name="connsiteY5" fmla="*/ 37571 h 146618"/>
              <a:gd name="connsiteX6" fmla="*/ 37571 w 146618"/>
              <a:gd name="connsiteY6" fmla="*/ 74226 h 146618"/>
              <a:gd name="connsiteX7" fmla="*/ 74226 w 146618"/>
              <a:gd name="connsiteY7" fmla="*/ 110881 h 146618"/>
              <a:gd name="connsiteX8" fmla="*/ 110881 w 146618"/>
              <a:gd name="connsiteY8" fmla="*/ 74226 h 146618"/>
              <a:gd name="connsiteX9" fmla="*/ 74226 w 146618"/>
              <a:gd name="connsiteY9" fmla="*/ 37571 h 14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618" h="146618">
                <a:moveTo>
                  <a:pt x="74226" y="134706"/>
                </a:moveTo>
                <a:cubicBezTo>
                  <a:pt x="41237" y="134706"/>
                  <a:pt x="13746" y="107215"/>
                  <a:pt x="13746" y="74226"/>
                </a:cubicBezTo>
                <a:cubicBezTo>
                  <a:pt x="13746" y="41237"/>
                  <a:pt x="41237" y="13746"/>
                  <a:pt x="74226" y="13746"/>
                </a:cubicBezTo>
                <a:cubicBezTo>
                  <a:pt x="107215" y="13746"/>
                  <a:pt x="134706" y="41237"/>
                  <a:pt x="134706" y="74226"/>
                </a:cubicBezTo>
                <a:cubicBezTo>
                  <a:pt x="134706" y="107215"/>
                  <a:pt x="107215" y="134706"/>
                  <a:pt x="74226" y="134706"/>
                </a:cubicBezTo>
                <a:close/>
                <a:moveTo>
                  <a:pt x="74226" y="37571"/>
                </a:moveTo>
                <a:cubicBezTo>
                  <a:pt x="54066" y="37571"/>
                  <a:pt x="37571" y="54066"/>
                  <a:pt x="37571" y="74226"/>
                </a:cubicBezTo>
                <a:cubicBezTo>
                  <a:pt x="37571" y="94386"/>
                  <a:pt x="54066" y="110881"/>
                  <a:pt x="74226" y="110881"/>
                </a:cubicBezTo>
                <a:cubicBezTo>
                  <a:pt x="94386" y="110881"/>
                  <a:pt x="110881" y="94386"/>
                  <a:pt x="110881" y="74226"/>
                </a:cubicBezTo>
                <a:cubicBezTo>
                  <a:pt x="110881" y="54066"/>
                  <a:pt x="94386" y="37571"/>
                  <a:pt x="74226" y="3757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B9308F3-2AA0-4554-A6CD-00FED9EAA731}"/>
              </a:ext>
            </a:extLst>
          </p:cNvPr>
          <p:cNvSpPr/>
          <p:nvPr/>
        </p:nvSpPr>
        <p:spPr>
          <a:xfrm>
            <a:off x="8332293" y="3664796"/>
            <a:ext cx="155475" cy="155475"/>
          </a:xfrm>
          <a:custGeom>
            <a:avLst/>
            <a:gdLst>
              <a:gd name="connsiteX0" fmla="*/ 74226 w 146618"/>
              <a:gd name="connsiteY0" fmla="*/ 134706 h 146618"/>
              <a:gd name="connsiteX1" fmla="*/ 13746 w 146618"/>
              <a:gd name="connsiteY1" fmla="*/ 74226 h 146618"/>
              <a:gd name="connsiteX2" fmla="*/ 74226 w 146618"/>
              <a:gd name="connsiteY2" fmla="*/ 13746 h 146618"/>
              <a:gd name="connsiteX3" fmla="*/ 134706 w 146618"/>
              <a:gd name="connsiteY3" fmla="*/ 74226 h 146618"/>
              <a:gd name="connsiteX4" fmla="*/ 74226 w 146618"/>
              <a:gd name="connsiteY4" fmla="*/ 134706 h 146618"/>
              <a:gd name="connsiteX5" fmla="*/ 74226 w 146618"/>
              <a:gd name="connsiteY5" fmla="*/ 37571 h 146618"/>
              <a:gd name="connsiteX6" fmla="*/ 37571 w 146618"/>
              <a:gd name="connsiteY6" fmla="*/ 74226 h 146618"/>
              <a:gd name="connsiteX7" fmla="*/ 74226 w 146618"/>
              <a:gd name="connsiteY7" fmla="*/ 110881 h 146618"/>
              <a:gd name="connsiteX8" fmla="*/ 110881 w 146618"/>
              <a:gd name="connsiteY8" fmla="*/ 74226 h 146618"/>
              <a:gd name="connsiteX9" fmla="*/ 74226 w 146618"/>
              <a:gd name="connsiteY9" fmla="*/ 37571 h 14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618" h="146618">
                <a:moveTo>
                  <a:pt x="74226" y="134706"/>
                </a:moveTo>
                <a:cubicBezTo>
                  <a:pt x="41237" y="134706"/>
                  <a:pt x="13746" y="107215"/>
                  <a:pt x="13746" y="74226"/>
                </a:cubicBezTo>
                <a:cubicBezTo>
                  <a:pt x="13746" y="41237"/>
                  <a:pt x="41237" y="13746"/>
                  <a:pt x="74226" y="13746"/>
                </a:cubicBezTo>
                <a:cubicBezTo>
                  <a:pt x="107215" y="13746"/>
                  <a:pt x="134706" y="41237"/>
                  <a:pt x="134706" y="74226"/>
                </a:cubicBezTo>
                <a:cubicBezTo>
                  <a:pt x="134706" y="107215"/>
                  <a:pt x="107215" y="134706"/>
                  <a:pt x="74226" y="134706"/>
                </a:cubicBezTo>
                <a:close/>
                <a:moveTo>
                  <a:pt x="74226" y="37571"/>
                </a:moveTo>
                <a:cubicBezTo>
                  <a:pt x="54066" y="37571"/>
                  <a:pt x="37571" y="54066"/>
                  <a:pt x="37571" y="74226"/>
                </a:cubicBezTo>
                <a:cubicBezTo>
                  <a:pt x="37571" y="94386"/>
                  <a:pt x="54066" y="110881"/>
                  <a:pt x="74226" y="110881"/>
                </a:cubicBezTo>
                <a:cubicBezTo>
                  <a:pt x="94386" y="110881"/>
                  <a:pt x="110881" y="94386"/>
                  <a:pt x="110881" y="74226"/>
                </a:cubicBezTo>
                <a:cubicBezTo>
                  <a:pt x="110881" y="54066"/>
                  <a:pt x="94386" y="37571"/>
                  <a:pt x="74226" y="3757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97D5662-5874-4AE3-8FAC-91D7B5148A3E}"/>
              </a:ext>
            </a:extLst>
          </p:cNvPr>
          <p:cNvSpPr/>
          <p:nvPr/>
        </p:nvSpPr>
        <p:spPr>
          <a:xfrm>
            <a:off x="9648001" y="1307407"/>
            <a:ext cx="155475" cy="155475"/>
          </a:xfrm>
          <a:custGeom>
            <a:avLst/>
            <a:gdLst>
              <a:gd name="connsiteX0" fmla="*/ 74226 w 146618"/>
              <a:gd name="connsiteY0" fmla="*/ 134706 h 146618"/>
              <a:gd name="connsiteX1" fmla="*/ 13746 w 146618"/>
              <a:gd name="connsiteY1" fmla="*/ 74226 h 146618"/>
              <a:gd name="connsiteX2" fmla="*/ 74226 w 146618"/>
              <a:gd name="connsiteY2" fmla="*/ 13746 h 146618"/>
              <a:gd name="connsiteX3" fmla="*/ 134706 w 146618"/>
              <a:gd name="connsiteY3" fmla="*/ 74226 h 146618"/>
              <a:gd name="connsiteX4" fmla="*/ 74226 w 146618"/>
              <a:gd name="connsiteY4" fmla="*/ 134706 h 146618"/>
              <a:gd name="connsiteX5" fmla="*/ 74226 w 146618"/>
              <a:gd name="connsiteY5" fmla="*/ 37571 h 146618"/>
              <a:gd name="connsiteX6" fmla="*/ 37571 w 146618"/>
              <a:gd name="connsiteY6" fmla="*/ 74226 h 146618"/>
              <a:gd name="connsiteX7" fmla="*/ 74226 w 146618"/>
              <a:gd name="connsiteY7" fmla="*/ 110880 h 146618"/>
              <a:gd name="connsiteX8" fmla="*/ 110880 w 146618"/>
              <a:gd name="connsiteY8" fmla="*/ 74226 h 146618"/>
              <a:gd name="connsiteX9" fmla="*/ 74226 w 146618"/>
              <a:gd name="connsiteY9" fmla="*/ 37571 h 14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618" h="146618">
                <a:moveTo>
                  <a:pt x="74226" y="134706"/>
                </a:moveTo>
                <a:cubicBezTo>
                  <a:pt x="41237" y="134706"/>
                  <a:pt x="13746" y="107215"/>
                  <a:pt x="13746" y="74226"/>
                </a:cubicBezTo>
                <a:cubicBezTo>
                  <a:pt x="13746" y="41237"/>
                  <a:pt x="41237" y="13746"/>
                  <a:pt x="74226" y="13746"/>
                </a:cubicBezTo>
                <a:cubicBezTo>
                  <a:pt x="107215" y="13746"/>
                  <a:pt x="134706" y="41237"/>
                  <a:pt x="134706" y="74226"/>
                </a:cubicBezTo>
                <a:cubicBezTo>
                  <a:pt x="132873" y="107215"/>
                  <a:pt x="107215" y="134706"/>
                  <a:pt x="74226" y="134706"/>
                </a:cubicBezTo>
                <a:close/>
                <a:moveTo>
                  <a:pt x="74226" y="37571"/>
                </a:moveTo>
                <a:cubicBezTo>
                  <a:pt x="54066" y="37571"/>
                  <a:pt x="37571" y="54066"/>
                  <a:pt x="37571" y="74226"/>
                </a:cubicBezTo>
                <a:cubicBezTo>
                  <a:pt x="37571" y="94386"/>
                  <a:pt x="54066" y="110880"/>
                  <a:pt x="74226" y="110880"/>
                </a:cubicBezTo>
                <a:cubicBezTo>
                  <a:pt x="94386" y="110880"/>
                  <a:pt x="110880" y="94386"/>
                  <a:pt x="110880" y="74226"/>
                </a:cubicBezTo>
                <a:cubicBezTo>
                  <a:pt x="109048" y="54066"/>
                  <a:pt x="94386" y="37571"/>
                  <a:pt x="74226" y="37571"/>
                </a:cubicBezTo>
                <a:close/>
              </a:path>
            </a:pathLst>
          </a:custGeom>
          <a:solidFill>
            <a:srgbClr val="83C2E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3F82D8E4-3F5C-452D-9B42-E72980A0A272}"/>
              </a:ext>
            </a:extLst>
          </p:cNvPr>
          <p:cNvSpPr/>
          <p:nvPr/>
        </p:nvSpPr>
        <p:spPr>
          <a:xfrm>
            <a:off x="2029724" y="4278923"/>
            <a:ext cx="155475" cy="155475"/>
          </a:xfrm>
          <a:custGeom>
            <a:avLst/>
            <a:gdLst>
              <a:gd name="connsiteX0" fmla="*/ 74226 w 146618"/>
              <a:gd name="connsiteY0" fmla="*/ 134706 h 146618"/>
              <a:gd name="connsiteX1" fmla="*/ 13746 w 146618"/>
              <a:gd name="connsiteY1" fmla="*/ 74226 h 146618"/>
              <a:gd name="connsiteX2" fmla="*/ 74226 w 146618"/>
              <a:gd name="connsiteY2" fmla="*/ 13746 h 146618"/>
              <a:gd name="connsiteX3" fmla="*/ 134706 w 146618"/>
              <a:gd name="connsiteY3" fmla="*/ 74226 h 146618"/>
              <a:gd name="connsiteX4" fmla="*/ 74226 w 146618"/>
              <a:gd name="connsiteY4" fmla="*/ 134706 h 146618"/>
              <a:gd name="connsiteX5" fmla="*/ 74226 w 146618"/>
              <a:gd name="connsiteY5" fmla="*/ 39404 h 146618"/>
              <a:gd name="connsiteX6" fmla="*/ 37571 w 146618"/>
              <a:gd name="connsiteY6" fmla="*/ 76059 h 146618"/>
              <a:gd name="connsiteX7" fmla="*/ 74226 w 146618"/>
              <a:gd name="connsiteY7" fmla="*/ 112713 h 146618"/>
              <a:gd name="connsiteX8" fmla="*/ 110881 w 146618"/>
              <a:gd name="connsiteY8" fmla="*/ 76059 h 146618"/>
              <a:gd name="connsiteX9" fmla="*/ 74226 w 146618"/>
              <a:gd name="connsiteY9" fmla="*/ 39404 h 14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618" h="146618">
                <a:moveTo>
                  <a:pt x="74226" y="134706"/>
                </a:moveTo>
                <a:cubicBezTo>
                  <a:pt x="41237" y="134706"/>
                  <a:pt x="13746" y="107215"/>
                  <a:pt x="13746" y="74226"/>
                </a:cubicBezTo>
                <a:cubicBezTo>
                  <a:pt x="13746" y="41237"/>
                  <a:pt x="41237" y="13746"/>
                  <a:pt x="74226" y="13746"/>
                </a:cubicBezTo>
                <a:cubicBezTo>
                  <a:pt x="107215" y="13746"/>
                  <a:pt x="134706" y="41237"/>
                  <a:pt x="134706" y="74226"/>
                </a:cubicBezTo>
                <a:cubicBezTo>
                  <a:pt x="134706" y="109048"/>
                  <a:pt x="107215" y="134706"/>
                  <a:pt x="74226" y="134706"/>
                </a:cubicBezTo>
                <a:close/>
                <a:moveTo>
                  <a:pt x="74226" y="39404"/>
                </a:moveTo>
                <a:cubicBezTo>
                  <a:pt x="54066" y="39404"/>
                  <a:pt x="37571" y="55898"/>
                  <a:pt x="37571" y="76059"/>
                </a:cubicBezTo>
                <a:cubicBezTo>
                  <a:pt x="37571" y="96219"/>
                  <a:pt x="54066" y="112713"/>
                  <a:pt x="74226" y="112713"/>
                </a:cubicBezTo>
                <a:cubicBezTo>
                  <a:pt x="94386" y="112713"/>
                  <a:pt x="110881" y="96219"/>
                  <a:pt x="110881" y="76059"/>
                </a:cubicBezTo>
                <a:cubicBezTo>
                  <a:pt x="110881" y="55898"/>
                  <a:pt x="94386" y="39404"/>
                  <a:pt x="74226" y="39404"/>
                </a:cubicBezTo>
                <a:close/>
              </a:path>
            </a:pathLst>
          </a:custGeom>
          <a:solidFill>
            <a:srgbClr val="83C2E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67CFE93-439D-4AEF-89BC-6721698D8832}"/>
              </a:ext>
            </a:extLst>
          </p:cNvPr>
          <p:cNvSpPr/>
          <p:nvPr/>
        </p:nvSpPr>
        <p:spPr>
          <a:xfrm>
            <a:off x="3681647" y="3229466"/>
            <a:ext cx="155475" cy="155475"/>
          </a:xfrm>
          <a:custGeom>
            <a:avLst/>
            <a:gdLst>
              <a:gd name="connsiteX0" fmla="*/ 74226 w 146618"/>
              <a:gd name="connsiteY0" fmla="*/ 134706 h 146618"/>
              <a:gd name="connsiteX1" fmla="*/ 13746 w 146618"/>
              <a:gd name="connsiteY1" fmla="*/ 74226 h 146618"/>
              <a:gd name="connsiteX2" fmla="*/ 74226 w 146618"/>
              <a:gd name="connsiteY2" fmla="*/ 13746 h 146618"/>
              <a:gd name="connsiteX3" fmla="*/ 134706 w 146618"/>
              <a:gd name="connsiteY3" fmla="*/ 74226 h 146618"/>
              <a:gd name="connsiteX4" fmla="*/ 74226 w 146618"/>
              <a:gd name="connsiteY4" fmla="*/ 134706 h 146618"/>
              <a:gd name="connsiteX5" fmla="*/ 74226 w 146618"/>
              <a:gd name="connsiteY5" fmla="*/ 39404 h 146618"/>
              <a:gd name="connsiteX6" fmla="*/ 37571 w 146618"/>
              <a:gd name="connsiteY6" fmla="*/ 76059 h 146618"/>
              <a:gd name="connsiteX7" fmla="*/ 74226 w 146618"/>
              <a:gd name="connsiteY7" fmla="*/ 112713 h 146618"/>
              <a:gd name="connsiteX8" fmla="*/ 110881 w 146618"/>
              <a:gd name="connsiteY8" fmla="*/ 76059 h 146618"/>
              <a:gd name="connsiteX9" fmla="*/ 74226 w 146618"/>
              <a:gd name="connsiteY9" fmla="*/ 39404 h 14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618" h="146618">
                <a:moveTo>
                  <a:pt x="74226" y="134706"/>
                </a:moveTo>
                <a:cubicBezTo>
                  <a:pt x="41237" y="134706"/>
                  <a:pt x="13746" y="107215"/>
                  <a:pt x="13746" y="74226"/>
                </a:cubicBezTo>
                <a:cubicBezTo>
                  <a:pt x="13746" y="41237"/>
                  <a:pt x="41237" y="13746"/>
                  <a:pt x="74226" y="13746"/>
                </a:cubicBezTo>
                <a:cubicBezTo>
                  <a:pt x="107215" y="13746"/>
                  <a:pt x="134706" y="41237"/>
                  <a:pt x="134706" y="74226"/>
                </a:cubicBezTo>
                <a:cubicBezTo>
                  <a:pt x="134706" y="109048"/>
                  <a:pt x="107215" y="134706"/>
                  <a:pt x="74226" y="134706"/>
                </a:cubicBezTo>
                <a:close/>
                <a:moveTo>
                  <a:pt x="74226" y="39404"/>
                </a:moveTo>
                <a:cubicBezTo>
                  <a:pt x="54066" y="39404"/>
                  <a:pt x="37571" y="55898"/>
                  <a:pt x="37571" y="76059"/>
                </a:cubicBezTo>
                <a:cubicBezTo>
                  <a:pt x="37571" y="96219"/>
                  <a:pt x="54066" y="112713"/>
                  <a:pt x="74226" y="112713"/>
                </a:cubicBezTo>
                <a:cubicBezTo>
                  <a:pt x="94386" y="112713"/>
                  <a:pt x="110881" y="96219"/>
                  <a:pt x="110881" y="76059"/>
                </a:cubicBezTo>
                <a:cubicBezTo>
                  <a:pt x="110881" y="55898"/>
                  <a:pt x="94386" y="39404"/>
                  <a:pt x="74226" y="39404"/>
                </a:cubicBezTo>
                <a:close/>
              </a:path>
            </a:pathLst>
          </a:custGeom>
          <a:solidFill>
            <a:srgbClr val="83C2E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934E1703-E69F-4EF0-91AE-E3F6585E89C5}"/>
              </a:ext>
            </a:extLst>
          </p:cNvPr>
          <p:cNvSpPr/>
          <p:nvPr/>
        </p:nvSpPr>
        <p:spPr>
          <a:xfrm>
            <a:off x="2457279" y="5703463"/>
            <a:ext cx="155475" cy="155475"/>
          </a:xfrm>
          <a:custGeom>
            <a:avLst/>
            <a:gdLst>
              <a:gd name="connsiteX0" fmla="*/ 118211 w 146618"/>
              <a:gd name="connsiteY0" fmla="*/ 57731 h 146618"/>
              <a:gd name="connsiteX1" fmla="*/ 92553 w 146618"/>
              <a:gd name="connsiteY1" fmla="*/ 57731 h 146618"/>
              <a:gd name="connsiteX2" fmla="*/ 92553 w 146618"/>
              <a:gd name="connsiteY2" fmla="*/ 32073 h 146618"/>
              <a:gd name="connsiteX3" fmla="*/ 74226 w 146618"/>
              <a:gd name="connsiteY3" fmla="*/ 13746 h 146618"/>
              <a:gd name="connsiteX4" fmla="*/ 55898 w 146618"/>
              <a:gd name="connsiteY4" fmla="*/ 32073 h 146618"/>
              <a:gd name="connsiteX5" fmla="*/ 55898 w 146618"/>
              <a:gd name="connsiteY5" fmla="*/ 57731 h 146618"/>
              <a:gd name="connsiteX6" fmla="*/ 32073 w 146618"/>
              <a:gd name="connsiteY6" fmla="*/ 57731 h 146618"/>
              <a:gd name="connsiteX7" fmla="*/ 13746 w 146618"/>
              <a:gd name="connsiteY7" fmla="*/ 76059 h 146618"/>
              <a:gd name="connsiteX8" fmla="*/ 32073 w 146618"/>
              <a:gd name="connsiteY8" fmla="*/ 94386 h 146618"/>
              <a:gd name="connsiteX9" fmla="*/ 57731 w 146618"/>
              <a:gd name="connsiteY9" fmla="*/ 94386 h 146618"/>
              <a:gd name="connsiteX10" fmla="*/ 57731 w 146618"/>
              <a:gd name="connsiteY10" fmla="*/ 120044 h 146618"/>
              <a:gd name="connsiteX11" fmla="*/ 76059 w 146618"/>
              <a:gd name="connsiteY11" fmla="*/ 138372 h 146618"/>
              <a:gd name="connsiteX12" fmla="*/ 94386 w 146618"/>
              <a:gd name="connsiteY12" fmla="*/ 120044 h 146618"/>
              <a:gd name="connsiteX13" fmla="*/ 94386 w 146618"/>
              <a:gd name="connsiteY13" fmla="*/ 94386 h 146618"/>
              <a:gd name="connsiteX14" fmla="*/ 120044 w 146618"/>
              <a:gd name="connsiteY14" fmla="*/ 94386 h 146618"/>
              <a:gd name="connsiteX15" fmla="*/ 138372 w 146618"/>
              <a:gd name="connsiteY15" fmla="*/ 76059 h 146618"/>
              <a:gd name="connsiteX16" fmla="*/ 118211 w 146618"/>
              <a:gd name="connsiteY16" fmla="*/ 57731 h 14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6618" h="146618">
                <a:moveTo>
                  <a:pt x="118211" y="57731"/>
                </a:moveTo>
                <a:lnTo>
                  <a:pt x="92553" y="57731"/>
                </a:lnTo>
                <a:lnTo>
                  <a:pt x="92553" y="32073"/>
                </a:lnTo>
                <a:cubicBezTo>
                  <a:pt x="92553" y="22909"/>
                  <a:pt x="85222" y="13746"/>
                  <a:pt x="74226" y="13746"/>
                </a:cubicBezTo>
                <a:cubicBezTo>
                  <a:pt x="63229" y="13746"/>
                  <a:pt x="55898" y="21077"/>
                  <a:pt x="55898" y="32073"/>
                </a:cubicBezTo>
                <a:lnTo>
                  <a:pt x="55898" y="57731"/>
                </a:lnTo>
                <a:lnTo>
                  <a:pt x="32073" y="57731"/>
                </a:lnTo>
                <a:cubicBezTo>
                  <a:pt x="22909" y="57731"/>
                  <a:pt x="13746" y="65062"/>
                  <a:pt x="13746" y="76059"/>
                </a:cubicBezTo>
                <a:cubicBezTo>
                  <a:pt x="13746" y="85222"/>
                  <a:pt x="21076" y="94386"/>
                  <a:pt x="32073" y="94386"/>
                </a:cubicBezTo>
                <a:lnTo>
                  <a:pt x="57731" y="94386"/>
                </a:lnTo>
                <a:lnTo>
                  <a:pt x="57731" y="120044"/>
                </a:lnTo>
                <a:cubicBezTo>
                  <a:pt x="57731" y="129208"/>
                  <a:pt x="65062" y="138372"/>
                  <a:pt x="76059" y="138372"/>
                </a:cubicBezTo>
                <a:cubicBezTo>
                  <a:pt x="87055" y="138372"/>
                  <a:pt x="94386" y="131041"/>
                  <a:pt x="94386" y="120044"/>
                </a:cubicBezTo>
                <a:lnTo>
                  <a:pt x="94386" y="94386"/>
                </a:lnTo>
                <a:lnTo>
                  <a:pt x="120044" y="94386"/>
                </a:lnTo>
                <a:cubicBezTo>
                  <a:pt x="129208" y="94386"/>
                  <a:pt x="138372" y="87055"/>
                  <a:pt x="138372" y="76059"/>
                </a:cubicBezTo>
                <a:cubicBezTo>
                  <a:pt x="134706" y="65062"/>
                  <a:pt x="127375" y="57731"/>
                  <a:pt x="118211" y="57731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DF4301DF-7102-47C3-A916-0E8F90A3F530}"/>
              </a:ext>
            </a:extLst>
          </p:cNvPr>
          <p:cNvSpPr/>
          <p:nvPr/>
        </p:nvSpPr>
        <p:spPr>
          <a:xfrm>
            <a:off x="5220849" y="6164056"/>
            <a:ext cx="155475" cy="155475"/>
          </a:xfrm>
          <a:custGeom>
            <a:avLst/>
            <a:gdLst>
              <a:gd name="connsiteX0" fmla="*/ 120044 w 146618"/>
              <a:gd name="connsiteY0" fmla="*/ 57731 h 146618"/>
              <a:gd name="connsiteX1" fmla="*/ 94386 w 146618"/>
              <a:gd name="connsiteY1" fmla="*/ 57731 h 146618"/>
              <a:gd name="connsiteX2" fmla="*/ 94386 w 146618"/>
              <a:gd name="connsiteY2" fmla="*/ 32073 h 146618"/>
              <a:gd name="connsiteX3" fmla="*/ 76059 w 146618"/>
              <a:gd name="connsiteY3" fmla="*/ 13746 h 146618"/>
              <a:gd name="connsiteX4" fmla="*/ 57731 w 146618"/>
              <a:gd name="connsiteY4" fmla="*/ 32073 h 146618"/>
              <a:gd name="connsiteX5" fmla="*/ 57731 w 146618"/>
              <a:gd name="connsiteY5" fmla="*/ 57731 h 146618"/>
              <a:gd name="connsiteX6" fmla="*/ 32073 w 146618"/>
              <a:gd name="connsiteY6" fmla="*/ 57731 h 146618"/>
              <a:gd name="connsiteX7" fmla="*/ 13746 w 146618"/>
              <a:gd name="connsiteY7" fmla="*/ 76058 h 146618"/>
              <a:gd name="connsiteX8" fmla="*/ 32073 w 146618"/>
              <a:gd name="connsiteY8" fmla="*/ 94386 h 146618"/>
              <a:gd name="connsiteX9" fmla="*/ 57731 w 146618"/>
              <a:gd name="connsiteY9" fmla="*/ 94386 h 146618"/>
              <a:gd name="connsiteX10" fmla="*/ 57731 w 146618"/>
              <a:gd name="connsiteY10" fmla="*/ 120045 h 146618"/>
              <a:gd name="connsiteX11" fmla="*/ 76059 w 146618"/>
              <a:gd name="connsiteY11" fmla="*/ 138372 h 146618"/>
              <a:gd name="connsiteX12" fmla="*/ 94386 w 146618"/>
              <a:gd name="connsiteY12" fmla="*/ 120045 h 146618"/>
              <a:gd name="connsiteX13" fmla="*/ 94386 w 146618"/>
              <a:gd name="connsiteY13" fmla="*/ 94386 h 146618"/>
              <a:gd name="connsiteX14" fmla="*/ 120044 w 146618"/>
              <a:gd name="connsiteY14" fmla="*/ 94386 h 146618"/>
              <a:gd name="connsiteX15" fmla="*/ 138372 w 146618"/>
              <a:gd name="connsiteY15" fmla="*/ 76058 h 146618"/>
              <a:gd name="connsiteX16" fmla="*/ 120044 w 146618"/>
              <a:gd name="connsiteY16" fmla="*/ 57731 h 14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6618" h="146618">
                <a:moveTo>
                  <a:pt x="120044" y="57731"/>
                </a:moveTo>
                <a:lnTo>
                  <a:pt x="94386" y="57731"/>
                </a:lnTo>
                <a:lnTo>
                  <a:pt x="94386" y="32073"/>
                </a:lnTo>
                <a:cubicBezTo>
                  <a:pt x="94386" y="22909"/>
                  <a:pt x="87055" y="13746"/>
                  <a:pt x="76059" y="13746"/>
                </a:cubicBezTo>
                <a:cubicBezTo>
                  <a:pt x="66895" y="13746"/>
                  <a:pt x="57731" y="21076"/>
                  <a:pt x="57731" y="32073"/>
                </a:cubicBezTo>
                <a:lnTo>
                  <a:pt x="57731" y="57731"/>
                </a:lnTo>
                <a:lnTo>
                  <a:pt x="32073" y="57731"/>
                </a:lnTo>
                <a:cubicBezTo>
                  <a:pt x="22909" y="57731"/>
                  <a:pt x="13746" y="65062"/>
                  <a:pt x="13746" y="76058"/>
                </a:cubicBezTo>
                <a:cubicBezTo>
                  <a:pt x="13746" y="85222"/>
                  <a:pt x="21077" y="94386"/>
                  <a:pt x="32073" y="94386"/>
                </a:cubicBezTo>
                <a:lnTo>
                  <a:pt x="57731" y="94386"/>
                </a:lnTo>
                <a:lnTo>
                  <a:pt x="57731" y="120045"/>
                </a:lnTo>
                <a:cubicBezTo>
                  <a:pt x="57731" y="129208"/>
                  <a:pt x="65062" y="138372"/>
                  <a:pt x="76059" y="138372"/>
                </a:cubicBezTo>
                <a:cubicBezTo>
                  <a:pt x="85222" y="138372"/>
                  <a:pt x="94386" y="131040"/>
                  <a:pt x="94386" y="120045"/>
                </a:cubicBezTo>
                <a:lnTo>
                  <a:pt x="94386" y="94386"/>
                </a:lnTo>
                <a:lnTo>
                  <a:pt x="120044" y="94386"/>
                </a:lnTo>
                <a:cubicBezTo>
                  <a:pt x="129208" y="94386"/>
                  <a:pt x="138372" y="87055"/>
                  <a:pt x="138372" y="76058"/>
                </a:cubicBezTo>
                <a:cubicBezTo>
                  <a:pt x="136539" y="65062"/>
                  <a:pt x="129208" y="57731"/>
                  <a:pt x="120044" y="57731"/>
                </a:cubicBezTo>
                <a:close/>
              </a:path>
            </a:pathLst>
          </a:custGeom>
          <a:solidFill>
            <a:srgbClr val="83C2E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95B1F10C-5F70-4E31-99CA-BE1B7B6221C7}"/>
              </a:ext>
            </a:extLst>
          </p:cNvPr>
          <p:cNvSpPr/>
          <p:nvPr/>
        </p:nvSpPr>
        <p:spPr>
          <a:xfrm>
            <a:off x="9916195" y="4162316"/>
            <a:ext cx="155475" cy="155475"/>
          </a:xfrm>
          <a:custGeom>
            <a:avLst/>
            <a:gdLst>
              <a:gd name="connsiteX0" fmla="*/ 120045 w 146618"/>
              <a:gd name="connsiteY0" fmla="*/ 57731 h 146618"/>
              <a:gd name="connsiteX1" fmla="*/ 94386 w 146618"/>
              <a:gd name="connsiteY1" fmla="*/ 57731 h 146618"/>
              <a:gd name="connsiteX2" fmla="*/ 94386 w 146618"/>
              <a:gd name="connsiteY2" fmla="*/ 32073 h 146618"/>
              <a:gd name="connsiteX3" fmla="*/ 76059 w 146618"/>
              <a:gd name="connsiteY3" fmla="*/ 13746 h 146618"/>
              <a:gd name="connsiteX4" fmla="*/ 57732 w 146618"/>
              <a:gd name="connsiteY4" fmla="*/ 32073 h 146618"/>
              <a:gd name="connsiteX5" fmla="*/ 57732 w 146618"/>
              <a:gd name="connsiteY5" fmla="*/ 57731 h 146618"/>
              <a:gd name="connsiteX6" fmla="*/ 32073 w 146618"/>
              <a:gd name="connsiteY6" fmla="*/ 57731 h 146618"/>
              <a:gd name="connsiteX7" fmla="*/ 13746 w 146618"/>
              <a:gd name="connsiteY7" fmla="*/ 76059 h 146618"/>
              <a:gd name="connsiteX8" fmla="*/ 32073 w 146618"/>
              <a:gd name="connsiteY8" fmla="*/ 94386 h 146618"/>
              <a:gd name="connsiteX9" fmla="*/ 57732 w 146618"/>
              <a:gd name="connsiteY9" fmla="*/ 94386 h 146618"/>
              <a:gd name="connsiteX10" fmla="*/ 57732 w 146618"/>
              <a:gd name="connsiteY10" fmla="*/ 120044 h 146618"/>
              <a:gd name="connsiteX11" fmla="*/ 76059 w 146618"/>
              <a:gd name="connsiteY11" fmla="*/ 138372 h 146618"/>
              <a:gd name="connsiteX12" fmla="*/ 94386 w 146618"/>
              <a:gd name="connsiteY12" fmla="*/ 120044 h 146618"/>
              <a:gd name="connsiteX13" fmla="*/ 94386 w 146618"/>
              <a:gd name="connsiteY13" fmla="*/ 94386 h 146618"/>
              <a:gd name="connsiteX14" fmla="*/ 120045 w 146618"/>
              <a:gd name="connsiteY14" fmla="*/ 94386 h 146618"/>
              <a:gd name="connsiteX15" fmla="*/ 138372 w 146618"/>
              <a:gd name="connsiteY15" fmla="*/ 76059 h 146618"/>
              <a:gd name="connsiteX16" fmla="*/ 120045 w 146618"/>
              <a:gd name="connsiteY16" fmla="*/ 57731 h 14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6618" h="146618">
                <a:moveTo>
                  <a:pt x="120045" y="57731"/>
                </a:moveTo>
                <a:lnTo>
                  <a:pt x="94386" y="57731"/>
                </a:lnTo>
                <a:lnTo>
                  <a:pt x="94386" y="32073"/>
                </a:lnTo>
                <a:cubicBezTo>
                  <a:pt x="94386" y="22909"/>
                  <a:pt x="87055" y="13746"/>
                  <a:pt x="76059" y="13746"/>
                </a:cubicBezTo>
                <a:cubicBezTo>
                  <a:pt x="66895" y="13746"/>
                  <a:pt x="57732" y="21077"/>
                  <a:pt x="57732" y="32073"/>
                </a:cubicBezTo>
                <a:lnTo>
                  <a:pt x="57732" y="57731"/>
                </a:lnTo>
                <a:lnTo>
                  <a:pt x="32073" y="57731"/>
                </a:lnTo>
                <a:cubicBezTo>
                  <a:pt x="22909" y="57731"/>
                  <a:pt x="13746" y="65062"/>
                  <a:pt x="13746" y="76059"/>
                </a:cubicBezTo>
                <a:cubicBezTo>
                  <a:pt x="13746" y="85222"/>
                  <a:pt x="21077" y="94386"/>
                  <a:pt x="32073" y="94386"/>
                </a:cubicBezTo>
                <a:lnTo>
                  <a:pt x="57732" y="94386"/>
                </a:lnTo>
                <a:lnTo>
                  <a:pt x="57732" y="120044"/>
                </a:lnTo>
                <a:cubicBezTo>
                  <a:pt x="57732" y="129208"/>
                  <a:pt x="65062" y="138372"/>
                  <a:pt x="76059" y="138372"/>
                </a:cubicBezTo>
                <a:cubicBezTo>
                  <a:pt x="85223" y="138372"/>
                  <a:pt x="94386" y="131041"/>
                  <a:pt x="94386" y="120044"/>
                </a:cubicBezTo>
                <a:lnTo>
                  <a:pt x="94386" y="94386"/>
                </a:lnTo>
                <a:lnTo>
                  <a:pt x="120045" y="94386"/>
                </a:lnTo>
                <a:cubicBezTo>
                  <a:pt x="129208" y="94386"/>
                  <a:pt x="138372" y="87055"/>
                  <a:pt x="138372" y="76059"/>
                </a:cubicBezTo>
                <a:cubicBezTo>
                  <a:pt x="138372" y="65062"/>
                  <a:pt x="129208" y="57731"/>
                  <a:pt x="120045" y="57731"/>
                </a:cubicBezTo>
                <a:close/>
              </a:path>
            </a:pathLst>
          </a:custGeom>
          <a:solidFill>
            <a:srgbClr val="83C2E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51587178-471A-42F2-8AD5-BECC42A448C4}"/>
              </a:ext>
            </a:extLst>
          </p:cNvPr>
          <p:cNvSpPr/>
          <p:nvPr/>
        </p:nvSpPr>
        <p:spPr>
          <a:xfrm>
            <a:off x="6655106" y="3820271"/>
            <a:ext cx="155475" cy="155475"/>
          </a:xfrm>
          <a:custGeom>
            <a:avLst/>
            <a:gdLst>
              <a:gd name="connsiteX0" fmla="*/ 118211 w 146618"/>
              <a:gd name="connsiteY0" fmla="*/ 57731 h 146618"/>
              <a:gd name="connsiteX1" fmla="*/ 92553 w 146618"/>
              <a:gd name="connsiteY1" fmla="*/ 57731 h 146618"/>
              <a:gd name="connsiteX2" fmla="*/ 92553 w 146618"/>
              <a:gd name="connsiteY2" fmla="*/ 32073 h 146618"/>
              <a:gd name="connsiteX3" fmla="*/ 74226 w 146618"/>
              <a:gd name="connsiteY3" fmla="*/ 13746 h 146618"/>
              <a:gd name="connsiteX4" fmla="*/ 55899 w 146618"/>
              <a:gd name="connsiteY4" fmla="*/ 32073 h 146618"/>
              <a:gd name="connsiteX5" fmla="*/ 55899 w 146618"/>
              <a:gd name="connsiteY5" fmla="*/ 57731 h 146618"/>
              <a:gd name="connsiteX6" fmla="*/ 32073 w 146618"/>
              <a:gd name="connsiteY6" fmla="*/ 57731 h 146618"/>
              <a:gd name="connsiteX7" fmla="*/ 13746 w 146618"/>
              <a:gd name="connsiteY7" fmla="*/ 76058 h 146618"/>
              <a:gd name="connsiteX8" fmla="*/ 32073 w 146618"/>
              <a:gd name="connsiteY8" fmla="*/ 94386 h 146618"/>
              <a:gd name="connsiteX9" fmla="*/ 57731 w 146618"/>
              <a:gd name="connsiteY9" fmla="*/ 94386 h 146618"/>
              <a:gd name="connsiteX10" fmla="*/ 57731 w 146618"/>
              <a:gd name="connsiteY10" fmla="*/ 120044 h 146618"/>
              <a:gd name="connsiteX11" fmla="*/ 76058 w 146618"/>
              <a:gd name="connsiteY11" fmla="*/ 138372 h 146618"/>
              <a:gd name="connsiteX12" fmla="*/ 94386 w 146618"/>
              <a:gd name="connsiteY12" fmla="*/ 120044 h 146618"/>
              <a:gd name="connsiteX13" fmla="*/ 94386 w 146618"/>
              <a:gd name="connsiteY13" fmla="*/ 94386 h 146618"/>
              <a:gd name="connsiteX14" fmla="*/ 120044 w 146618"/>
              <a:gd name="connsiteY14" fmla="*/ 94386 h 146618"/>
              <a:gd name="connsiteX15" fmla="*/ 138372 w 146618"/>
              <a:gd name="connsiteY15" fmla="*/ 76058 h 146618"/>
              <a:gd name="connsiteX16" fmla="*/ 118211 w 146618"/>
              <a:gd name="connsiteY16" fmla="*/ 57731 h 14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6618" h="146618">
                <a:moveTo>
                  <a:pt x="118211" y="57731"/>
                </a:moveTo>
                <a:lnTo>
                  <a:pt x="92553" y="57731"/>
                </a:lnTo>
                <a:lnTo>
                  <a:pt x="92553" y="32073"/>
                </a:lnTo>
                <a:cubicBezTo>
                  <a:pt x="92553" y="22909"/>
                  <a:pt x="85222" y="13746"/>
                  <a:pt x="74226" y="13746"/>
                </a:cubicBezTo>
                <a:cubicBezTo>
                  <a:pt x="65062" y="13746"/>
                  <a:pt x="55899" y="21076"/>
                  <a:pt x="55899" y="32073"/>
                </a:cubicBezTo>
                <a:lnTo>
                  <a:pt x="55899" y="57731"/>
                </a:lnTo>
                <a:lnTo>
                  <a:pt x="32073" y="57731"/>
                </a:lnTo>
                <a:cubicBezTo>
                  <a:pt x="22909" y="57731"/>
                  <a:pt x="13746" y="65062"/>
                  <a:pt x="13746" y="76058"/>
                </a:cubicBezTo>
                <a:cubicBezTo>
                  <a:pt x="13746" y="85222"/>
                  <a:pt x="21076" y="94386"/>
                  <a:pt x="32073" y="94386"/>
                </a:cubicBezTo>
                <a:lnTo>
                  <a:pt x="57731" y="94386"/>
                </a:lnTo>
                <a:lnTo>
                  <a:pt x="57731" y="120044"/>
                </a:lnTo>
                <a:cubicBezTo>
                  <a:pt x="57731" y="129208"/>
                  <a:pt x="65062" y="138372"/>
                  <a:pt x="76058" y="138372"/>
                </a:cubicBezTo>
                <a:cubicBezTo>
                  <a:pt x="85222" y="138372"/>
                  <a:pt x="94386" y="131040"/>
                  <a:pt x="94386" y="120044"/>
                </a:cubicBezTo>
                <a:lnTo>
                  <a:pt x="94386" y="94386"/>
                </a:lnTo>
                <a:lnTo>
                  <a:pt x="120044" y="94386"/>
                </a:lnTo>
                <a:cubicBezTo>
                  <a:pt x="129208" y="94386"/>
                  <a:pt x="138372" y="87055"/>
                  <a:pt x="138372" y="76058"/>
                </a:cubicBezTo>
                <a:cubicBezTo>
                  <a:pt x="134706" y="65062"/>
                  <a:pt x="127375" y="57731"/>
                  <a:pt x="118211" y="57731"/>
                </a:cubicBezTo>
                <a:close/>
              </a:path>
            </a:pathLst>
          </a:custGeom>
          <a:solidFill>
            <a:srgbClr val="83C2E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22B3104F-2A3F-43A7-82B9-291204250CB2}"/>
              </a:ext>
            </a:extLst>
          </p:cNvPr>
          <p:cNvSpPr/>
          <p:nvPr/>
        </p:nvSpPr>
        <p:spPr>
          <a:xfrm>
            <a:off x="7026303" y="1558111"/>
            <a:ext cx="155475" cy="155475"/>
          </a:xfrm>
          <a:custGeom>
            <a:avLst/>
            <a:gdLst>
              <a:gd name="connsiteX0" fmla="*/ 120044 w 146618"/>
              <a:gd name="connsiteY0" fmla="*/ 57731 h 146618"/>
              <a:gd name="connsiteX1" fmla="*/ 94386 w 146618"/>
              <a:gd name="connsiteY1" fmla="*/ 57731 h 146618"/>
              <a:gd name="connsiteX2" fmla="*/ 94386 w 146618"/>
              <a:gd name="connsiteY2" fmla="*/ 32073 h 146618"/>
              <a:gd name="connsiteX3" fmla="*/ 76058 w 146618"/>
              <a:gd name="connsiteY3" fmla="*/ 13746 h 146618"/>
              <a:gd name="connsiteX4" fmla="*/ 57731 w 146618"/>
              <a:gd name="connsiteY4" fmla="*/ 32073 h 146618"/>
              <a:gd name="connsiteX5" fmla="*/ 57731 w 146618"/>
              <a:gd name="connsiteY5" fmla="*/ 57731 h 146618"/>
              <a:gd name="connsiteX6" fmla="*/ 32073 w 146618"/>
              <a:gd name="connsiteY6" fmla="*/ 57731 h 146618"/>
              <a:gd name="connsiteX7" fmla="*/ 13746 w 146618"/>
              <a:gd name="connsiteY7" fmla="*/ 76059 h 146618"/>
              <a:gd name="connsiteX8" fmla="*/ 32073 w 146618"/>
              <a:gd name="connsiteY8" fmla="*/ 94386 h 146618"/>
              <a:gd name="connsiteX9" fmla="*/ 57731 w 146618"/>
              <a:gd name="connsiteY9" fmla="*/ 94386 h 146618"/>
              <a:gd name="connsiteX10" fmla="*/ 57731 w 146618"/>
              <a:gd name="connsiteY10" fmla="*/ 120044 h 146618"/>
              <a:gd name="connsiteX11" fmla="*/ 76058 w 146618"/>
              <a:gd name="connsiteY11" fmla="*/ 138372 h 146618"/>
              <a:gd name="connsiteX12" fmla="*/ 94386 w 146618"/>
              <a:gd name="connsiteY12" fmla="*/ 120044 h 146618"/>
              <a:gd name="connsiteX13" fmla="*/ 94386 w 146618"/>
              <a:gd name="connsiteY13" fmla="*/ 94386 h 146618"/>
              <a:gd name="connsiteX14" fmla="*/ 120044 w 146618"/>
              <a:gd name="connsiteY14" fmla="*/ 94386 h 146618"/>
              <a:gd name="connsiteX15" fmla="*/ 138371 w 146618"/>
              <a:gd name="connsiteY15" fmla="*/ 76059 h 146618"/>
              <a:gd name="connsiteX16" fmla="*/ 120044 w 146618"/>
              <a:gd name="connsiteY16" fmla="*/ 57731 h 14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6618" h="146618">
                <a:moveTo>
                  <a:pt x="120044" y="57731"/>
                </a:moveTo>
                <a:lnTo>
                  <a:pt x="94386" y="57731"/>
                </a:lnTo>
                <a:lnTo>
                  <a:pt x="94386" y="32073"/>
                </a:lnTo>
                <a:cubicBezTo>
                  <a:pt x="94386" y="22909"/>
                  <a:pt x="87055" y="13746"/>
                  <a:pt x="76058" y="13746"/>
                </a:cubicBezTo>
                <a:cubicBezTo>
                  <a:pt x="66895" y="13746"/>
                  <a:pt x="57731" y="21076"/>
                  <a:pt x="57731" y="32073"/>
                </a:cubicBezTo>
                <a:lnTo>
                  <a:pt x="57731" y="57731"/>
                </a:lnTo>
                <a:lnTo>
                  <a:pt x="32073" y="57731"/>
                </a:lnTo>
                <a:cubicBezTo>
                  <a:pt x="22909" y="57731"/>
                  <a:pt x="13746" y="65062"/>
                  <a:pt x="13746" y="76059"/>
                </a:cubicBezTo>
                <a:cubicBezTo>
                  <a:pt x="13746" y="85222"/>
                  <a:pt x="21076" y="94386"/>
                  <a:pt x="32073" y="94386"/>
                </a:cubicBezTo>
                <a:lnTo>
                  <a:pt x="57731" y="94386"/>
                </a:lnTo>
                <a:lnTo>
                  <a:pt x="57731" y="120044"/>
                </a:lnTo>
                <a:cubicBezTo>
                  <a:pt x="57731" y="129208"/>
                  <a:pt x="65062" y="138372"/>
                  <a:pt x="76058" y="138372"/>
                </a:cubicBezTo>
                <a:cubicBezTo>
                  <a:pt x="85222" y="138372"/>
                  <a:pt x="94386" y="131041"/>
                  <a:pt x="94386" y="120044"/>
                </a:cubicBezTo>
                <a:lnTo>
                  <a:pt x="94386" y="94386"/>
                </a:lnTo>
                <a:lnTo>
                  <a:pt x="120044" y="94386"/>
                </a:lnTo>
                <a:cubicBezTo>
                  <a:pt x="129208" y="94386"/>
                  <a:pt x="138371" y="87055"/>
                  <a:pt x="138371" y="76059"/>
                </a:cubicBezTo>
                <a:cubicBezTo>
                  <a:pt x="138371" y="65062"/>
                  <a:pt x="131041" y="57731"/>
                  <a:pt x="120044" y="57731"/>
                </a:cubicBezTo>
                <a:close/>
              </a:path>
            </a:pathLst>
          </a:custGeom>
          <a:solidFill>
            <a:srgbClr val="83C2E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5AD4E4FC-B3DF-4754-BD7C-1F4950433647}"/>
              </a:ext>
            </a:extLst>
          </p:cNvPr>
          <p:cNvSpPr/>
          <p:nvPr/>
        </p:nvSpPr>
        <p:spPr>
          <a:xfrm>
            <a:off x="5304417" y="3657020"/>
            <a:ext cx="155475" cy="155475"/>
          </a:xfrm>
          <a:custGeom>
            <a:avLst/>
            <a:gdLst>
              <a:gd name="connsiteX0" fmla="*/ 120044 w 146618"/>
              <a:gd name="connsiteY0" fmla="*/ 57731 h 146618"/>
              <a:gd name="connsiteX1" fmla="*/ 94386 w 146618"/>
              <a:gd name="connsiteY1" fmla="*/ 57731 h 146618"/>
              <a:gd name="connsiteX2" fmla="*/ 94386 w 146618"/>
              <a:gd name="connsiteY2" fmla="*/ 32073 h 146618"/>
              <a:gd name="connsiteX3" fmla="*/ 76058 w 146618"/>
              <a:gd name="connsiteY3" fmla="*/ 13746 h 146618"/>
              <a:gd name="connsiteX4" fmla="*/ 57731 w 146618"/>
              <a:gd name="connsiteY4" fmla="*/ 32073 h 146618"/>
              <a:gd name="connsiteX5" fmla="*/ 57731 w 146618"/>
              <a:gd name="connsiteY5" fmla="*/ 57731 h 146618"/>
              <a:gd name="connsiteX6" fmla="*/ 32073 w 146618"/>
              <a:gd name="connsiteY6" fmla="*/ 57731 h 146618"/>
              <a:gd name="connsiteX7" fmla="*/ 13746 w 146618"/>
              <a:gd name="connsiteY7" fmla="*/ 76059 h 146618"/>
              <a:gd name="connsiteX8" fmla="*/ 32073 w 146618"/>
              <a:gd name="connsiteY8" fmla="*/ 94386 h 146618"/>
              <a:gd name="connsiteX9" fmla="*/ 57731 w 146618"/>
              <a:gd name="connsiteY9" fmla="*/ 94386 h 146618"/>
              <a:gd name="connsiteX10" fmla="*/ 57731 w 146618"/>
              <a:gd name="connsiteY10" fmla="*/ 120044 h 146618"/>
              <a:gd name="connsiteX11" fmla="*/ 76058 w 146618"/>
              <a:gd name="connsiteY11" fmla="*/ 138372 h 146618"/>
              <a:gd name="connsiteX12" fmla="*/ 94386 w 146618"/>
              <a:gd name="connsiteY12" fmla="*/ 120044 h 146618"/>
              <a:gd name="connsiteX13" fmla="*/ 94386 w 146618"/>
              <a:gd name="connsiteY13" fmla="*/ 94386 h 146618"/>
              <a:gd name="connsiteX14" fmla="*/ 120044 w 146618"/>
              <a:gd name="connsiteY14" fmla="*/ 94386 h 146618"/>
              <a:gd name="connsiteX15" fmla="*/ 138372 w 146618"/>
              <a:gd name="connsiteY15" fmla="*/ 76059 h 146618"/>
              <a:gd name="connsiteX16" fmla="*/ 120044 w 146618"/>
              <a:gd name="connsiteY16" fmla="*/ 57731 h 146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6618" h="146618">
                <a:moveTo>
                  <a:pt x="120044" y="57731"/>
                </a:moveTo>
                <a:lnTo>
                  <a:pt x="94386" y="57731"/>
                </a:lnTo>
                <a:lnTo>
                  <a:pt x="94386" y="32073"/>
                </a:lnTo>
                <a:cubicBezTo>
                  <a:pt x="94386" y="22909"/>
                  <a:pt x="87055" y="13746"/>
                  <a:pt x="76058" y="13746"/>
                </a:cubicBezTo>
                <a:cubicBezTo>
                  <a:pt x="66895" y="13746"/>
                  <a:pt x="57731" y="21077"/>
                  <a:pt x="57731" y="32073"/>
                </a:cubicBezTo>
                <a:lnTo>
                  <a:pt x="57731" y="57731"/>
                </a:lnTo>
                <a:lnTo>
                  <a:pt x="32073" y="57731"/>
                </a:lnTo>
                <a:cubicBezTo>
                  <a:pt x="22909" y="57731"/>
                  <a:pt x="13746" y="65062"/>
                  <a:pt x="13746" y="76059"/>
                </a:cubicBezTo>
                <a:cubicBezTo>
                  <a:pt x="13746" y="85222"/>
                  <a:pt x="21076" y="94386"/>
                  <a:pt x="32073" y="94386"/>
                </a:cubicBezTo>
                <a:lnTo>
                  <a:pt x="57731" y="94386"/>
                </a:lnTo>
                <a:lnTo>
                  <a:pt x="57731" y="120044"/>
                </a:lnTo>
                <a:cubicBezTo>
                  <a:pt x="57731" y="129208"/>
                  <a:pt x="65062" y="138372"/>
                  <a:pt x="76058" y="138372"/>
                </a:cubicBezTo>
                <a:cubicBezTo>
                  <a:pt x="85222" y="138372"/>
                  <a:pt x="94386" y="131041"/>
                  <a:pt x="94386" y="120044"/>
                </a:cubicBezTo>
                <a:lnTo>
                  <a:pt x="94386" y="94386"/>
                </a:lnTo>
                <a:lnTo>
                  <a:pt x="120044" y="94386"/>
                </a:lnTo>
                <a:cubicBezTo>
                  <a:pt x="129208" y="94386"/>
                  <a:pt x="138372" y="87055"/>
                  <a:pt x="138372" y="76059"/>
                </a:cubicBezTo>
                <a:cubicBezTo>
                  <a:pt x="136539" y="66895"/>
                  <a:pt x="129208" y="57731"/>
                  <a:pt x="120044" y="57731"/>
                </a:cubicBezTo>
                <a:close/>
              </a:path>
            </a:pathLst>
          </a:custGeom>
          <a:solidFill>
            <a:srgbClr val="83C2E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B16D0C21-3AC2-4C36-8DB8-1D6D25FC9ED2}"/>
              </a:ext>
            </a:extLst>
          </p:cNvPr>
          <p:cNvSpPr/>
          <p:nvPr/>
        </p:nvSpPr>
        <p:spPr>
          <a:xfrm>
            <a:off x="3784806" y="3396759"/>
            <a:ext cx="719072" cy="291515"/>
          </a:xfrm>
          <a:custGeom>
            <a:avLst/>
            <a:gdLst>
              <a:gd name="connsiteX0" fmla="*/ 666051 w 678112"/>
              <a:gd name="connsiteY0" fmla="*/ 255518 h 274910"/>
              <a:gd name="connsiteX1" fmla="*/ 585411 w 678112"/>
              <a:gd name="connsiteY1" fmla="*/ 173045 h 274910"/>
              <a:gd name="connsiteX2" fmla="*/ 565250 w 678112"/>
              <a:gd name="connsiteY2" fmla="*/ 176710 h 274910"/>
              <a:gd name="connsiteX3" fmla="*/ 413133 w 678112"/>
              <a:gd name="connsiteY3" fmla="*/ 26426 h 274910"/>
              <a:gd name="connsiteX4" fmla="*/ 275678 w 678112"/>
              <a:gd name="connsiteY4" fmla="*/ 130892 h 274910"/>
              <a:gd name="connsiteX5" fmla="*/ 248187 w 678112"/>
              <a:gd name="connsiteY5" fmla="*/ 127226 h 274910"/>
              <a:gd name="connsiteX6" fmla="*/ 147387 w 678112"/>
              <a:gd name="connsiteY6" fmla="*/ 187707 h 274910"/>
              <a:gd name="connsiteX7" fmla="*/ 107066 w 678112"/>
              <a:gd name="connsiteY7" fmla="*/ 174878 h 274910"/>
              <a:gd name="connsiteX8" fmla="*/ 26426 w 678112"/>
              <a:gd name="connsiteY8" fmla="*/ 257351 h 274910"/>
              <a:gd name="connsiteX9" fmla="*/ 666051 w 678112"/>
              <a:gd name="connsiteY9" fmla="*/ 257351 h 27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8112" h="274910">
                <a:moveTo>
                  <a:pt x="666051" y="255518"/>
                </a:moveTo>
                <a:cubicBezTo>
                  <a:pt x="658720" y="209700"/>
                  <a:pt x="625731" y="173045"/>
                  <a:pt x="585411" y="173045"/>
                </a:cubicBezTo>
                <a:cubicBezTo>
                  <a:pt x="578080" y="173045"/>
                  <a:pt x="572581" y="174878"/>
                  <a:pt x="565250" y="176710"/>
                </a:cubicBezTo>
                <a:cubicBezTo>
                  <a:pt x="550589" y="90572"/>
                  <a:pt x="488275" y="26426"/>
                  <a:pt x="413133" y="26426"/>
                </a:cubicBezTo>
                <a:cubicBezTo>
                  <a:pt x="352653" y="26426"/>
                  <a:pt x="299504" y="68579"/>
                  <a:pt x="275678" y="130892"/>
                </a:cubicBezTo>
                <a:cubicBezTo>
                  <a:pt x="266514" y="129059"/>
                  <a:pt x="257351" y="127226"/>
                  <a:pt x="248187" y="127226"/>
                </a:cubicBezTo>
                <a:cubicBezTo>
                  <a:pt x="206034" y="127226"/>
                  <a:pt x="169379" y="151052"/>
                  <a:pt x="147387" y="187707"/>
                </a:cubicBezTo>
                <a:cubicBezTo>
                  <a:pt x="136390" y="180376"/>
                  <a:pt x="121728" y="174878"/>
                  <a:pt x="107066" y="174878"/>
                </a:cubicBezTo>
                <a:cubicBezTo>
                  <a:pt x="66746" y="174878"/>
                  <a:pt x="33757" y="209700"/>
                  <a:pt x="26426" y="257351"/>
                </a:cubicBezTo>
                <a:lnTo>
                  <a:pt x="666051" y="257351"/>
                </a:lnTo>
                <a:close/>
              </a:path>
            </a:pathLst>
          </a:custGeom>
          <a:solidFill>
            <a:srgbClr val="FFFFFF"/>
          </a:solidFill>
          <a:ln w="183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ED2D47F-D4E1-4680-A4D8-1AD3225F16E0}"/>
              </a:ext>
            </a:extLst>
          </p:cNvPr>
          <p:cNvSpPr/>
          <p:nvPr/>
        </p:nvSpPr>
        <p:spPr>
          <a:xfrm>
            <a:off x="9150644" y="3521130"/>
            <a:ext cx="602466" cy="252647"/>
          </a:xfrm>
          <a:custGeom>
            <a:avLst/>
            <a:gdLst>
              <a:gd name="connsiteX0" fmla="*/ 546923 w 568148"/>
              <a:gd name="connsiteY0" fmla="*/ 213365 h 238255"/>
              <a:gd name="connsiteX1" fmla="*/ 480944 w 568148"/>
              <a:gd name="connsiteY1" fmla="*/ 147386 h 238255"/>
              <a:gd name="connsiteX2" fmla="*/ 464450 w 568148"/>
              <a:gd name="connsiteY2" fmla="*/ 149219 h 238255"/>
              <a:gd name="connsiteX3" fmla="*/ 341656 w 568148"/>
              <a:gd name="connsiteY3" fmla="*/ 26426 h 238255"/>
              <a:gd name="connsiteX4" fmla="*/ 229860 w 568148"/>
              <a:gd name="connsiteY4" fmla="*/ 110732 h 238255"/>
              <a:gd name="connsiteX5" fmla="*/ 207867 w 568148"/>
              <a:gd name="connsiteY5" fmla="*/ 107066 h 238255"/>
              <a:gd name="connsiteX6" fmla="*/ 125394 w 568148"/>
              <a:gd name="connsiteY6" fmla="*/ 156550 h 238255"/>
              <a:gd name="connsiteX7" fmla="*/ 92405 w 568148"/>
              <a:gd name="connsiteY7" fmla="*/ 145554 h 238255"/>
              <a:gd name="connsiteX8" fmla="*/ 26426 w 568148"/>
              <a:gd name="connsiteY8" fmla="*/ 211532 h 238255"/>
              <a:gd name="connsiteX9" fmla="*/ 546923 w 568148"/>
              <a:gd name="connsiteY9" fmla="*/ 211532 h 23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8148" h="238255">
                <a:moveTo>
                  <a:pt x="546923" y="213365"/>
                </a:moveTo>
                <a:cubicBezTo>
                  <a:pt x="541425" y="174877"/>
                  <a:pt x="513934" y="147386"/>
                  <a:pt x="480944" y="147386"/>
                </a:cubicBezTo>
                <a:cubicBezTo>
                  <a:pt x="475446" y="147386"/>
                  <a:pt x="469948" y="147386"/>
                  <a:pt x="464450" y="149219"/>
                </a:cubicBezTo>
                <a:cubicBezTo>
                  <a:pt x="453453" y="79575"/>
                  <a:pt x="402137" y="26426"/>
                  <a:pt x="341656" y="26426"/>
                </a:cubicBezTo>
                <a:cubicBezTo>
                  <a:pt x="292173" y="26426"/>
                  <a:pt x="250019" y="61248"/>
                  <a:pt x="229860" y="110732"/>
                </a:cubicBezTo>
                <a:cubicBezTo>
                  <a:pt x="222528" y="108899"/>
                  <a:pt x="215198" y="107066"/>
                  <a:pt x="207867" y="107066"/>
                </a:cubicBezTo>
                <a:cubicBezTo>
                  <a:pt x="174878" y="107066"/>
                  <a:pt x="143721" y="127226"/>
                  <a:pt x="125394" y="156550"/>
                </a:cubicBezTo>
                <a:cubicBezTo>
                  <a:pt x="116230" y="149219"/>
                  <a:pt x="105233" y="145554"/>
                  <a:pt x="92405" y="145554"/>
                </a:cubicBezTo>
                <a:cubicBezTo>
                  <a:pt x="59415" y="145554"/>
                  <a:pt x="31924" y="174877"/>
                  <a:pt x="26426" y="211532"/>
                </a:cubicBezTo>
                <a:lnTo>
                  <a:pt x="546923" y="211532"/>
                </a:lnTo>
                <a:close/>
              </a:path>
            </a:pathLst>
          </a:custGeom>
          <a:solidFill>
            <a:srgbClr val="FFFFFF"/>
          </a:solidFill>
          <a:ln w="1831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57" name="그래픽 7">
            <a:extLst>
              <a:ext uri="{FF2B5EF4-FFF2-40B4-BE49-F238E27FC236}">
                <a16:creationId xmlns:a16="http://schemas.microsoft.com/office/drawing/2014/main" id="{8B37C378-B031-4301-80C3-32560F93978E}"/>
              </a:ext>
            </a:extLst>
          </p:cNvPr>
          <p:cNvGrpSpPr/>
          <p:nvPr/>
        </p:nvGrpSpPr>
        <p:grpSpPr>
          <a:xfrm>
            <a:off x="8413839" y="4542445"/>
            <a:ext cx="1427518" cy="1427514"/>
            <a:chOff x="8318118" y="4341198"/>
            <a:chExt cx="1346204" cy="1346200"/>
          </a:xfrm>
        </p:grpSpPr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DC48AE52-EDC0-4B44-9724-BAF28B696A63}"/>
                </a:ext>
              </a:extLst>
            </p:cNvPr>
            <p:cNvSpPr/>
            <p:nvPr/>
          </p:nvSpPr>
          <p:spPr>
            <a:xfrm>
              <a:off x="8154358" y="4177998"/>
              <a:ext cx="1670591" cy="1670586"/>
            </a:xfrm>
            <a:custGeom>
              <a:avLst/>
              <a:gdLst>
                <a:gd name="connsiteX0" fmla="*/ 994260 w 1670590"/>
                <a:gd name="connsiteY0" fmla="*/ 182364 h 1670585"/>
                <a:gd name="connsiteX1" fmla="*/ 1491279 w 1670590"/>
                <a:gd name="connsiteY1" fmla="*/ 994257 h 1670585"/>
                <a:gd name="connsiteX2" fmla="*/ 679383 w 1670590"/>
                <a:gd name="connsiteY2" fmla="*/ 1491274 h 1670585"/>
                <a:gd name="connsiteX3" fmla="*/ 182365 w 1670590"/>
                <a:gd name="connsiteY3" fmla="*/ 679381 h 1670585"/>
                <a:gd name="connsiteX4" fmla="*/ 994260 w 1670590"/>
                <a:gd name="connsiteY4" fmla="*/ 182364 h 167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0590" h="1670585">
                  <a:moveTo>
                    <a:pt x="994260" y="182364"/>
                  </a:moveTo>
                  <a:cubicBezTo>
                    <a:pt x="1355707" y="269315"/>
                    <a:pt x="1578230" y="632812"/>
                    <a:pt x="1491279" y="994257"/>
                  </a:cubicBezTo>
                  <a:cubicBezTo>
                    <a:pt x="1404328" y="1355703"/>
                    <a:pt x="1040830" y="1578225"/>
                    <a:pt x="679383" y="1491274"/>
                  </a:cubicBezTo>
                  <a:cubicBezTo>
                    <a:pt x="317937" y="1404324"/>
                    <a:pt x="95414" y="1040827"/>
                    <a:pt x="182365" y="679381"/>
                  </a:cubicBezTo>
                  <a:cubicBezTo>
                    <a:pt x="269316" y="317936"/>
                    <a:pt x="632814" y="95413"/>
                    <a:pt x="994260" y="182364"/>
                  </a:cubicBezTo>
                  <a:close/>
                </a:path>
              </a:pathLst>
            </a:custGeom>
            <a:solidFill>
              <a:srgbClr val="FFFFFF"/>
            </a:solidFill>
            <a:ln w="16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8A3A331F-ACAA-473A-951B-008653C2DADA}"/>
                </a:ext>
              </a:extLst>
            </p:cNvPr>
            <p:cNvSpPr/>
            <p:nvPr/>
          </p:nvSpPr>
          <p:spPr>
            <a:xfrm>
              <a:off x="8739009" y="5378421"/>
              <a:ext cx="486580" cy="48658"/>
            </a:xfrm>
            <a:custGeom>
              <a:avLst/>
              <a:gdLst>
                <a:gd name="connsiteX0" fmla="*/ 12165 w 486579"/>
                <a:gd name="connsiteY0" fmla="*/ 12164 h 48657"/>
                <a:gd name="connsiteX1" fmla="*/ 487391 w 486579"/>
                <a:gd name="connsiteY1" fmla="*/ 12164 h 48657"/>
                <a:gd name="connsiteX2" fmla="*/ 487391 w 486579"/>
                <a:gd name="connsiteY2" fmla="*/ 44603 h 48657"/>
                <a:gd name="connsiteX3" fmla="*/ 12165 w 486579"/>
                <a:gd name="connsiteY3" fmla="*/ 44603 h 4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579" h="48657">
                  <a:moveTo>
                    <a:pt x="12165" y="12164"/>
                  </a:moveTo>
                  <a:lnTo>
                    <a:pt x="487391" y="12164"/>
                  </a:lnTo>
                  <a:lnTo>
                    <a:pt x="487391" y="44603"/>
                  </a:lnTo>
                  <a:lnTo>
                    <a:pt x="12165" y="4460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0D033DD6-AE92-482D-B7B3-2D426DFC5F3D}"/>
                </a:ext>
              </a:extLst>
            </p:cNvPr>
            <p:cNvSpPr/>
            <p:nvPr/>
          </p:nvSpPr>
          <p:spPr>
            <a:xfrm>
              <a:off x="8849301" y="5222716"/>
              <a:ext cx="275729" cy="162193"/>
            </a:xfrm>
            <a:custGeom>
              <a:avLst/>
              <a:gdLst>
                <a:gd name="connsiteX0" fmla="*/ 12164 w 275728"/>
                <a:gd name="connsiteY0" fmla="*/ 12164 h 162192"/>
                <a:gd name="connsiteX1" fmla="*/ 266808 w 275728"/>
                <a:gd name="connsiteY1" fmla="*/ 12164 h 162192"/>
                <a:gd name="connsiteX2" fmla="*/ 266808 w 275728"/>
                <a:gd name="connsiteY2" fmla="*/ 166248 h 162192"/>
                <a:gd name="connsiteX3" fmla="*/ 12164 w 275728"/>
                <a:gd name="connsiteY3" fmla="*/ 166248 h 16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728" h="162192">
                  <a:moveTo>
                    <a:pt x="12164" y="12164"/>
                  </a:moveTo>
                  <a:lnTo>
                    <a:pt x="266808" y="12164"/>
                  </a:lnTo>
                  <a:lnTo>
                    <a:pt x="266808" y="166248"/>
                  </a:lnTo>
                  <a:lnTo>
                    <a:pt x="12164" y="16624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9FABE6CA-96FF-4618-ABF6-3E3E9F226AA9}"/>
                </a:ext>
              </a:extLst>
            </p:cNvPr>
            <p:cNvSpPr/>
            <p:nvPr/>
          </p:nvSpPr>
          <p:spPr>
            <a:xfrm>
              <a:off x="8842813" y="5216228"/>
              <a:ext cx="291948" cy="178412"/>
            </a:xfrm>
            <a:custGeom>
              <a:avLst/>
              <a:gdLst>
                <a:gd name="connsiteX0" fmla="*/ 273296 w 291947"/>
                <a:gd name="connsiteY0" fmla="*/ 179223 h 178412"/>
                <a:gd name="connsiteX1" fmla="*/ 18652 w 291947"/>
                <a:gd name="connsiteY1" fmla="*/ 179223 h 178412"/>
                <a:gd name="connsiteX2" fmla="*/ 12164 w 291947"/>
                <a:gd name="connsiteY2" fmla="*/ 172735 h 178412"/>
                <a:gd name="connsiteX3" fmla="*/ 12164 w 291947"/>
                <a:gd name="connsiteY3" fmla="*/ 18652 h 178412"/>
                <a:gd name="connsiteX4" fmla="*/ 18652 w 291947"/>
                <a:gd name="connsiteY4" fmla="*/ 12164 h 178412"/>
                <a:gd name="connsiteX5" fmla="*/ 273296 w 291947"/>
                <a:gd name="connsiteY5" fmla="*/ 12164 h 178412"/>
                <a:gd name="connsiteX6" fmla="*/ 279783 w 291947"/>
                <a:gd name="connsiteY6" fmla="*/ 18652 h 178412"/>
                <a:gd name="connsiteX7" fmla="*/ 279783 w 291947"/>
                <a:gd name="connsiteY7" fmla="*/ 172735 h 178412"/>
                <a:gd name="connsiteX8" fmla="*/ 273296 w 291947"/>
                <a:gd name="connsiteY8" fmla="*/ 179223 h 178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947" h="178412">
                  <a:moveTo>
                    <a:pt x="273296" y="179223"/>
                  </a:moveTo>
                  <a:lnTo>
                    <a:pt x="18652" y="179223"/>
                  </a:lnTo>
                  <a:cubicBezTo>
                    <a:pt x="15408" y="179223"/>
                    <a:pt x="12164" y="175979"/>
                    <a:pt x="12164" y="172735"/>
                  </a:cubicBezTo>
                  <a:lnTo>
                    <a:pt x="12164" y="18652"/>
                  </a:lnTo>
                  <a:cubicBezTo>
                    <a:pt x="12164" y="15408"/>
                    <a:pt x="15408" y="12164"/>
                    <a:pt x="18652" y="12164"/>
                  </a:cubicBezTo>
                  <a:lnTo>
                    <a:pt x="273296" y="12164"/>
                  </a:lnTo>
                  <a:cubicBezTo>
                    <a:pt x="276540" y="12164"/>
                    <a:pt x="279783" y="15408"/>
                    <a:pt x="279783" y="18652"/>
                  </a:cubicBezTo>
                  <a:lnTo>
                    <a:pt x="279783" y="172735"/>
                  </a:lnTo>
                  <a:cubicBezTo>
                    <a:pt x="279783" y="177601"/>
                    <a:pt x="276540" y="179223"/>
                    <a:pt x="273296" y="179223"/>
                  </a:cubicBezTo>
                  <a:close/>
                </a:path>
              </a:pathLst>
            </a:custGeom>
            <a:solidFill>
              <a:srgbClr val="83C2E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63711860-1050-4976-8460-11D8C4713FFB}"/>
                </a:ext>
              </a:extLst>
            </p:cNvPr>
            <p:cNvSpPr/>
            <p:nvPr/>
          </p:nvSpPr>
          <p:spPr>
            <a:xfrm>
              <a:off x="8479500" y="4666394"/>
              <a:ext cx="1005598" cy="616333"/>
            </a:xfrm>
            <a:custGeom>
              <a:avLst/>
              <a:gdLst>
                <a:gd name="connsiteX0" fmla="*/ 964239 w 1005598"/>
                <a:gd name="connsiteY0" fmla="*/ 12164 h 616332"/>
                <a:gd name="connsiteX1" fmla="*/ 54335 w 1005598"/>
                <a:gd name="connsiteY1" fmla="*/ 12164 h 616332"/>
                <a:gd name="connsiteX2" fmla="*/ 12164 w 1005598"/>
                <a:gd name="connsiteY2" fmla="*/ 52713 h 616332"/>
                <a:gd name="connsiteX3" fmla="*/ 12164 w 1005598"/>
                <a:gd name="connsiteY3" fmla="*/ 570108 h 616332"/>
                <a:gd name="connsiteX4" fmla="*/ 54335 w 1005598"/>
                <a:gd name="connsiteY4" fmla="*/ 610656 h 616332"/>
                <a:gd name="connsiteX5" fmla="*/ 964239 w 1005598"/>
                <a:gd name="connsiteY5" fmla="*/ 610656 h 616332"/>
                <a:gd name="connsiteX6" fmla="*/ 1006409 w 1005598"/>
                <a:gd name="connsiteY6" fmla="*/ 570108 h 616332"/>
                <a:gd name="connsiteX7" fmla="*/ 1006409 w 1005598"/>
                <a:gd name="connsiteY7" fmla="*/ 52713 h 616332"/>
                <a:gd name="connsiteX8" fmla="*/ 964239 w 1005598"/>
                <a:gd name="connsiteY8" fmla="*/ 12164 h 61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5598" h="616332">
                  <a:moveTo>
                    <a:pt x="964239" y="12164"/>
                  </a:moveTo>
                  <a:lnTo>
                    <a:pt x="54335" y="12164"/>
                  </a:lnTo>
                  <a:cubicBezTo>
                    <a:pt x="30006" y="12164"/>
                    <a:pt x="12164" y="30006"/>
                    <a:pt x="12164" y="52713"/>
                  </a:cubicBezTo>
                  <a:lnTo>
                    <a:pt x="12164" y="570108"/>
                  </a:lnTo>
                  <a:cubicBezTo>
                    <a:pt x="12164" y="592815"/>
                    <a:pt x="31628" y="610656"/>
                    <a:pt x="54335" y="610656"/>
                  </a:cubicBezTo>
                  <a:lnTo>
                    <a:pt x="964239" y="610656"/>
                  </a:lnTo>
                  <a:cubicBezTo>
                    <a:pt x="988568" y="610656"/>
                    <a:pt x="1006409" y="592815"/>
                    <a:pt x="1006409" y="570108"/>
                  </a:cubicBezTo>
                  <a:lnTo>
                    <a:pt x="1006409" y="52713"/>
                  </a:lnTo>
                  <a:cubicBezTo>
                    <a:pt x="1006409" y="30006"/>
                    <a:pt x="988568" y="12164"/>
                    <a:pt x="964239" y="1216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8C140156-C391-4196-A2E5-A66A070C8E02}"/>
                </a:ext>
              </a:extLst>
            </p:cNvPr>
            <p:cNvSpPr/>
            <p:nvPr/>
          </p:nvSpPr>
          <p:spPr>
            <a:xfrm>
              <a:off x="8473013" y="4659907"/>
              <a:ext cx="1021817" cy="632552"/>
            </a:xfrm>
            <a:custGeom>
              <a:avLst/>
              <a:gdLst>
                <a:gd name="connsiteX0" fmla="*/ 970727 w 1021817"/>
                <a:gd name="connsiteY0" fmla="*/ 622009 h 632551"/>
                <a:gd name="connsiteX1" fmla="*/ 60822 w 1021817"/>
                <a:gd name="connsiteY1" fmla="*/ 622009 h 632551"/>
                <a:gd name="connsiteX2" fmla="*/ 12164 w 1021817"/>
                <a:gd name="connsiteY2" fmla="*/ 574973 h 632551"/>
                <a:gd name="connsiteX3" fmla="*/ 12164 w 1021817"/>
                <a:gd name="connsiteY3" fmla="*/ 59200 h 632551"/>
                <a:gd name="connsiteX4" fmla="*/ 60822 w 1021817"/>
                <a:gd name="connsiteY4" fmla="*/ 12164 h 632551"/>
                <a:gd name="connsiteX5" fmla="*/ 970727 w 1021817"/>
                <a:gd name="connsiteY5" fmla="*/ 12164 h 632551"/>
                <a:gd name="connsiteX6" fmla="*/ 1019385 w 1021817"/>
                <a:gd name="connsiteY6" fmla="*/ 59200 h 632551"/>
                <a:gd name="connsiteX7" fmla="*/ 1019385 w 1021817"/>
                <a:gd name="connsiteY7" fmla="*/ 576595 h 632551"/>
                <a:gd name="connsiteX8" fmla="*/ 970727 w 1021817"/>
                <a:gd name="connsiteY8" fmla="*/ 622009 h 63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21817" h="632551">
                  <a:moveTo>
                    <a:pt x="970727" y="622009"/>
                  </a:moveTo>
                  <a:lnTo>
                    <a:pt x="60822" y="622009"/>
                  </a:lnTo>
                  <a:cubicBezTo>
                    <a:pt x="33250" y="622009"/>
                    <a:pt x="12164" y="600924"/>
                    <a:pt x="12164" y="574973"/>
                  </a:cubicBezTo>
                  <a:lnTo>
                    <a:pt x="12164" y="59200"/>
                  </a:lnTo>
                  <a:cubicBezTo>
                    <a:pt x="12164" y="33250"/>
                    <a:pt x="34872" y="12164"/>
                    <a:pt x="60822" y="12164"/>
                  </a:cubicBezTo>
                  <a:lnTo>
                    <a:pt x="970727" y="12164"/>
                  </a:lnTo>
                  <a:cubicBezTo>
                    <a:pt x="998299" y="12164"/>
                    <a:pt x="1019385" y="33250"/>
                    <a:pt x="1019385" y="59200"/>
                  </a:cubicBezTo>
                  <a:lnTo>
                    <a:pt x="1019385" y="576595"/>
                  </a:lnTo>
                  <a:cubicBezTo>
                    <a:pt x="1019385" y="600924"/>
                    <a:pt x="998299" y="622009"/>
                    <a:pt x="970727" y="62200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58DF6325-AE02-401A-98BF-EABABFD1D34F}"/>
                </a:ext>
              </a:extLst>
            </p:cNvPr>
            <p:cNvSpPr/>
            <p:nvPr/>
          </p:nvSpPr>
          <p:spPr>
            <a:xfrm>
              <a:off x="8732522" y="5371933"/>
              <a:ext cx="502799" cy="64877"/>
            </a:xfrm>
            <a:custGeom>
              <a:avLst/>
              <a:gdLst>
                <a:gd name="connsiteX0" fmla="*/ 493878 w 502799"/>
                <a:gd name="connsiteY0" fmla="*/ 57578 h 64877"/>
                <a:gd name="connsiteX1" fmla="*/ 18652 w 502799"/>
                <a:gd name="connsiteY1" fmla="*/ 57578 h 64877"/>
                <a:gd name="connsiteX2" fmla="*/ 12164 w 502799"/>
                <a:gd name="connsiteY2" fmla="*/ 51091 h 64877"/>
                <a:gd name="connsiteX3" fmla="*/ 12164 w 502799"/>
                <a:gd name="connsiteY3" fmla="*/ 18652 h 64877"/>
                <a:gd name="connsiteX4" fmla="*/ 18652 w 502799"/>
                <a:gd name="connsiteY4" fmla="*/ 12164 h 64877"/>
                <a:gd name="connsiteX5" fmla="*/ 493878 w 502799"/>
                <a:gd name="connsiteY5" fmla="*/ 12164 h 64877"/>
                <a:gd name="connsiteX6" fmla="*/ 500366 w 502799"/>
                <a:gd name="connsiteY6" fmla="*/ 18652 h 64877"/>
                <a:gd name="connsiteX7" fmla="*/ 500366 w 502799"/>
                <a:gd name="connsiteY7" fmla="*/ 51091 h 64877"/>
                <a:gd name="connsiteX8" fmla="*/ 493878 w 502799"/>
                <a:gd name="connsiteY8" fmla="*/ 57578 h 6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2799" h="64877">
                  <a:moveTo>
                    <a:pt x="493878" y="57578"/>
                  </a:moveTo>
                  <a:lnTo>
                    <a:pt x="18652" y="57578"/>
                  </a:lnTo>
                  <a:cubicBezTo>
                    <a:pt x="15408" y="57578"/>
                    <a:pt x="12164" y="54335"/>
                    <a:pt x="12164" y="51091"/>
                  </a:cubicBezTo>
                  <a:lnTo>
                    <a:pt x="12164" y="18652"/>
                  </a:lnTo>
                  <a:cubicBezTo>
                    <a:pt x="12164" y="15408"/>
                    <a:pt x="15408" y="12164"/>
                    <a:pt x="18652" y="12164"/>
                  </a:cubicBezTo>
                  <a:lnTo>
                    <a:pt x="493878" y="12164"/>
                  </a:lnTo>
                  <a:cubicBezTo>
                    <a:pt x="497122" y="12164"/>
                    <a:pt x="500366" y="15408"/>
                    <a:pt x="500366" y="18652"/>
                  </a:cubicBezTo>
                  <a:lnTo>
                    <a:pt x="500366" y="51091"/>
                  </a:lnTo>
                  <a:cubicBezTo>
                    <a:pt x="500366" y="54335"/>
                    <a:pt x="497122" y="57578"/>
                    <a:pt x="493878" y="57578"/>
                  </a:cubicBezTo>
                  <a:close/>
                </a:path>
              </a:pathLst>
            </a:custGeom>
            <a:solidFill>
              <a:srgbClr val="0A3A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B33E4ABF-59CA-429F-8577-D1B6CF3C7F5F}"/>
                </a:ext>
              </a:extLst>
            </p:cNvPr>
            <p:cNvSpPr/>
            <p:nvPr/>
          </p:nvSpPr>
          <p:spPr>
            <a:xfrm>
              <a:off x="8473013" y="4659907"/>
              <a:ext cx="1021817" cy="632552"/>
            </a:xfrm>
            <a:custGeom>
              <a:avLst/>
              <a:gdLst>
                <a:gd name="connsiteX0" fmla="*/ 970727 w 1021817"/>
                <a:gd name="connsiteY0" fmla="*/ 36493 h 632551"/>
                <a:gd name="connsiteX1" fmla="*/ 995056 w 1021817"/>
                <a:gd name="connsiteY1" fmla="*/ 59200 h 632551"/>
                <a:gd name="connsiteX2" fmla="*/ 995056 w 1021817"/>
                <a:gd name="connsiteY2" fmla="*/ 576595 h 632551"/>
                <a:gd name="connsiteX3" fmla="*/ 970727 w 1021817"/>
                <a:gd name="connsiteY3" fmla="*/ 599302 h 632551"/>
                <a:gd name="connsiteX4" fmla="*/ 60822 w 1021817"/>
                <a:gd name="connsiteY4" fmla="*/ 599302 h 632551"/>
                <a:gd name="connsiteX5" fmla="*/ 36493 w 1021817"/>
                <a:gd name="connsiteY5" fmla="*/ 576595 h 632551"/>
                <a:gd name="connsiteX6" fmla="*/ 36493 w 1021817"/>
                <a:gd name="connsiteY6" fmla="*/ 59200 h 632551"/>
                <a:gd name="connsiteX7" fmla="*/ 60822 w 1021817"/>
                <a:gd name="connsiteY7" fmla="*/ 36493 h 632551"/>
                <a:gd name="connsiteX8" fmla="*/ 970727 w 1021817"/>
                <a:gd name="connsiteY8" fmla="*/ 36493 h 632551"/>
                <a:gd name="connsiteX9" fmla="*/ 970727 w 1021817"/>
                <a:gd name="connsiteY9" fmla="*/ 12164 h 632551"/>
                <a:gd name="connsiteX10" fmla="*/ 60822 w 1021817"/>
                <a:gd name="connsiteY10" fmla="*/ 12164 h 632551"/>
                <a:gd name="connsiteX11" fmla="*/ 12164 w 1021817"/>
                <a:gd name="connsiteY11" fmla="*/ 59200 h 632551"/>
                <a:gd name="connsiteX12" fmla="*/ 12164 w 1021817"/>
                <a:gd name="connsiteY12" fmla="*/ 576595 h 632551"/>
                <a:gd name="connsiteX13" fmla="*/ 60822 w 1021817"/>
                <a:gd name="connsiteY13" fmla="*/ 623631 h 632551"/>
                <a:gd name="connsiteX14" fmla="*/ 970727 w 1021817"/>
                <a:gd name="connsiteY14" fmla="*/ 623631 h 632551"/>
                <a:gd name="connsiteX15" fmla="*/ 1019385 w 1021817"/>
                <a:gd name="connsiteY15" fmla="*/ 576595 h 632551"/>
                <a:gd name="connsiteX16" fmla="*/ 1019385 w 1021817"/>
                <a:gd name="connsiteY16" fmla="*/ 59200 h 632551"/>
                <a:gd name="connsiteX17" fmla="*/ 970727 w 1021817"/>
                <a:gd name="connsiteY17" fmla="*/ 12164 h 632551"/>
                <a:gd name="connsiteX18" fmla="*/ 970727 w 1021817"/>
                <a:gd name="connsiteY18" fmla="*/ 12164 h 63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21817" h="632551">
                  <a:moveTo>
                    <a:pt x="970727" y="36493"/>
                  </a:moveTo>
                  <a:cubicBezTo>
                    <a:pt x="983702" y="36493"/>
                    <a:pt x="995056" y="46225"/>
                    <a:pt x="995056" y="59200"/>
                  </a:cubicBezTo>
                  <a:lnTo>
                    <a:pt x="995056" y="576595"/>
                  </a:lnTo>
                  <a:cubicBezTo>
                    <a:pt x="995056" y="589571"/>
                    <a:pt x="983702" y="599302"/>
                    <a:pt x="970727" y="599302"/>
                  </a:cubicBezTo>
                  <a:lnTo>
                    <a:pt x="60822" y="599302"/>
                  </a:lnTo>
                  <a:cubicBezTo>
                    <a:pt x="47847" y="599302"/>
                    <a:pt x="36493" y="589571"/>
                    <a:pt x="36493" y="576595"/>
                  </a:cubicBezTo>
                  <a:lnTo>
                    <a:pt x="36493" y="59200"/>
                  </a:lnTo>
                  <a:cubicBezTo>
                    <a:pt x="36493" y="46225"/>
                    <a:pt x="47847" y="36493"/>
                    <a:pt x="60822" y="36493"/>
                  </a:cubicBezTo>
                  <a:lnTo>
                    <a:pt x="970727" y="36493"/>
                  </a:lnTo>
                  <a:moveTo>
                    <a:pt x="970727" y="12164"/>
                  </a:moveTo>
                  <a:lnTo>
                    <a:pt x="60822" y="12164"/>
                  </a:lnTo>
                  <a:cubicBezTo>
                    <a:pt x="33250" y="12164"/>
                    <a:pt x="12164" y="33250"/>
                    <a:pt x="12164" y="59200"/>
                  </a:cubicBezTo>
                  <a:lnTo>
                    <a:pt x="12164" y="576595"/>
                  </a:lnTo>
                  <a:cubicBezTo>
                    <a:pt x="12164" y="602546"/>
                    <a:pt x="34872" y="623631"/>
                    <a:pt x="60822" y="623631"/>
                  </a:cubicBezTo>
                  <a:lnTo>
                    <a:pt x="970727" y="623631"/>
                  </a:lnTo>
                  <a:cubicBezTo>
                    <a:pt x="998299" y="623631"/>
                    <a:pt x="1019385" y="602546"/>
                    <a:pt x="1019385" y="576595"/>
                  </a:cubicBezTo>
                  <a:lnTo>
                    <a:pt x="1019385" y="59200"/>
                  </a:lnTo>
                  <a:cubicBezTo>
                    <a:pt x="1019385" y="33250"/>
                    <a:pt x="998299" y="12164"/>
                    <a:pt x="970727" y="12164"/>
                  </a:cubicBezTo>
                  <a:lnTo>
                    <a:pt x="970727" y="12164"/>
                  </a:lnTo>
                  <a:close/>
                </a:path>
              </a:pathLst>
            </a:custGeom>
            <a:solidFill>
              <a:srgbClr val="0A3A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94B6903D-5F14-43F6-89A5-F02F2E2CD318}"/>
                </a:ext>
              </a:extLst>
            </p:cNvPr>
            <p:cNvSpPr/>
            <p:nvPr/>
          </p:nvSpPr>
          <p:spPr>
            <a:xfrm>
              <a:off x="8473013" y="5156217"/>
              <a:ext cx="1021817" cy="129754"/>
            </a:xfrm>
            <a:custGeom>
              <a:avLst/>
              <a:gdLst>
                <a:gd name="connsiteX0" fmla="*/ 12164 w 1021817"/>
                <a:gd name="connsiteY0" fmla="*/ 12164 h 129754"/>
                <a:gd name="connsiteX1" fmla="*/ 12164 w 1021817"/>
                <a:gd name="connsiteY1" fmla="*/ 78663 h 129754"/>
                <a:gd name="connsiteX2" fmla="*/ 60822 w 1021817"/>
                <a:gd name="connsiteY2" fmla="*/ 125699 h 129754"/>
                <a:gd name="connsiteX3" fmla="*/ 970727 w 1021817"/>
                <a:gd name="connsiteY3" fmla="*/ 125699 h 129754"/>
                <a:gd name="connsiteX4" fmla="*/ 1019385 w 1021817"/>
                <a:gd name="connsiteY4" fmla="*/ 78663 h 129754"/>
                <a:gd name="connsiteX5" fmla="*/ 1019385 w 1021817"/>
                <a:gd name="connsiteY5" fmla="*/ 12164 h 129754"/>
                <a:gd name="connsiteX6" fmla="*/ 12164 w 1021817"/>
                <a:gd name="connsiteY6" fmla="*/ 12164 h 1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1817" h="129754">
                  <a:moveTo>
                    <a:pt x="12164" y="12164"/>
                  </a:moveTo>
                  <a:lnTo>
                    <a:pt x="12164" y="78663"/>
                  </a:lnTo>
                  <a:cubicBezTo>
                    <a:pt x="12164" y="104614"/>
                    <a:pt x="34872" y="125699"/>
                    <a:pt x="60822" y="125699"/>
                  </a:cubicBezTo>
                  <a:lnTo>
                    <a:pt x="970727" y="125699"/>
                  </a:lnTo>
                  <a:cubicBezTo>
                    <a:pt x="998299" y="125699"/>
                    <a:pt x="1019385" y="104614"/>
                    <a:pt x="1019385" y="78663"/>
                  </a:cubicBezTo>
                  <a:lnTo>
                    <a:pt x="1019385" y="12164"/>
                  </a:lnTo>
                  <a:lnTo>
                    <a:pt x="12164" y="12164"/>
                  </a:lnTo>
                  <a:close/>
                </a:path>
              </a:pathLst>
            </a:custGeom>
            <a:solidFill>
              <a:srgbClr val="0A3A7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364448F4-B109-4DC2-B0C6-7C092500163F}"/>
                </a:ext>
              </a:extLst>
            </p:cNvPr>
            <p:cNvSpPr/>
            <p:nvPr/>
          </p:nvSpPr>
          <p:spPr>
            <a:xfrm>
              <a:off x="8948239" y="5187033"/>
              <a:ext cx="81097" cy="81096"/>
            </a:xfrm>
            <a:custGeom>
              <a:avLst/>
              <a:gdLst>
                <a:gd name="connsiteX0" fmla="*/ 70554 w 81096"/>
                <a:gd name="connsiteY0" fmla="*/ 41359 h 81096"/>
                <a:gd name="connsiteX1" fmla="*/ 41359 w 81096"/>
                <a:gd name="connsiteY1" fmla="*/ 70554 h 81096"/>
                <a:gd name="connsiteX2" fmla="*/ 12164 w 81096"/>
                <a:gd name="connsiteY2" fmla="*/ 41359 h 81096"/>
                <a:gd name="connsiteX3" fmla="*/ 41359 w 81096"/>
                <a:gd name="connsiteY3" fmla="*/ 12164 h 81096"/>
                <a:gd name="connsiteX4" fmla="*/ 70554 w 81096"/>
                <a:gd name="connsiteY4" fmla="*/ 41359 h 81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96" h="81096">
                  <a:moveTo>
                    <a:pt x="70554" y="41359"/>
                  </a:moveTo>
                  <a:cubicBezTo>
                    <a:pt x="70554" y="57578"/>
                    <a:pt x="57579" y="70554"/>
                    <a:pt x="41359" y="70554"/>
                  </a:cubicBezTo>
                  <a:cubicBezTo>
                    <a:pt x="25140" y="70554"/>
                    <a:pt x="12164" y="57578"/>
                    <a:pt x="12164" y="41359"/>
                  </a:cubicBezTo>
                  <a:cubicBezTo>
                    <a:pt x="12164" y="25140"/>
                    <a:pt x="25140" y="12164"/>
                    <a:pt x="41359" y="12164"/>
                  </a:cubicBezTo>
                  <a:cubicBezTo>
                    <a:pt x="57579" y="12164"/>
                    <a:pt x="70554" y="25140"/>
                    <a:pt x="70554" y="41359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30" name="그래픽 115">
            <a:extLst>
              <a:ext uri="{FF2B5EF4-FFF2-40B4-BE49-F238E27FC236}">
                <a16:creationId xmlns:a16="http://schemas.microsoft.com/office/drawing/2014/main" id="{217F9F73-B393-4E8B-A0CF-5392811FF315}"/>
              </a:ext>
            </a:extLst>
          </p:cNvPr>
          <p:cNvGrpSpPr/>
          <p:nvPr/>
        </p:nvGrpSpPr>
        <p:grpSpPr>
          <a:xfrm>
            <a:off x="2961245" y="4888011"/>
            <a:ext cx="1201506" cy="1045617"/>
            <a:chOff x="2999746" y="4888011"/>
            <a:chExt cx="1201506" cy="1045617"/>
          </a:xfrm>
        </p:grpSpPr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111A9B9D-9B4B-4CB8-8ED6-5E7A08A2DB06}"/>
                </a:ext>
              </a:extLst>
            </p:cNvPr>
            <p:cNvSpPr/>
            <p:nvPr/>
          </p:nvSpPr>
          <p:spPr>
            <a:xfrm>
              <a:off x="3108178" y="5419815"/>
              <a:ext cx="359497" cy="376465"/>
            </a:xfrm>
            <a:custGeom>
              <a:avLst/>
              <a:gdLst>
                <a:gd name="connsiteX0" fmla="*/ 1098 w 359497"/>
                <a:gd name="connsiteY0" fmla="*/ 247980 h 376464"/>
                <a:gd name="connsiteX1" fmla="*/ 158330 w 359497"/>
                <a:gd name="connsiteY1" fmla="*/ 1098 h 376464"/>
                <a:gd name="connsiteX2" fmla="*/ 358430 w 359497"/>
                <a:gd name="connsiteY2" fmla="*/ 128536 h 376464"/>
                <a:gd name="connsiteX3" fmla="*/ 201198 w 359497"/>
                <a:gd name="connsiteY3" fmla="*/ 375418 h 37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497" h="376464">
                  <a:moveTo>
                    <a:pt x="1098" y="247980"/>
                  </a:moveTo>
                  <a:lnTo>
                    <a:pt x="158330" y="1098"/>
                  </a:lnTo>
                  <a:lnTo>
                    <a:pt x="358430" y="128536"/>
                  </a:lnTo>
                  <a:lnTo>
                    <a:pt x="201198" y="375418"/>
                  </a:lnTo>
                  <a:close/>
                </a:path>
              </a:pathLst>
            </a:custGeom>
            <a:solidFill>
              <a:srgbClr val="EFC8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8CEDB9C7-4E9C-4237-863C-0D923A6090E8}"/>
                </a:ext>
              </a:extLst>
            </p:cNvPr>
            <p:cNvSpPr/>
            <p:nvPr/>
          </p:nvSpPr>
          <p:spPr>
            <a:xfrm>
              <a:off x="3352903" y="4993080"/>
              <a:ext cx="318139" cy="271479"/>
            </a:xfrm>
            <a:custGeom>
              <a:avLst/>
              <a:gdLst>
                <a:gd name="connsiteX0" fmla="*/ 8779 w 318139"/>
                <a:gd name="connsiteY0" fmla="*/ 258458 h 271478"/>
                <a:gd name="connsiteX1" fmla="*/ 8249 w 318139"/>
                <a:gd name="connsiteY1" fmla="*/ 257821 h 271478"/>
                <a:gd name="connsiteX2" fmla="*/ 19278 w 318139"/>
                <a:gd name="connsiteY2" fmla="*/ 199708 h 271478"/>
                <a:gd name="connsiteX3" fmla="*/ 250671 w 318139"/>
                <a:gd name="connsiteY3" fmla="*/ 12218 h 271478"/>
                <a:gd name="connsiteX4" fmla="*/ 309845 w 318139"/>
                <a:gd name="connsiteY4" fmla="*/ 13491 h 271478"/>
                <a:gd name="connsiteX5" fmla="*/ 310375 w 318139"/>
                <a:gd name="connsiteY5" fmla="*/ 14127 h 271478"/>
                <a:gd name="connsiteX6" fmla="*/ 299347 w 318139"/>
                <a:gd name="connsiteY6" fmla="*/ 72240 h 271478"/>
                <a:gd name="connsiteX7" fmla="*/ 67953 w 318139"/>
                <a:gd name="connsiteY7" fmla="*/ 259730 h 271478"/>
                <a:gd name="connsiteX8" fmla="*/ 8779 w 318139"/>
                <a:gd name="connsiteY8" fmla="*/ 258458 h 271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8139" h="271478">
                  <a:moveTo>
                    <a:pt x="8779" y="258458"/>
                  </a:moveTo>
                  <a:lnTo>
                    <a:pt x="8249" y="257821"/>
                  </a:lnTo>
                  <a:cubicBezTo>
                    <a:pt x="-5007" y="241384"/>
                    <a:pt x="-128" y="215403"/>
                    <a:pt x="19278" y="199708"/>
                  </a:cubicBezTo>
                  <a:lnTo>
                    <a:pt x="250671" y="12218"/>
                  </a:lnTo>
                  <a:cubicBezTo>
                    <a:pt x="270078" y="-3477"/>
                    <a:pt x="296589" y="-2947"/>
                    <a:pt x="309845" y="13491"/>
                  </a:cubicBezTo>
                  <a:lnTo>
                    <a:pt x="310375" y="14127"/>
                  </a:lnTo>
                  <a:cubicBezTo>
                    <a:pt x="323631" y="30564"/>
                    <a:pt x="318753" y="56545"/>
                    <a:pt x="299347" y="72240"/>
                  </a:cubicBezTo>
                  <a:lnTo>
                    <a:pt x="67953" y="259730"/>
                  </a:lnTo>
                  <a:cubicBezTo>
                    <a:pt x="48547" y="275425"/>
                    <a:pt x="22035" y="274895"/>
                    <a:pt x="8779" y="258458"/>
                  </a:cubicBezTo>
                  <a:close/>
                </a:path>
              </a:pathLst>
            </a:custGeom>
            <a:solidFill>
              <a:srgbClr val="EFC8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D8A57FA3-DA95-46C7-B3EA-47D88E95625D}"/>
                </a:ext>
              </a:extLst>
            </p:cNvPr>
            <p:cNvSpPr/>
            <p:nvPr/>
          </p:nvSpPr>
          <p:spPr>
            <a:xfrm>
              <a:off x="3405420" y="5095658"/>
              <a:ext cx="267237" cy="231181"/>
            </a:xfrm>
            <a:custGeom>
              <a:avLst/>
              <a:gdLst>
                <a:gd name="connsiteX0" fmla="*/ 10028 w 267236"/>
                <a:gd name="connsiteY0" fmla="*/ 216963 h 231181"/>
                <a:gd name="connsiteX1" fmla="*/ 9498 w 267236"/>
                <a:gd name="connsiteY1" fmla="*/ 216327 h 231181"/>
                <a:gd name="connsiteX2" fmla="*/ 14270 w 267236"/>
                <a:gd name="connsiteY2" fmla="*/ 163198 h 231181"/>
                <a:gd name="connsiteX3" fmla="*/ 204729 w 267236"/>
                <a:gd name="connsiteY3" fmla="*/ 8900 h 231181"/>
                <a:gd name="connsiteX4" fmla="*/ 257646 w 267236"/>
                <a:gd name="connsiteY4" fmla="*/ 15263 h 231181"/>
                <a:gd name="connsiteX5" fmla="*/ 258177 w 267236"/>
                <a:gd name="connsiteY5" fmla="*/ 15899 h 231181"/>
                <a:gd name="connsiteX6" fmla="*/ 253405 w 267236"/>
                <a:gd name="connsiteY6" fmla="*/ 69028 h 231181"/>
                <a:gd name="connsiteX7" fmla="*/ 63051 w 267236"/>
                <a:gd name="connsiteY7" fmla="*/ 223326 h 231181"/>
                <a:gd name="connsiteX8" fmla="*/ 10028 w 267236"/>
                <a:gd name="connsiteY8" fmla="*/ 216963 h 231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7236" h="231181">
                  <a:moveTo>
                    <a:pt x="10028" y="216963"/>
                  </a:moveTo>
                  <a:lnTo>
                    <a:pt x="9498" y="216327"/>
                  </a:lnTo>
                  <a:cubicBezTo>
                    <a:pt x="-3758" y="199890"/>
                    <a:pt x="-1637" y="176135"/>
                    <a:pt x="14270" y="163198"/>
                  </a:cubicBezTo>
                  <a:lnTo>
                    <a:pt x="204729" y="8900"/>
                  </a:lnTo>
                  <a:cubicBezTo>
                    <a:pt x="220636" y="-4038"/>
                    <a:pt x="244391" y="-1174"/>
                    <a:pt x="257646" y="15263"/>
                  </a:cubicBezTo>
                  <a:lnTo>
                    <a:pt x="258177" y="15899"/>
                  </a:lnTo>
                  <a:cubicBezTo>
                    <a:pt x="271432" y="32336"/>
                    <a:pt x="269312" y="56091"/>
                    <a:pt x="253405" y="69028"/>
                  </a:cubicBezTo>
                  <a:lnTo>
                    <a:pt x="63051" y="223326"/>
                  </a:lnTo>
                  <a:cubicBezTo>
                    <a:pt x="47038" y="236157"/>
                    <a:pt x="23390" y="233400"/>
                    <a:pt x="10028" y="216963"/>
                  </a:cubicBezTo>
                  <a:close/>
                </a:path>
              </a:pathLst>
            </a:custGeom>
            <a:solidFill>
              <a:srgbClr val="EFC8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1611468C-9357-49D8-ACBC-6F7F60E209C3}"/>
                </a:ext>
              </a:extLst>
            </p:cNvPr>
            <p:cNvSpPr/>
            <p:nvPr/>
          </p:nvSpPr>
          <p:spPr>
            <a:xfrm>
              <a:off x="3551331" y="5191712"/>
              <a:ext cx="118772" cy="117711"/>
            </a:xfrm>
            <a:custGeom>
              <a:avLst/>
              <a:gdLst>
                <a:gd name="connsiteX0" fmla="*/ 12688 w 118771"/>
                <a:gd name="connsiteY0" fmla="*/ 106062 h 117711"/>
                <a:gd name="connsiteX1" fmla="*/ 12157 w 118771"/>
                <a:gd name="connsiteY1" fmla="*/ 105532 h 117711"/>
                <a:gd name="connsiteX2" fmla="*/ 11627 w 118771"/>
                <a:gd name="connsiteY2" fmla="*/ 51767 h 117711"/>
                <a:gd name="connsiteX3" fmla="*/ 52561 w 118771"/>
                <a:gd name="connsiteY3" fmla="*/ 11575 h 117711"/>
                <a:gd name="connsiteX4" fmla="*/ 106220 w 118771"/>
                <a:gd name="connsiteY4" fmla="*/ 12211 h 117711"/>
                <a:gd name="connsiteX5" fmla="*/ 106751 w 118771"/>
                <a:gd name="connsiteY5" fmla="*/ 12742 h 117711"/>
                <a:gd name="connsiteX6" fmla="*/ 107281 w 118771"/>
                <a:gd name="connsiteY6" fmla="*/ 66507 h 117711"/>
                <a:gd name="connsiteX7" fmla="*/ 66347 w 118771"/>
                <a:gd name="connsiteY7" fmla="*/ 106699 h 117711"/>
                <a:gd name="connsiteX8" fmla="*/ 12688 w 118771"/>
                <a:gd name="connsiteY8" fmla="*/ 106062 h 11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771" h="117711">
                  <a:moveTo>
                    <a:pt x="12688" y="106062"/>
                  </a:moveTo>
                  <a:lnTo>
                    <a:pt x="12157" y="105532"/>
                  </a:lnTo>
                  <a:cubicBezTo>
                    <a:pt x="-2795" y="90474"/>
                    <a:pt x="-3007" y="66507"/>
                    <a:pt x="11627" y="51767"/>
                  </a:cubicBezTo>
                  <a:lnTo>
                    <a:pt x="52561" y="11575"/>
                  </a:lnTo>
                  <a:cubicBezTo>
                    <a:pt x="67301" y="-3059"/>
                    <a:pt x="91268" y="-2741"/>
                    <a:pt x="106220" y="12211"/>
                  </a:cubicBezTo>
                  <a:lnTo>
                    <a:pt x="106751" y="12742"/>
                  </a:lnTo>
                  <a:cubicBezTo>
                    <a:pt x="121703" y="27800"/>
                    <a:pt x="121915" y="51767"/>
                    <a:pt x="107281" y="66507"/>
                  </a:cubicBezTo>
                  <a:lnTo>
                    <a:pt x="66347" y="106699"/>
                  </a:lnTo>
                  <a:cubicBezTo>
                    <a:pt x="51713" y="121333"/>
                    <a:pt x="27640" y="121121"/>
                    <a:pt x="12688" y="106062"/>
                  </a:cubicBezTo>
                  <a:close/>
                </a:path>
              </a:pathLst>
            </a:custGeom>
            <a:solidFill>
              <a:srgbClr val="E5B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1A91B746-F101-467E-8B86-457E200DE769}"/>
                </a:ext>
              </a:extLst>
            </p:cNvPr>
            <p:cNvSpPr/>
            <p:nvPr/>
          </p:nvSpPr>
          <p:spPr>
            <a:xfrm>
              <a:off x="3549451" y="5278188"/>
              <a:ext cx="121953" cy="114530"/>
            </a:xfrm>
            <a:custGeom>
              <a:avLst/>
              <a:gdLst>
                <a:gd name="connsiteX0" fmla="*/ 10326 w 121953"/>
                <a:gd name="connsiteY0" fmla="*/ 99757 h 114530"/>
                <a:gd name="connsiteX1" fmla="*/ 9796 w 121953"/>
                <a:gd name="connsiteY1" fmla="*/ 99121 h 114530"/>
                <a:gd name="connsiteX2" fmla="*/ 14250 w 121953"/>
                <a:gd name="connsiteY2" fmla="*/ 45567 h 114530"/>
                <a:gd name="connsiteX3" fmla="*/ 58683 w 121953"/>
                <a:gd name="connsiteY3" fmla="*/ 9299 h 114530"/>
                <a:gd name="connsiteX4" fmla="*/ 112131 w 121953"/>
                <a:gd name="connsiteY4" fmla="*/ 14814 h 114530"/>
                <a:gd name="connsiteX5" fmla="*/ 112661 w 121953"/>
                <a:gd name="connsiteY5" fmla="*/ 15450 h 114530"/>
                <a:gd name="connsiteX6" fmla="*/ 108207 w 121953"/>
                <a:gd name="connsiteY6" fmla="*/ 69003 h 114530"/>
                <a:gd name="connsiteX7" fmla="*/ 63773 w 121953"/>
                <a:gd name="connsiteY7" fmla="*/ 105271 h 114530"/>
                <a:gd name="connsiteX8" fmla="*/ 10326 w 121953"/>
                <a:gd name="connsiteY8" fmla="*/ 99757 h 11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53" h="114530">
                  <a:moveTo>
                    <a:pt x="10326" y="99757"/>
                  </a:moveTo>
                  <a:lnTo>
                    <a:pt x="9796" y="99121"/>
                  </a:lnTo>
                  <a:cubicBezTo>
                    <a:pt x="-3778" y="82789"/>
                    <a:pt x="-1763" y="58823"/>
                    <a:pt x="14250" y="45567"/>
                  </a:cubicBezTo>
                  <a:lnTo>
                    <a:pt x="58683" y="9299"/>
                  </a:lnTo>
                  <a:cubicBezTo>
                    <a:pt x="74696" y="-3956"/>
                    <a:pt x="98557" y="-1411"/>
                    <a:pt x="112131" y="14814"/>
                  </a:cubicBezTo>
                  <a:lnTo>
                    <a:pt x="112661" y="15450"/>
                  </a:lnTo>
                  <a:cubicBezTo>
                    <a:pt x="126235" y="31781"/>
                    <a:pt x="124220" y="55748"/>
                    <a:pt x="108207" y="69003"/>
                  </a:cubicBezTo>
                  <a:lnTo>
                    <a:pt x="63773" y="105271"/>
                  </a:lnTo>
                  <a:cubicBezTo>
                    <a:pt x="47866" y="118527"/>
                    <a:pt x="23900" y="115982"/>
                    <a:pt x="10326" y="99757"/>
                  </a:cubicBezTo>
                  <a:close/>
                </a:path>
              </a:pathLst>
            </a:custGeom>
            <a:solidFill>
              <a:srgbClr val="E5B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530296D9-2D14-49EB-B3B6-E6E563ECA504}"/>
                </a:ext>
              </a:extLst>
            </p:cNvPr>
            <p:cNvSpPr/>
            <p:nvPr/>
          </p:nvSpPr>
          <p:spPr>
            <a:xfrm>
              <a:off x="3556592" y="5366074"/>
              <a:ext cx="119832" cy="95442"/>
            </a:xfrm>
            <a:custGeom>
              <a:avLst/>
              <a:gdLst>
                <a:gd name="connsiteX0" fmla="*/ 4670 w 119832"/>
                <a:gd name="connsiteY0" fmla="*/ 74651 h 95441"/>
                <a:gd name="connsiteX1" fmla="*/ 4352 w 119832"/>
                <a:gd name="connsiteY1" fmla="*/ 74014 h 95441"/>
                <a:gd name="connsiteX2" fmla="*/ 20471 w 119832"/>
                <a:gd name="connsiteY2" fmla="*/ 26718 h 95441"/>
                <a:gd name="connsiteX3" fmla="*/ 68828 w 119832"/>
                <a:gd name="connsiteY3" fmla="*/ 4130 h 95441"/>
                <a:gd name="connsiteX4" fmla="*/ 115701 w 119832"/>
                <a:gd name="connsiteY4" fmla="*/ 21309 h 95441"/>
                <a:gd name="connsiteX5" fmla="*/ 116019 w 119832"/>
                <a:gd name="connsiteY5" fmla="*/ 21946 h 95441"/>
                <a:gd name="connsiteX6" fmla="*/ 99900 w 119832"/>
                <a:gd name="connsiteY6" fmla="*/ 69242 h 95441"/>
                <a:gd name="connsiteX7" fmla="*/ 51543 w 119832"/>
                <a:gd name="connsiteY7" fmla="*/ 91830 h 95441"/>
                <a:gd name="connsiteX8" fmla="*/ 4670 w 119832"/>
                <a:gd name="connsiteY8" fmla="*/ 74651 h 9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832" h="95441">
                  <a:moveTo>
                    <a:pt x="4670" y="74651"/>
                  </a:moveTo>
                  <a:lnTo>
                    <a:pt x="4352" y="74014"/>
                  </a:lnTo>
                  <a:cubicBezTo>
                    <a:pt x="-4132" y="56198"/>
                    <a:pt x="3080" y="35095"/>
                    <a:pt x="20471" y="26718"/>
                  </a:cubicBezTo>
                  <a:lnTo>
                    <a:pt x="68828" y="4130"/>
                  </a:lnTo>
                  <a:cubicBezTo>
                    <a:pt x="86220" y="-4142"/>
                    <a:pt x="107217" y="3493"/>
                    <a:pt x="115701" y="21309"/>
                  </a:cubicBezTo>
                  <a:lnTo>
                    <a:pt x="116019" y="21946"/>
                  </a:lnTo>
                  <a:cubicBezTo>
                    <a:pt x="124503" y="39761"/>
                    <a:pt x="117292" y="60865"/>
                    <a:pt x="99900" y="69242"/>
                  </a:cubicBezTo>
                  <a:lnTo>
                    <a:pt x="51543" y="91830"/>
                  </a:lnTo>
                  <a:cubicBezTo>
                    <a:pt x="34151" y="100102"/>
                    <a:pt x="13154" y="92360"/>
                    <a:pt x="4670" y="74651"/>
                  </a:cubicBezTo>
                  <a:close/>
                </a:path>
              </a:pathLst>
            </a:custGeom>
            <a:solidFill>
              <a:srgbClr val="E5B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7402D849-EF2D-4B68-9832-EFE9B3D6C21A}"/>
                </a:ext>
              </a:extLst>
            </p:cNvPr>
            <p:cNvSpPr/>
            <p:nvPr/>
          </p:nvSpPr>
          <p:spPr>
            <a:xfrm>
              <a:off x="3214867" y="5152770"/>
              <a:ext cx="412521" cy="446455"/>
            </a:xfrm>
            <a:custGeom>
              <a:avLst/>
              <a:gdLst>
                <a:gd name="connsiteX0" fmla="*/ 117652 w 412520"/>
                <a:gd name="connsiteY0" fmla="*/ 389441 h 446455"/>
                <a:gd name="connsiteX1" fmla="*/ 114789 w 412520"/>
                <a:gd name="connsiteY1" fmla="*/ 387638 h 446455"/>
                <a:gd name="connsiteX2" fmla="*/ 33982 w 412520"/>
                <a:gd name="connsiteY2" fmla="*/ 328783 h 446455"/>
                <a:gd name="connsiteX3" fmla="*/ 14469 w 412520"/>
                <a:gd name="connsiteY3" fmla="*/ 188907 h 446455"/>
                <a:gd name="connsiteX4" fmla="*/ 156571 w 412520"/>
                <a:gd name="connsiteY4" fmla="*/ 35458 h 446455"/>
                <a:gd name="connsiteX5" fmla="*/ 312778 w 412520"/>
                <a:gd name="connsiteY5" fmla="*/ 61970 h 446455"/>
                <a:gd name="connsiteX6" fmla="*/ 327942 w 412520"/>
                <a:gd name="connsiteY6" fmla="*/ 74271 h 446455"/>
                <a:gd name="connsiteX7" fmla="*/ 408432 w 412520"/>
                <a:gd name="connsiteY7" fmla="*/ 222948 h 446455"/>
                <a:gd name="connsiteX8" fmla="*/ 412249 w 412520"/>
                <a:gd name="connsiteY8" fmla="*/ 260807 h 446455"/>
                <a:gd name="connsiteX9" fmla="*/ 389555 w 412520"/>
                <a:gd name="connsiteY9" fmla="*/ 322314 h 446455"/>
                <a:gd name="connsiteX10" fmla="*/ 250316 w 412520"/>
                <a:gd name="connsiteY10" fmla="*/ 445434 h 446455"/>
                <a:gd name="connsiteX11" fmla="*/ 117652 w 412520"/>
                <a:gd name="connsiteY11" fmla="*/ 389441 h 446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2520" h="446455">
                  <a:moveTo>
                    <a:pt x="117652" y="389441"/>
                  </a:moveTo>
                  <a:lnTo>
                    <a:pt x="114789" y="387638"/>
                  </a:lnTo>
                  <a:cubicBezTo>
                    <a:pt x="79582" y="365263"/>
                    <a:pt x="55297" y="344053"/>
                    <a:pt x="33982" y="328783"/>
                  </a:cubicBezTo>
                  <a:cubicBezTo>
                    <a:pt x="1319" y="305452"/>
                    <a:pt x="-11088" y="260913"/>
                    <a:pt x="14469" y="188907"/>
                  </a:cubicBezTo>
                  <a:lnTo>
                    <a:pt x="156571" y="35458"/>
                  </a:lnTo>
                  <a:cubicBezTo>
                    <a:pt x="224759" y="-25094"/>
                    <a:pt x="244272" y="39"/>
                    <a:pt x="312778" y="61970"/>
                  </a:cubicBezTo>
                  <a:lnTo>
                    <a:pt x="327942" y="74271"/>
                  </a:lnTo>
                  <a:cubicBezTo>
                    <a:pt x="399948" y="130158"/>
                    <a:pt x="404296" y="198664"/>
                    <a:pt x="408432" y="222948"/>
                  </a:cubicBezTo>
                  <a:cubicBezTo>
                    <a:pt x="411295" y="239492"/>
                    <a:pt x="412249" y="260807"/>
                    <a:pt x="412249" y="260807"/>
                  </a:cubicBezTo>
                  <a:cubicBezTo>
                    <a:pt x="412249" y="273108"/>
                    <a:pt x="410765" y="305452"/>
                    <a:pt x="389555" y="322314"/>
                  </a:cubicBezTo>
                  <a:cubicBezTo>
                    <a:pt x="334199" y="366323"/>
                    <a:pt x="298249" y="435359"/>
                    <a:pt x="250316" y="445434"/>
                  </a:cubicBezTo>
                  <a:cubicBezTo>
                    <a:pt x="215003" y="452963"/>
                    <a:pt x="172690" y="424542"/>
                    <a:pt x="117652" y="389441"/>
                  </a:cubicBezTo>
                  <a:close/>
                </a:path>
              </a:pathLst>
            </a:custGeom>
            <a:solidFill>
              <a:srgbClr val="EFC8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BDA68EA2-F9C1-4FD1-9088-6B9C003AD22C}"/>
                </a:ext>
              </a:extLst>
            </p:cNvPr>
            <p:cNvSpPr/>
            <p:nvPr/>
          </p:nvSpPr>
          <p:spPr>
            <a:xfrm>
              <a:off x="3541131" y="5192213"/>
              <a:ext cx="128316" cy="98623"/>
            </a:xfrm>
            <a:custGeom>
              <a:avLst/>
              <a:gdLst>
                <a:gd name="connsiteX0" fmla="*/ 4118 w 128316"/>
                <a:gd name="connsiteY0" fmla="*/ 75126 h 98623"/>
                <a:gd name="connsiteX1" fmla="*/ 3800 w 128316"/>
                <a:gd name="connsiteY1" fmla="*/ 74384 h 98623"/>
                <a:gd name="connsiteX2" fmla="*/ 23418 w 128316"/>
                <a:gd name="connsiteY2" fmla="*/ 25072 h 98623"/>
                <a:gd name="connsiteX3" fmla="*/ 75805 w 128316"/>
                <a:gd name="connsiteY3" fmla="*/ 3651 h 98623"/>
                <a:gd name="connsiteX4" fmla="*/ 124693 w 128316"/>
                <a:gd name="connsiteY4" fmla="*/ 24330 h 98623"/>
                <a:gd name="connsiteX5" fmla="*/ 125011 w 128316"/>
                <a:gd name="connsiteY5" fmla="*/ 25072 h 98623"/>
                <a:gd name="connsiteX6" fmla="*/ 105392 w 128316"/>
                <a:gd name="connsiteY6" fmla="*/ 74384 h 98623"/>
                <a:gd name="connsiteX7" fmla="*/ 53005 w 128316"/>
                <a:gd name="connsiteY7" fmla="*/ 95805 h 98623"/>
                <a:gd name="connsiteX8" fmla="*/ 4118 w 128316"/>
                <a:gd name="connsiteY8" fmla="*/ 75126 h 9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316" h="98623">
                  <a:moveTo>
                    <a:pt x="4118" y="75126"/>
                  </a:moveTo>
                  <a:lnTo>
                    <a:pt x="3800" y="74384"/>
                  </a:lnTo>
                  <a:cubicBezTo>
                    <a:pt x="-4260" y="55083"/>
                    <a:pt x="4436" y="33025"/>
                    <a:pt x="23418" y="25072"/>
                  </a:cubicBezTo>
                  <a:lnTo>
                    <a:pt x="75805" y="3651"/>
                  </a:lnTo>
                  <a:cubicBezTo>
                    <a:pt x="94682" y="-4303"/>
                    <a:pt x="116633" y="4923"/>
                    <a:pt x="124693" y="24330"/>
                  </a:cubicBezTo>
                  <a:lnTo>
                    <a:pt x="125011" y="25072"/>
                  </a:lnTo>
                  <a:cubicBezTo>
                    <a:pt x="133070" y="44372"/>
                    <a:pt x="124375" y="66430"/>
                    <a:pt x="105392" y="74384"/>
                  </a:cubicBezTo>
                  <a:lnTo>
                    <a:pt x="53005" y="95805"/>
                  </a:lnTo>
                  <a:cubicBezTo>
                    <a:pt x="34129" y="103652"/>
                    <a:pt x="12284" y="94426"/>
                    <a:pt x="4118" y="75126"/>
                  </a:cubicBezTo>
                  <a:close/>
                </a:path>
              </a:pathLst>
            </a:custGeom>
            <a:solidFill>
              <a:srgbClr val="EFC8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949BADBA-4B5A-4DBD-BE0D-2BA4CF7FFCC8}"/>
                </a:ext>
              </a:extLst>
            </p:cNvPr>
            <p:cNvSpPr/>
            <p:nvPr/>
          </p:nvSpPr>
          <p:spPr>
            <a:xfrm>
              <a:off x="3542284" y="5224633"/>
              <a:ext cx="63628" cy="59386"/>
            </a:xfrm>
            <a:custGeom>
              <a:avLst/>
              <a:gdLst>
                <a:gd name="connsiteX0" fmla="*/ 59912 w 63627"/>
                <a:gd name="connsiteY0" fmla="*/ 19270 h 59385"/>
                <a:gd name="connsiteX1" fmla="*/ 59700 w 63627"/>
                <a:gd name="connsiteY1" fmla="*/ 18740 h 59385"/>
                <a:gd name="connsiteX2" fmla="*/ 29688 w 63627"/>
                <a:gd name="connsiteY2" fmla="*/ 2939 h 59385"/>
                <a:gd name="connsiteX3" fmla="*/ 16008 w 63627"/>
                <a:gd name="connsiteY3" fmla="*/ 8559 h 59385"/>
                <a:gd name="connsiteX4" fmla="*/ 3495 w 63627"/>
                <a:gd name="connsiteY4" fmla="*/ 41752 h 59385"/>
                <a:gd name="connsiteX5" fmla="*/ 3707 w 63627"/>
                <a:gd name="connsiteY5" fmla="*/ 42282 h 59385"/>
                <a:gd name="connsiteX6" fmla="*/ 35627 w 63627"/>
                <a:gd name="connsiteY6" fmla="*/ 57340 h 59385"/>
                <a:gd name="connsiteX7" fmla="*/ 49307 w 63627"/>
                <a:gd name="connsiteY7" fmla="*/ 51720 h 59385"/>
                <a:gd name="connsiteX8" fmla="*/ 59912 w 63627"/>
                <a:gd name="connsiteY8" fmla="*/ 19270 h 5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627" h="59385">
                  <a:moveTo>
                    <a:pt x="59912" y="19270"/>
                  </a:moveTo>
                  <a:lnTo>
                    <a:pt x="59700" y="18740"/>
                  </a:lnTo>
                  <a:cubicBezTo>
                    <a:pt x="54291" y="5484"/>
                    <a:pt x="45595" y="-3530"/>
                    <a:pt x="29688" y="2939"/>
                  </a:cubicBezTo>
                  <a:lnTo>
                    <a:pt x="16008" y="8559"/>
                  </a:lnTo>
                  <a:cubicBezTo>
                    <a:pt x="102" y="15028"/>
                    <a:pt x="-1913" y="28390"/>
                    <a:pt x="3495" y="41752"/>
                  </a:cubicBezTo>
                  <a:lnTo>
                    <a:pt x="3707" y="42282"/>
                  </a:lnTo>
                  <a:cubicBezTo>
                    <a:pt x="9115" y="55538"/>
                    <a:pt x="19826" y="63809"/>
                    <a:pt x="35627" y="57340"/>
                  </a:cubicBezTo>
                  <a:lnTo>
                    <a:pt x="49307" y="51720"/>
                  </a:lnTo>
                  <a:cubicBezTo>
                    <a:pt x="65214" y="45145"/>
                    <a:pt x="65320" y="32526"/>
                    <a:pt x="59912" y="19270"/>
                  </a:cubicBezTo>
                  <a:close/>
                </a:path>
              </a:pathLst>
            </a:custGeom>
            <a:solidFill>
              <a:srgbClr val="EFE4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DAB6A8F1-5134-4141-93C0-AEF38C629F5C}"/>
                </a:ext>
              </a:extLst>
            </p:cNvPr>
            <p:cNvSpPr/>
            <p:nvPr/>
          </p:nvSpPr>
          <p:spPr>
            <a:xfrm>
              <a:off x="3542297" y="5278323"/>
              <a:ext cx="128316" cy="98623"/>
            </a:xfrm>
            <a:custGeom>
              <a:avLst/>
              <a:gdLst>
                <a:gd name="connsiteX0" fmla="*/ 4118 w 128316"/>
                <a:gd name="connsiteY0" fmla="*/ 75126 h 98623"/>
                <a:gd name="connsiteX1" fmla="*/ 3800 w 128316"/>
                <a:gd name="connsiteY1" fmla="*/ 74384 h 98623"/>
                <a:gd name="connsiteX2" fmla="*/ 23418 w 128316"/>
                <a:gd name="connsiteY2" fmla="*/ 25072 h 98623"/>
                <a:gd name="connsiteX3" fmla="*/ 75805 w 128316"/>
                <a:gd name="connsiteY3" fmla="*/ 3651 h 98623"/>
                <a:gd name="connsiteX4" fmla="*/ 124693 w 128316"/>
                <a:gd name="connsiteY4" fmla="*/ 24330 h 98623"/>
                <a:gd name="connsiteX5" fmla="*/ 125011 w 128316"/>
                <a:gd name="connsiteY5" fmla="*/ 25072 h 98623"/>
                <a:gd name="connsiteX6" fmla="*/ 105392 w 128316"/>
                <a:gd name="connsiteY6" fmla="*/ 74384 h 98623"/>
                <a:gd name="connsiteX7" fmla="*/ 53005 w 128316"/>
                <a:gd name="connsiteY7" fmla="*/ 95805 h 98623"/>
                <a:gd name="connsiteX8" fmla="*/ 4118 w 128316"/>
                <a:gd name="connsiteY8" fmla="*/ 75126 h 9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316" h="98623">
                  <a:moveTo>
                    <a:pt x="4118" y="75126"/>
                  </a:moveTo>
                  <a:lnTo>
                    <a:pt x="3800" y="74384"/>
                  </a:lnTo>
                  <a:cubicBezTo>
                    <a:pt x="-4260" y="55083"/>
                    <a:pt x="4436" y="33025"/>
                    <a:pt x="23418" y="25072"/>
                  </a:cubicBezTo>
                  <a:lnTo>
                    <a:pt x="75805" y="3651"/>
                  </a:lnTo>
                  <a:cubicBezTo>
                    <a:pt x="94682" y="-4303"/>
                    <a:pt x="116633" y="4923"/>
                    <a:pt x="124693" y="24330"/>
                  </a:cubicBezTo>
                  <a:lnTo>
                    <a:pt x="125011" y="25072"/>
                  </a:lnTo>
                  <a:cubicBezTo>
                    <a:pt x="133070" y="44372"/>
                    <a:pt x="124375" y="66430"/>
                    <a:pt x="105392" y="74384"/>
                  </a:cubicBezTo>
                  <a:lnTo>
                    <a:pt x="53005" y="95805"/>
                  </a:lnTo>
                  <a:cubicBezTo>
                    <a:pt x="34023" y="103652"/>
                    <a:pt x="12177" y="94426"/>
                    <a:pt x="4118" y="75126"/>
                  </a:cubicBezTo>
                  <a:close/>
                </a:path>
              </a:pathLst>
            </a:custGeom>
            <a:solidFill>
              <a:srgbClr val="EFC8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680BE662-CC2A-4892-9826-5CEA48E61ED9}"/>
                </a:ext>
              </a:extLst>
            </p:cNvPr>
            <p:cNvSpPr/>
            <p:nvPr/>
          </p:nvSpPr>
          <p:spPr>
            <a:xfrm>
              <a:off x="3543447" y="5311553"/>
              <a:ext cx="61507" cy="58325"/>
            </a:xfrm>
            <a:custGeom>
              <a:avLst/>
              <a:gdLst>
                <a:gd name="connsiteX0" fmla="*/ 58007 w 61506"/>
                <a:gd name="connsiteY0" fmla="*/ 18671 h 58325"/>
                <a:gd name="connsiteX1" fmla="*/ 57794 w 61506"/>
                <a:gd name="connsiteY1" fmla="*/ 18247 h 58325"/>
                <a:gd name="connsiteX2" fmla="*/ 28738 w 61506"/>
                <a:gd name="connsiteY2" fmla="*/ 2870 h 58325"/>
                <a:gd name="connsiteX3" fmla="*/ 15482 w 61506"/>
                <a:gd name="connsiteY3" fmla="*/ 8278 h 58325"/>
                <a:gd name="connsiteX4" fmla="*/ 3393 w 61506"/>
                <a:gd name="connsiteY4" fmla="*/ 40410 h 58325"/>
                <a:gd name="connsiteX5" fmla="*/ 3605 w 61506"/>
                <a:gd name="connsiteY5" fmla="*/ 40835 h 58325"/>
                <a:gd name="connsiteX6" fmla="*/ 34570 w 61506"/>
                <a:gd name="connsiteY6" fmla="*/ 55363 h 58325"/>
                <a:gd name="connsiteX7" fmla="*/ 47826 w 61506"/>
                <a:gd name="connsiteY7" fmla="*/ 49955 h 58325"/>
                <a:gd name="connsiteX8" fmla="*/ 58007 w 61506"/>
                <a:gd name="connsiteY8" fmla="*/ 18671 h 5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506" h="58325">
                  <a:moveTo>
                    <a:pt x="58007" y="18671"/>
                  </a:moveTo>
                  <a:lnTo>
                    <a:pt x="57794" y="18247"/>
                  </a:lnTo>
                  <a:cubicBezTo>
                    <a:pt x="52598" y="5309"/>
                    <a:pt x="44114" y="-3387"/>
                    <a:pt x="28738" y="2870"/>
                  </a:cubicBezTo>
                  <a:lnTo>
                    <a:pt x="15482" y="8278"/>
                  </a:lnTo>
                  <a:cubicBezTo>
                    <a:pt x="105" y="14535"/>
                    <a:pt x="-1804" y="27579"/>
                    <a:pt x="3393" y="40410"/>
                  </a:cubicBezTo>
                  <a:lnTo>
                    <a:pt x="3605" y="40835"/>
                  </a:lnTo>
                  <a:cubicBezTo>
                    <a:pt x="8801" y="53772"/>
                    <a:pt x="19193" y="61726"/>
                    <a:pt x="34570" y="55363"/>
                  </a:cubicBezTo>
                  <a:lnTo>
                    <a:pt x="47826" y="49955"/>
                  </a:lnTo>
                  <a:cubicBezTo>
                    <a:pt x="63097" y="43804"/>
                    <a:pt x="63203" y="31609"/>
                    <a:pt x="58007" y="18671"/>
                  </a:cubicBezTo>
                  <a:close/>
                </a:path>
              </a:pathLst>
            </a:custGeom>
            <a:solidFill>
              <a:srgbClr val="EFE4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FE20408D-E4D1-4513-95FD-68561E204F16}"/>
                </a:ext>
              </a:extLst>
            </p:cNvPr>
            <p:cNvSpPr/>
            <p:nvPr/>
          </p:nvSpPr>
          <p:spPr>
            <a:xfrm>
              <a:off x="3547270" y="5364223"/>
              <a:ext cx="128316" cy="94381"/>
            </a:xfrm>
            <a:custGeom>
              <a:avLst/>
              <a:gdLst>
                <a:gd name="connsiteX0" fmla="*/ 3706 w 128316"/>
                <a:gd name="connsiteY0" fmla="*/ 73214 h 94381"/>
                <a:gd name="connsiteX1" fmla="*/ 3387 w 128316"/>
                <a:gd name="connsiteY1" fmla="*/ 72578 h 94381"/>
                <a:gd name="connsiteX2" fmla="*/ 24385 w 128316"/>
                <a:gd name="connsiteY2" fmla="*/ 25599 h 94381"/>
                <a:gd name="connsiteX3" fmla="*/ 77302 w 128316"/>
                <a:gd name="connsiteY3" fmla="*/ 3860 h 94381"/>
                <a:gd name="connsiteX4" fmla="*/ 125553 w 128316"/>
                <a:gd name="connsiteY4" fmla="*/ 21888 h 94381"/>
                <a:gd name="connsiteX5" fmla="*/ 125871 w 128316"/>
                <a:gd name="connsiteY5" fmla="*/ 22524 h 94381"/>
                <a:gd name="connsiteX6" fmla="*/ 104874 w 128316"/>
                <a:gd name="connsiteY6" fmla="*/ 69502 h 94381"/>
                <a:gd name="connsiteX7" fmla="*/ 51957 w 128316"/>
                <a:gd name="connsiteY7" fmla="*/ 91242 h 94381"/>
                <a:gd name="connsiteX8" fmla="*/ 3706 w 128316"/>
                <a:gd name="connsiteY8" fmla="*/ 73214 h 9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316" h="94381">
                  <a:moveTo>
                    <a:pt x="3706" y="73214"/>
                  </a:moveTo>
                  <a:lnTo>
                    <a:pt x="3387" y="72578"/>
                  </a:lnTo>
                  <a:cubicBezTo>
                    <a:pt x="-4142" y="54656"/>
                    <a:pt x="5296" y="33553"/>
                    <a:pt x="24385" y="25599"/>
                  </a:cubicBezTo>
                  <a:lnTo>
                    <a:pt x="77302" y="3860"/>
                  </a:lnTo>
                  <a:cubicBezTo>
                    <a:pt x="96390" y="-4094"/>
                    <a:pt x="118024" y="3966"/>
                    <a:pt x="125553" y="21888"/>
                  </a:cubicBezTo>
                  <a:lnTo>
                    <a:pt x="125871" y="22524"/>
                  </a:lnTo>
                  <a:cubicBezTo>
                    <a:pt x="133400" y="40446"/>
                    <a:pt x="123962" y="61549"/>
                    <a:pt x="104874" y="69502"/>
                  </a:cubicBezTo>
                  <a:lnTo>
                    <a:pt x="51957" y="91242"/>
                  </a:lnTo>
                  <a:cubicBezTo>
                    <a:pt x="32762" y="99302"/>
                    <a:pt x="11235" y="91136"/>
                    <a:pt x="3706" y="73214"/>
                  </a:cubicBezTo>
                  <a:close/>
                </a:path>
              </a:pathLst>
            </a:custGeom>
            <a:solidFill>
              <a:srgbClr val="EFC8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1F9F1932-812B-4C48-87E5-75BBABB7C151}"/>
                </a:ext>
              </a:extLst>
            </p:cNvPr>
            <p:cNvSpPr/>
            <p:nvPr/>
          </p:nvSpPr>
          <p:spPr>
            <a:xfrm>
              <a:off x="3548804" y="5399732"/>
              <a:ext cx="56205" cy="53023"/>
            </a:xfrm>
            <a:custGeom>
              <a:avLst/>
              <a:gdLst>
                <a:gd name="connsiteX0" fmla="*/ 52861 w 56204"/>
                <a:gd name="connsiteY0" fmla="*/ 17026 h 53023"/>
                <a:gd name="connsiteX1" fmla="*/ 52649 w 56204"/>
                <a:gd name="connsiteY1" fmla="*/ 16602 h 53023"/>
                <a:gd name="connsiteX2" fmla="*/ 26244 w 56204"/>
                <a:gd name="connsiteY2" fmla="*/ 2710 h 53023"/>
                <a:gd name="connsiteX3" fmla="*/ 14154 w 56204"/>
                <a:gd name="connsiteY3" fmla="*/ 7694 h 53023"/>
                <a:gd name="connsiteX4" fmla="*/ 3126 w 56204"/>
                <a:gd name="connsiteY4" fmla="*/ 36857 h 53023"/>
                <a:gd name="connsiteX5" fmla="*/ 3338 w 56204"/>
                <a:gd name="connsiteY5" fmla="*/ 37281 h 53023"/>
                <a:gd name="connsiteX6" fmla="*/ 31440 w 56204"/>
                <a:gd name="connsiteY6" fmla="*/ 50537 h 53023"/>
                <a:gd name="connsiteX7" fmla="*/ 43529 w 56204"/>
                <a:gd name="connsiteY7" fmla="*/ 45553 h 53023"/>
                <a:gd name="connsiteX8" fmla="*/ 52861 w 56204"/>
                <a:gd name="connsiteY8" fmla="*/ 17026 h 5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204" h="53023">
                  <a:moveTo>
                    <a:pt x="52861" y="17026"/>
                  </a:moveTo>
                  <a:lnTo>
                    <a:pt x="52649" y="16602"/>
                  </a:lnTo>
                  <a:cubicBezTo>
                    <a:pt x="47877" y="4831"/>
                    <a:pt x="40242" y="-3017"/>
                    <a:pt x="26244" y="2710"/>
                  </a:cubicBezTo>
                  <a:lnTo>
                    <a:pt x="14154" y="7694"/>
                  </a:lnTo>
                  <a:cubicBezTo>
                    <a:pt x="156" y="13421"/>
                    <a:pt x="-1541" y="25192"/>
                    <a:pt x="3126" y="36857"/>
                  </a:cubicBezTo>
                  <a:lnTo>
                    <a:pt x="3338" y="37281"/>
                  </a:lnTo>
                  <a:cubicBezTo>
                    <a:pt x="8110" y="49052"/>
                    <a:pt x="17548" y="56263"/>
                    <a:pt x="31440" y="50537"/>
                  </a:cubicBezTo>
                  <a:lnTo>
                    <a:pt x="43529" y="45553"/>
                  </a:lnTo>
                  <a:cubicBezTo>
                    <a:pt x="57527" y="39826"/>
                    <a:pt x="57527" y="28691"/>
                    <a:pt x="52861" y="17026"/>
                  </a:cubicBezTo>
                  <a:close/>
                </a:path>
              </a:pathLst>
            </a:custGeom>
            <a:solidFill>
              <a:srgbClr val="EFE4D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3DE6F5F8-EC7C-4871-9E45-A7DBE94D1009}"/>
                </a:ext>
              </a:extLst>
            </p:cNvPr>
            <p:cNvSpPr/>
            <p:nvPr/>
          </p:nvSpPr>
          <p:spPr>
            <a:xfrm>
              <a:off x="3131814" y="5529314"/>
              <a:ext cx="273600" cy="211032"/>
            </a:xfrm>
            <a:custGeom>
              <a:avLst/>
              <a:gdLst>
                <a:gd name="connsiteX0" fmla="*/ 233792 w 273599"/>
                <a:gd name="connsiteY0" fmla="*/ 210568 h 211032"/>
                <a:gd name="connsiteX1" fmla="*/ 2187 w 273599"/>
                <a:gd name="connsiteY1" fmla="*/ 60618 h 211032"/>
                <a:gd name="connsiteX2" fmla="*/ 1232 w 273599"/>
                <a:gd name="connsiteY2" fmla="*/ 56376 h 211032"/>
                <a:gd name="connsiteX3" fmla="*/ 36333 w 273599"/>
                <a:gd name="connsiteY3" fmla="*/ 2187 h 211032"/>
                <a:gd name="connsiteX4" fmla="*/ 40575 w 273599"/>
                <a:gd name="connsiteY4" fmla="*/ 1232 h 211032"/>
                <a:gd name="connsiteX5" fmla="*/ 272075 w 273599"/>
                <a:gd name="connsiteY5" fmla="*/ 151182 h 211032"/>
                <a:gd name="connsiteX6" fmla="*/ 273029 w 273599"/>
                <a:gd name="connsiteY6" fmla="*/ 155424 h 211032"/>
                <a:gd name="connsiteX7" fmla="*/ 238034 w 273599"/>
                <a:gd name="connsiteY7" fmla="*/ 209613 h 211032"/>
                <a:gd name="connsiteX8" fmla="*/ 233792 w 273599"/>
                <a:gd name="connsiteY8" fmla="*/ 210568 h 211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3599" h="211032">
                  <a:moveTo>
                    <a:pt x="233792" y="210568"/>
                  </a:moveTo>
                  <a:lnTo>
                    <a:pt x="2187" y="60618"/>
                  </a:lnTo>
                  <a:cubicBezTo>
                    <a:pt x="808" y="59664"/>
                    <a:pt x="384" y="57755"/>
                    <a:pt x="1232" y="56376"/>
                  </a:cubicBezTo>
                  <a:lnTo>
                    <a:pt x="36333" y="2187"/>
                  </a:lnTo>
                  <a:cubicBezTo>
                    <a:pt x="37288" y="808"/>
                    <a:pt x="39197" y="384"/>
                    <a:pt x="40575" y="1232"/>
                  </a:cubicBezTo>
                  <a:lnTo>
                    <a:pt x="272075" y="151182"/>
                  </a:lnTo>
                  <a:cubicBezTo>
                    <a:pt x="273453" y="152136"/>
                    <a:pt x="273877" y="154045"/>
                    <a:pt x="273029" y="155424"/>
                  </a:cubicBezTo>
                  <a:lnTo>
                    <a:pt x="238034" y="209613"/>
                  </a:lnTo>
                  <a:cubicBezTo>
                    <a:pt x="237079" y="211098"/>
                    <a:pt x="235171" y="211416"/>
                    <a:pt x="233792" y="210568"/>
                  </a:cubicBezTo>
                  <a:close/>
                </a:path>
              </a:pathLst>
            </a:custGeom>
            <a:solidFill>
              <a:srgbClr val="FBFA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6B7ACEFE-ACCB-4D31-86E9-098CCCD0D73F}"/>
                </a:ext>
              </a:extLst>
            </p:cNvPr>
            <p:cNvSpPr/>
            <p:nvPr/>
          </p:nvSpPr>
          <p:spPr>
            <a:xfrm>
              <a:off x="3160529" y="5552416"/>
              <a:ext cx="31814" cy="31814"/>
            </a:xfrm>
            <a:custGeom>
              <a:avLst/>
              <a:gdLst>
                <a:gd name="connsiteX0" fmla="*/ 22143 w 31813"/>
                <a:gd name="connsiteY0" fmla="*/ 6853 h 31813"/>
                <a:gd name="connsiteX1" fmla="*/ 25910 w 31813"/>
                <a:gd name="connsiteY1" fmla="*/ 22143 h 31813"/>
                <a:gd name="connsiteX2" fmla="*/ 10620 w 31813"/>
                <a:gd name="connsiteY2" fmla="*/ 25909 h 31813"/>
                <a:gd name="connsiteX3" fmla="*/ 6853 w 31813"/>
                <a:gd name="connsiteY3" fmla="*/ 10620 h 31813"/>
                <a:gd name="connsiteX4" fmla="*/ 22143 w 31813"/>
                <a:gd name="connsiteY4" fmla="*/ 6853 h 3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3" h="31813">
                  <a:moveTo>
                    <a:pt x="22143" y="6853"/>
                  </a:moveTo>
                  <a:cubicBezTo>
                    <a:pt x="27405" y="10035"/>
                    <a:pt x="29091" y="16880"/>
                    <a:pt x="25910" y="22143"/>
                  </a:cubicBezTo>
                  <a:cubicBezTo>
                    <a:pt x="22728" y="27405"/>
                    <a:pt x="15882" y="29091"/>
                    <a:pt x="10620" y="25909"/>
                  </a:cubicBezTo>
                  <a:cubicBezTo>
                    <a:pt x="5358" y="22728"/>
                    <a:pt x="3671" y="15882"/>
                    <a:pt x="6853" y="10620"/>
                  </a:cubicBezTo>
                  <a:cubicBezTo>
                    <a:pt x="10035" y="5358"/>
                    <a:pt x="16880" y="3671"/>
                    <a:pt x="22143" y="6853"/>
                  </a:cubicBezTo>
                  <a:close/>
                </a:path>
              </a:pathLst>
            </a:custGeom>
            <a:solidFill>
              <a:srgbClr val="4D70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B67E3CF0-B539-4FEF-9E6A-63EBC034715A}"/>
                </a:ext>
              </a:extLst>
            </p:cNvPr>
            <p:cNvSpPr/>
            <p:nvPr/>
          </p:nvSpPr>
          <p:spPr>
            <a:xfrm>
              <a:off x="2998996" y="5569729"/>
              <a:ext cx="387069" cy="363739"/>
            </a:xfrm>
            <a:custGeom>
              <a:avLst/>
              <a:gdLst>
                <a:gd name="connsiteX0" fmla="*/ 253246 w 387069"/>
                <a:gd name="connsiteY0" fmla="*/ 363051 h 363738"/>
                <a:gd name="connsiteX1" fmla="*/ 3401 w 387069"/>
                <a:gd name="connsiteY1" fmla="*/ 201224 h 363738"/>
                <a:gd name="connsiteX2" fmla="*/ 1704 w 387069"/>
                <a:gd name="connsiteY2" fmla="*/ 193165 h 363738"/>
                <a:gd name="connsiteX3" fmla="*/ 126415 w 387069"/>
                <a:gd name="connsiteY3" fmla="*/ 3448 h 363738"/>
                <a:gd name="connsiteX4" fmla="*/ 134368 w 387069"/>
                <a:gd name="connsiteY4" fmla="*/ 1751 h 363738"/>
                <a:gd name="connsiteX5" fmla="*/ 384320 w 387069"/>
                <a:gd name="connsiteY5" fmla="*/ 163578 h 363738"/>
                <a:gd name="connsiteX6" fmla="*/ 386017 w 387069"/>
                <a:gd name="connsiteY6" fmla="*/ 171637 h 363738"/>
                <a:gd name="connsiteX7" fmla="*/ 261306 w 387069"/>
                <a:gd name="connsiteY7" fmla="*/ 361354 h 363738"/>
                <a:gd name="connsiteX8" fmla="*/ 253246 w 387069"/>
                <a:gd name="connsiteY8" fmla="*/ 363051 h 36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7069" h="363738">
                  <a:moveTo>
                    <a:pt x="253246" y="363051"/>
                  </a:moveTo>
                  <a:lnTo>
                    <a:pt x="3401" y="201224"/>
                  </a:lnTo>
                  <a:cubicBezTo>
                    <a:pt x="750" y="199528"/>
                    <a:pt x="8" y="195922"/>
                    <a:pt x="1704" y="193165"/>
                  </a:cubicBezTo>
                  <a:lnTo>
                    <a:pt x="126415" y="3448"/>
                  </a:lnTo>
                  <a:cubicBezTo>
                    <a:pt x="128112" y="797"/>
                    <a:pt x="131717" y="-52"/>
                    <a:pt x="134368" y="1751"/>
                  </a:cubicBezTo>
                  <a:lnTo>
                    <a:pt x="384320" y="163578"/>
                  </a:lnTo>
                  <a:cubicBezTo>
                    <a:pt x="386971" y="165275"/>
                    <a:pt x="387713" y="168880"/>
                    <a:pt x="386017" y="171637"/>
                  </a:cubicBezTo>
                  <a:lnTo>
                    <a:pt x="261306" y="361354"/>
                  </a:lnTo>
                  <a:cubicBezTo>
                    <a:pt x="259503" y="364006"/>
                    <a:pt x="256004" y="364748"/>
                    <a:pt x="253246" y="363051"/>
                  </a:cubicBezTo>
                  <a:close/>
                </a:path>
              </a:pathLst>
            </a:custGeom>
            <a:solidFill>
              <a:srgbClr val="4D70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6D15A543-B3E2-48DC-B040-425CF3BAC57D}"/>
                </a:ext>
              </a:extLst>
            </p:cNvPr>
            <p:cNvSpPr/>
            <p:nvPr/>
          </p:nvSpPr>
          <p:spPr>
            <a:xfrm>
              <a:off x="3308924" y="4904819"/>
              <a:ext cx="892911" cy="687180"/>
            </a:xfrm>
            <a:custGeom>
              <a:avLst/>
              <a:gdLst>
                <a:gd name="connsiteX0" fmla="*/ 852666 w 892910"/>
                <a:gd name="connsiteY0" fmla="*/ 795 h 687180"/>
                <a:gd name="connsiteX1" fmla="*/ 892222 w 892910"/>
                <a:gd name="connsiteY1" fmla="*/ 40351 h 687180"/>
                <a:gd name="connsiteX2" fmla="*/ 892222 w 892910"/>
                <a:gd name="connsiteY2" fmla="*/ 647148 h 687180"/>
                <a:gd name="connsiteX3" fmla="*/ 852666 w 892910"/>
                <a:gd name="connsiteY3" fmla="*/ 686703 h 687180"/>
                <a:gd name="connsiteX4" fmla="*/ 40351 w 892910"/>
                <a:gd name="connsiteY4" fmla="*/ 686703 h 687180"/>
                <a:gd name="connsiteX5" fmla="*/ 795 w 892910"/>
                <a:gd name="connsiteY5" fmla="*/ 647148 h 687180"/>
                <a:gd name="connsiteX6" fmla="*/ 795 w 892910"/>
                <a:gd name="connsiteY6" fmla="*/ 40351 h 687180"/>
                <a:gd name="connsiteX7" fmla="*/ 40351 w 892910"/>
                <a:gd name="connsiteY7" fmla="*/ 795 h 687180"/>
                <a:gd name="connsiteX8" fmla="*/ 852666 w 892910"/>
                <a:gd name="connsiteY8" fmla="*/ 795 h 68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2910" h="687180">
                  <a:moveTo>
                    <a:pt x="852666" y="795"/>
                  </a:moveTo>
                  <a:cubicBezTo>
                    <a:pt x="874406" y="795"/>
                    <a:pt x="892222" y="18611"/>
                    <a:pt x="892222" y="40351"/>
                  </a:cubicBezTo>
                  <a:lnTo>
                    <a:pt x="892222" y="647148"/>
                  </a:lnTo>
                  <a:cubicBezTo>
                    <a:pt x="892222" y="668887"/>
                    <a:pt x="874406" y="686703"/>
                    <a:pt x="852666" y="686703"/>
                  </a:cubicBezTo>
                  <a:lnTo>
                    <a:pt x="40351" y="686703"/>
                  </a:lnTo>
                  <a:cubicBezTo>
                    <a:pt x="18611" y="686703"/>
                    <a:pt x="795" y="668887"/>
                    <a:pt x="795" y="647148"/>
                  </a:cubicBezTo>
                  <a:lnTo>
                    <a:pt x="795" y="40351"/>
                  </a:lnTo>
                  <a:cubicBezTo>
                    <a:pt x="795" y="18611"/>
                    <a:pt x="18611" y="795"/>
                    <a:pt x="40351" y="795"/>
                  </a:cubicBezTo>
                  <a:lnTo>
                    <a:pt x="852666" y="795"/>
                  </a:lnTo>
                  <a:close/>
                </a:path>
              </a:pathLst>
            </a:custGeom>
            <a:solidFill>
              <a:srgbClr val="3E3D4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A89EAEA3-792E-430C-BCA9-29565C5A2C2C}"/>
                </a:ext>
              </a:extLst>
            </p:cNvPr>
            <p:cNvSpPr/>
            <p:nvPr/>
          </p:nvSpPr>
          <p:spPr>
            <a:xfrm>
              <a:off x="3384748" y="4971310"/>
              <a:ext cx="741265" cy="553562"/>
            </a:xfrm>
            <a:custGeom>
              <a:avLst/>
              <a:gdLst>
                <a:gd name="connsiteX0" fmla="*/ 795 w 741264"/>
                <a:gd name="connsiteY0" fmla="*/ 795 h 553561"/>
                <a:gd name="connsiteX1" fmla="*/ 740575 w 741264"/>
                <a:gd name="connsiteY1" fmla="*/ 795 h 553561"/>
                <a:gd name="connsiteX2" fmla="*/ 740575 w 741264"/>
                <a:gd name="connsiteY2" fmla="*/ 553721 h 553561"/>
                <a:gd name="connsiteX3" fmla="*/ 795 w 741264"/>
                <a:gd name="connsiteY3" fmla="*/ 553721 h 553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264" h="553561">
                  <a:moveTo>
                    <a:pt x="795" y="795"/>
                  </a:moveTo>
                  <a:lnTo>
                    <a:pt x="740575" y="795"/>
                  </a:lnTo>
                  <a:lnTo>
                    <a:pt x="740575" y="553721"/>
                  </a:lnTo>
                  <a:lnTo>
                    <a:pt x="795" y="55372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42F924AF-1A70-46C2-A499-855B8D4FBA21}"/>
                </a:ext>
              </a:extLst>
            </p:cNvPr>
            <p:cNvSpPr/>
            <p:nvPr/>
          </p:nvSpPr>
          <p:spPr>
            <a:xfrm>
              <a:off x="3340738" y="5238971"/>
              <a:ext cx="19088" cy="19088"/>
            </a:xfrm>
            <a:custGeom>
              <a:avLst/>
              <a:gdLst>
                <a:gd name="connsiteX0" fmla="*/ 9597 w 19088"/>
                <a:gd name="connsiteY0" fmla="*/ 795 h 19088"/>
                <a:gd name="connsiteX1" fmla="*/ 18399 w 19088"/>
                <a:gd name="connsiteY1" fmla="*/ 9597 h 19088"/>
                <a:gd name="connsiteX2" fmla="*/ 9597 w 19088"/>
                <a:gd name="connsiteY2" fmla="*/ 18399 h 19088"/>
                <a:gd name="connsiteX3" fmla="*/ 795 w 19088"/>
                <a:gd name="connsiteY3" fmla="*/ 9597 h 19088"/>
                <a:gd name="connsiteX4" fmla="*/ 9597 w 19088"/>
                <a:gd name="connsiteY4" fmla="*/ 795 h 19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88" h="19088">
                  <a:moveTo>
                    <a:pt x="9597" y="795"/>
                  </a:moveTo>
                  <a:cubicBezTo>
                    <a:pt x="14475" y="795"/>
                    <a:pt x="18399" y="4719"/>
                    <a:pt x="18399" y="9597"/>
                  </a:cubicBezTo>
                  <a:cubicBezTo>
                    <a:pt x="18399" y="14475"/>
                    <a:pt x="14475" y="18399"/>
                    <a:pt x="9597" y="18399"/>
                  </a:cubicBezTo>
                  <a:cubicBezTo>
                    <a:pt x="4719" y="18399"/>
                    <a:pt x="795" y="14475"/>
                    <a:pt x="795" y="9597"/>
                  </a:cubicBezTo>
                  <a:cubicBezTo>
                    <a:pt x="901" y="4719"/>
                    <a:pt x="4825" y="795"/>
                    <a:pt x="9597" y="795"/>
                  </a:cubicBezTo>
                  <a:close/>
                </a:path>
              </a:pathLst>
            </a:custGeom>
            <a:solidFill>
              <a:srgbClr val="5858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9BE57B0B-DFD1-45BA-A980-9FFAAC15EAAC}"/>
                </a:ext>
              </a:extLst>
            </p:cNvPr>
            <p:cNvSpPr/>
            <p:nvPr/>
          </p:nvSpPr>
          <p:spPr>
            <a:xfrm>
              <a:off x="4144358" y="5232397"/>
              <a:ext cx="31814" cy="31814"/>
            </a:xfrm>
            <a:custGeom>
              <a:avLst/>
              <a:gdLst>
                <a:gd name="connsiteX0" fmla="*/ 16172 w 31813"/>
                <a:gd name="connsiteY0" fmla="*/ 795 h 31813"/>
                <a:gd name="connsiteX1" fmla="*/ 31549 w 31813"/>
                <a:gd name="connsiteY1" fmla="*/ 16172 h 31813"/>
                <a:gd name="connsiteX2" fmla="*/ 16172 w 31813"/>
                <a:gd name="connsiteY2" fmla="*/ 31549 h 31813"/>
                <a:gd name="connsiteX3" fmla="*/ 795 w 31813"/>
                <a:gd name="connsiteY3" fmla="*/ 16172 h 31813"/>
                <a:gd name="connsiteX4" fmla="*/ 16172 w 31813"/>
                <a:gd name="connsiteY4" fmla="*/ 795 h 3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3" h="31813">
                  <a:moveTo>
                    <a:pt x="16172" y="795"/>
                  </a:moveTo>
                  <a:cubicBezTo>
                    <a:pt x="24656" y="795"/>
                    <a:pt x="31549" y="7688"/>
                    <a:pt x="31549" y="16172"/>
                  </a:cubicBezTo>
                  <a:cubicBezTo>
                    <a:pt x="31549" y="24656"/>
                    <a:pt x="24656" y="31549"/>
                    <a:pt x="16172" y="31549"/>
                  </a:cubicBezTo>
                  <a:cubicBezTo>
                    <a:pt x="7688" y="31549"/>
                    <a:pt x="795" y="24656"/>
                    <a:pt x="795" y="16172"/>
                  </a:cubicBezTo>
                  <a:cubicBezTo>
                    <a:pt x="795" y="7688"/>
                    <a:pt x="7688" y="795"/>
                    <a:pt x="16172" y="795"/>
                  </a:cubicBezTo>
                  <a:close/>
                </a:path>
              </a:pathLst>
            </a:custGeom>
            <a:solidFill>
              <a:srgbClr val="87888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118" name="그래픽 116">
            <a:extLst>
              <a:ext uri="{FF2B5EF4-FFF2-40B4-BE49-F238E27FC236}">
                <a16:creationId xmlns:a16="http://schemas.microsoft.com/office/drawing/2014/main" id="{38EC7FD7-54D0-4AE5-9D26-DA421CFAB5BA}"/>
              </a:ext>
            </a:extLst>
          </p:cNvPr>
          <p:cNvGrpSpPr/>
          <p:nvPr/>
        </p:nvGrpSpPr>
        <p:grpSpPr>
          <a:xfrm>
            <a:off x="4025528" y="5036207"/>
            <a:ext cx="680561" cy="881820"/>
            <a:chOff x="3791265" y="5104599"/>
            <a:chExt cx="571537" cy="740555"/>
          </a:xfrm>
        </p:grpSpPr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C60D7DAF-AE4A-4A85-B3BE-683B90FCF2C7}"/>
                </a:ext>
              </a:extLst>
            </p:cNvPr>
            <p:cNvSpPr/>
            <p:nvPr/>
          </p:nvSpPr>
          <p:spPr>
            <a:xfrm>
              <a:off x="4110032" y="5317257"/>
              <a:ext cx="33218" cy="86952"/>
            </a:xfrm>
            <a:custGeom>
              <a:avLst/>
              <a:gdLst>
                <a:gd name="connsiteX0" fmla="*/ 25328 w 33217"/>
                <a:gd name="connsiteY0" fmla="*/ 86593 h 86951"/>
                <a:gd name="connsiteX1" fmla="*/ 25133 w 33217"/>
                <a:gd name="connsiteY1" fmla="*/ 86593 h 86951"/>
                <a:gd name="connsiteX2" fmla="*/ 14288 w 33217"/>
                <a:gd name="connsiteY2" fmla="*/ 79461 h 86951"/>
                <a:gd name="connsiteX3" fmla="*/ 903 w 33217"/>
                <a:gd name="connsiteY3" fmla="*/ 11658 h 86951"/>
                <a:gd name="connsiteX4" fmla="*/ 8231 w 33217"/>
                <a:gd name="connsiteY4" fmla="*/ 911 h 86951"/>
                <a:gd name="connsiteX5" fmla="*/ 8426 w 33217"/>
                <a:gd name="connsiteY5" fmla="*/ 911 h 86951"/>
                <a:gd name="connsiteX6" fmla="*/ 19271 w 33217"/>
                <a:gd name="connsiteY6" fmla="*/ 8043 h 86951"/>
                <a:gd name="connsiteX7" fmla="*/ 32655 w 33217"/>
                <a:gd name="connsiteY7" fmla="*/ 75846 h 86951"/>
                <a:gd name="connsiteX8" fmla="*/ 25328 w 33217"/>
                <a:gd name="connsiteY8" fmla="*/ 86593 h 86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217" h="86951">
                  <a:moveTo>
                    <a:pt x="25328" y="86593"/>
                  </a:moveTo>
                  <a:lnTo>
                    <a:pt x="25133" y="86593"/>
                  </a:lnTo>
                  <a:cubicBezTo>
                    <a:pt x="20150" y="87570"/>
                    <a:pt x="15265" y="84443"/>
                    <a:pt x="14288" y="79461"/>
                  </a:cubicBezTo>
                  <a:lnTo>
                    <a:pt x="903" y="11658"/>
                  </a:lnTo>
                  <a:cubicBezTo>
                    <a:pt x="-74" y="6773"/>
                    <a:pt x="3248" y="1986"/>
                    <a:pt x="8231" y="911"/>
                  </a:cubicBezTo>
                  <a:lnTo>
                    <a:pt x="8426" y="911"/>
                  </a:lnTo>
                  <a:cubicBezTo>
                    <a:pt x="13409" y="-66"/>
                    <a:pt x="18294" y="3061"/>
                    <a:pt x="19271" y="8043"/>
                  </a:cubicBezTo>
                  <a:lnTo>
                    <a:pt x="32655" y="75846"/>
                  </a:lnTo>
                  <a:cubicBezTo>
                    <a:pt x="33632" y="80829"/>
                    <a:pt x="30408" y="85616"/>
                    <a:pt x="25328" y="86593"/>
                  </a:cubicBezTo>
                  <a:close/>
                </a:path>
              </a:pathLst>
            </a:custGeom>
            <a:solidFill>
              <a:srgbClr val="E5B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823D71F1-C612-4B5A-929E-B8E8E742B016}"/>
                </a:ext>
              </a:extLst>
            </p:cNvPr>
            <p:cNvSpPr/>
            <p:nvPr/>
          </p:nvSpPr>
          <p:spPr>
            <a:xfrm>
              <a:off x="4030309" y="5319699"/>
              <a:ext cx="38102" cy="112353"/>
            </a:xfrm>
            <a:custGeom>
              <a:avLst/>
              <a:gdLst>
                <a:gd name="connsiteX0" fmla="*/ 30311 w 38102"/>
                <a:gd name="connsiteY0" fmla="*/ 111994 h 112353"/>
                <a:gd name="connsiteX1" fmla="*/ 30115 w 38102"/>
                <a:gd name="connsiteY1" fmla="*/ 111994 h 112353"/>
                <a:gd name="connsiteX2" fmla="*/ 19271 w 38102"/>
                <a:gd name="connsiteY2" fmla="*/ 104862 h 112353"/>
                <a:gd name="connsiteX3" fmla="*/ 903 w 38102"/>
                <a:gd name="connsiteY3" fmla="*/ 11658 h 112353"/>
                <a:gd name="connsiteX4" fmla="*/ 8231 w 38102"/>
                <a:gd name="connsiteY4" fmla="*/ 911 h 112353"/>
                <a:gd name="connsiteX5" fmla="*/ 8426 w 38102"/>
                <a:gd name="connsiteY5" fmla="*/ 911 h 112353"/>
                <a:gd name="connsiteX6" fmla="*/ 19271 w 38102"/>
                <a:gd name="connsiteY6" fmla="*/ 8043 h 112353"/>
                <a:gd name="connsiteX7" fmla="*/ 37638 w 38102"/>
                <a:gd name="connsiteY7" fmla="*/ 101248 h 112353"/>
                <a:gd name="connsiteX8" fmla="*/ 30311 w 38102"/>
                <a:gd name="connsiteY8" fmla="*/ 111994 h 112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2" h="112353">
                  <a:moveTo>
                    <a:pt x="30311" y="111994"/>
                  </a:moveTo>
                  <a:lnTo>
                    <a:pt x="30115" y="111994"/>
                  </a:lnTo>
                  <a:cubicBezTo>
                    <a:pt x="25133" y="112971"/>
                    <a:pt x="20248" y="109845"/>
                    <a:pt x="19271" y="104862"/>
                  </a:cubicBezTo>
                  <a:lnTo>
                    <a:pt x="903" y="11658"/>
                  </a:lnTo>
                  <a:cubicBezTo>
                    <a:pt x="-74" y="6773"/>
                    <a:pt x="3248" y="1986"/>
                    <a:pt x="8231" y="911"/>
                  </a:cubicBezTo>
                  <a:lnTo>
                    <a:pt x="8426" y="911"/>
                  </a:lnTo>
                  <a:cubicBezTo>
                    <a:pt x="13409" y="-66"/>
                    <a:pt x="18294" y="3061"/>
                    <a:pt x="19271" y="8043"/>
                  </a:cubicBezTo>
                  <a:lnTo>
                    <a:pt x="37638" y="101248"/>
                  </a:lnTo>
                  <a:cubicBezTo>
                    <a:pt x="38615" y="106230"/>
                    <a:pt x="35391" y="111017"/>
                    <a:pt x="30311" y="111994"/>
                  </a:cubicBezTo>
                  <a:close/>
                </a:path>
              </a:pathLst>
            </a:custGeom>
            <a:solidFill>
              <a:srgbClr val="E5B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0A1AD492-65CC-46C0-AF84-B82723909BFB}"/>
                </a:ext>
              </a:extLst>
            </p:cNvPr>
            <p:cNvSpPr/>
            <p:nvPr/>
          </p:nvSpPr>
          <p:spPr>
            <a:xfrm>
              <a:off x="4191512" y="5320774"/>
              <a:ext cx="28333" cy="61550"/>
            </a:xfrm>
            <a:custGeom>
              <a:avLst/>
              <a:gdLst>
                <a:gd name="connsiteX0" fmla="*/ 20345 w 28332"/>
                <a:gd name="connsiteY0" fmla="*/ 61191 h 61550"/>
                <a:gd name="connsiteX1" fmla="*/ 20150 w 28332"/>
                <a:gd name="connsiteY1" fmla="*/ 61191 h 61550"/>
                <a:gd name="connsiteX2" fmla="*/ 9305 w 28332"/>
                <a:gd name="connsiteY2" fmla="*/ 54059 h 61550"/>
                <a:gd name="connsiteX3" fmla="*/ 903 w 28332"/>
                <a:gd name="connsiteY3" fmla="*/ 11658 h 61550"/>
                <a:gd name="connsiteX4" fmla="*/ 8231 w 28332"/>
                <a:gd name="connsiteY4" fmla="*/ 911 h 61550"/>
                <a:gd name="connsiteX5" fmla="*/ 8426 w 28332"/>
                <a:gd name="connsiteY5" fmla="*/ 911 h 61550"/>
                <a:gd name="connsiteX6" fmla="*/ 19271 w 28332"/>
                <a:gd name="connsiteY6" fmla="*/ 8043 h 61550"/>
                <a:gd name="connsiteX7" fmla="*/ 27673 w 28332"/>
                <a:gd name="connsiteY7" fmla="*/ 50444 h 61550"/>
                <a:gd name="connsiteX8" fmla="*/ 20345 w 28332"/>
                <a:gd name="connsiteY8" fmla="*/ 61191 h 6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32" h="61550">
                  <a:moveTo>
                    <a:pt x="20345" y="61191"/>
                  </a:moveTo>
                  <a:lnTo>
                    <a:pt x="20150" y="61191"/>
                  </a:lnTo>
                  <a:cubicBezTo>
                    <a:pt x="15167" y="62168"/>
                    <a:pt x="10282" y="59042"/>
                    <a:pt x="9305" y="54059"/>
                  </a:cubicBezTo>
                  <a:lnTo>
                    <a:pt x="903" y="11658"/>
                  </a:lnTo>
                  <a:cubicBezTo>
                    <a:pt x="-74" y="6773"/>
                    <a:pt x="3248" y="1986"/>
                    <a:pt x="8231" y="911"/>
                  </a:cubicBezTo>
                  <a:lnTo>
                    <a:pt x="8426" y="911"/>
                  </a:lnTo>
                  <a:cubicBezTo>
                    <a:pt x="13409" y="-66"/>
                    <a:pt x="18294" y="3061"/>
                    <a:pt x="19271" y="8043"/>
                  </a:cubicBezTo>
                  <a:lnTo>
                    <a:pt x="27673" y="50444"/>
                  </a:lnTo>
                  <a:cubicBezTo>
                    <a:pt x="28650" y="55427"/>
                    <a:pt x="25328" y="60214"/>
                    <a:pt x="20345" y="61191"/>
                  </a:cubicBezTo>
                  <a:close/>
                </a:path>
              </a:pathLst>
            </a:custGeom>
            <a:solidFill>
              <a:srgbClr val="E5B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45A55300-D077-4817-B489-6E410B225A5A}"/>
                </a:ext>
              </a:extLst>
            </p:cNvPr>
            <p:cNvSpPr/>
            <p:nvPr/>
          </p:nvSpPr>
          <p:spPr>
            <a:xfrm>
              <a:off x="3879920" y="5376692"/>
              <a:ext cx="212006" cy="244246"/>
            </a:xfrm>
            <a:custGeom>
              <a:avLst/>
              <a:gdLst>
                <a:gd name="connsiteX0" fmla="*/ 199361 w 212006"/>
                <a:gd name="connsiteY0" fmla="*/ 236916 h 244246"/>
                <a:gd name="connsiteX1" fmla="*/ 198775 w 212006"/>
                <a:gd name="connsiteY1" fmla="*/ 237307 h 244246"/>
                <a:gd name="connsiteX2" fmla="*/ 148362 w 212006"/>
                <a:gd name="connsiteY2" fmla="*/ 229784 h 244246"/>
                <a:gd name="connsiteX3" fmla="*/ 11193 w 212006"/>
                <a:gd name="connsiteY3" fmla="*/ 55294 h 244246"/>
                <a:gd name="connsiteX4" fmla="*/ 17641 w 212006"/>
                <a:gd name="connsiteY4" fmla="*/ 4589 h 244246"/>
                <a:gd name="connsiteX5" fmla="*/ 18228 w 212006"/>
                <a:gd name="connsiteY5" fmla="*/ 4198 h 244246"/>
                <a:gd name="connsiteX6" fmla="*/ 84174 w 212006"/>
                <a:gd name="connsiteY6" fmla="*/ 33117 h 244246"/>
                <a:gd name="connsiteX7" fmla="*/ 203855 w 212006"/>
                <a:gd name="connsiteY7" fmla="*/ 186113 h 244246"/>
                <a:gd name="connsiteX8" fmla="*/ 199361 w 212006"/>
                <a:gd name="connsiteY8" fmla="*/ 236916 h 244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2006" h="244246">
                  <a:moveTo>
                    <a:pt x="199361" y="236916"/>
                  </a:moveTo>
                  <a:lnTo>
                    <a:pt x="198775" y="237307"/>
                  </a:lnTo>
                  <a:cubicBezTo>
                    <a:pt x="183631" y="249226"/>
                    <a:pt x="161063" y="245807"/>
                    <a:pt x="148362" y="229784"/>
                  </a:cubicBezTo>
                  <a:lnTo>
                    <a:pt x="11193" y="55294"/>
                  </a:lnTo>
                  <a:cubicBezTo>
                    <a:pt x="-8151" y="28525"/>
                    <a:pt x="2498" y="16508"/>
                    <a:pt x="17641" y="4589"/>
                  </a:cubicBezTo>
                  <a:lnTo>
                    <a:pt x="18228" y="4198"/>
                  </a:lnTo>
                  <a:cubicBezTo>
                    <a:pt x="38060" y="-8112"/>
                    <a:pt x="70301" y="14945"/>
                    <a:pt x="84174" y="33117"/>
                  </a:cubicBezTo>
                  <a:lnTo>
                    <a:pt x="203855" y="186113"/>
                  </a:lnTo>
                  <a:cubicBezTo>
                    <a:pt x="216556" y="202233"/>
                    <a:pt x="214504" y="224899"/>
                    <a:pt x="199361" y="236916"/>
                  </a:cubicBezTo>
                  <a:close/>
                </a:path>
              </a:pathLst>
            </a:custGeom>
            <a:solidFill>
              <a:srgbClr val="EABD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A7414341-5CF2-4725-B9A3-DA7465914CB5}"/>
                </a:ext>
              </a:extLst>
            </p:cNvPr>
            <p:cNvSpPr/>
            <p:nvPr/>
          </p:nvSpPr>
          <p:spPr>
            <a:xfrm>
              <a:off x="3876919" y="5389429"/>
              <a:ext cx="48849" cy="63504"/>
            </a:xfrm>
            <a:custGeom>
              <a:avLst/>
              <a:gdLst>
                <a:gd name="connsiteX0" fmla="*/ 7648 w 48849"/>
                <a:gd name="connsiteY0" fmla="*/ 2697 h 63504"/>
                <a:gd name="connsiteX1" fmla="*/ 2372 w 48849"/>
                <a:gd name="connsiteY1" fmla="*/ 9047 h 63504"/>
                <a:gd name="connsiteX2" fmla="*/ 4619 w 48849"/>
                <a:gd name="connsiteY2" fmla="*/ 28587 h 63504"/>
                <a:gd name="connsiteX3" fmla="*/ 30412 w 48849"/>
                <a:gd name="connsiteY3" fmla="*/ 62782 h 63504"/>
                <a:gd name="connsiteX4" fmla="*/ 45164 w 48849"/>
                <a:gd name="connsiteY4" fmla="*/ 53305 h 63504"/>
                <a:gd name="connsiteX5" fmla="*/ 46825 w 48849"/>
                <a:gd name="connsiteY5" fmla="*/ 35426 h 63504"/>
                <a:gd name="connsiteX6" fmla="*/ 22107 w 48849"/>
                <a:gd name="connsiteY6" fmla="*/ 4358 h 63504"/>
                <a:gd name="connsiteX7" fmla="*/ 7648 w 48849"/>
                <a:gd name="connsiteY7" fmla="*/ 2697 h 6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49" h="63504">
                  <a:moveTo>
                    <a:pt x="7648" y="2697"/>
                  </a:moveTo>
                  <a:cubicBezTo>
                    <a:pt x="5303" y="4163"/>
                    <a:pt x="3544" y="6410"/>
                    <a:pt x="2372" y="9047"/>
                  </a:cubicBezTo>
                  <a:cubicBezTo>
                    <a:pt x="418" y="13444"/>
                    <a:pt x="-754" y="20576"/>
                    <a:pt x="4619" y="28587"/>
                  </a:cubicBezTo>
                  <a:cubicBezTo>
                    <a:pt x="13412" y="41679"/>
                    <a:pt x="27383" y="61805"/>
                    <a:pt x="30412" y="62782"/>
                  </a:cubicBezTo>
                  <a:cubicBezTo>
                    <a:pt x="33440" y="63759"/>
                    <a:pt x="40572" y="61414"/>
                    <a:pt x="45164" y="53305"/>
                  </a:cubicBezTo>
                  <a:cubicBezTo>
                    <a:pt x="49658" y="45098"/>
                    <a:pt x="50049" y="42753"/>
                    <a:pt x="46825" y="35426"/>
                  </a:cubicBezTo>
                  <a:cubicBezTo>
                    <a:pt x="43601" y="28196"/>
                    <a:pt x="24354" y="6214"/>
                    <a:pt x="22107" y="4358"/>
                  </a:cubicBezTo>
                  <a:cubicBezTo>
                    <a:pt x="19958" y="2795"/>
                    <a:pt x="14682" y="-1895"/>
                    <a:pt x="7648" y="2697"/>
                  </a:cubicBezTo>
                  <a:close/>
                </a:path>
              </a:pathLst>
            </a:custGeom>
            <a:solidFill>
              <a:srgbClr val="EDE5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C331C179-508A-469B-BBCF-F7FDB52CEF0D}"/>
                </a:ext>
              </a:extLst>
            </p:cNvPr>
            <p:cNvSpPr/>
            <p:nvPr/>
          </p:nvSpPr>
          <p:spPr>
            <a:xfrm>
              <a:off x="3973522" y="5422266"/>
              <a:ext cx="54711" cy="183673"/>
            </a:xfrm>
            <a:custGeom>
              <a:avLst/>
              <a:gdLst>
                <a:gd name="connsiteX0" fmla="*/ 37663 w 54711"/>
                <a:gd name="connsiteY0" fmla="*/ 162424 h 183673"/>
                <a:gd name="connsiteX1" fmla="*/ 733 w 54711"/>
                <a:gd name="connsiteY1" fmla="*/ 733 h 183673"/>
                <a:gd name="connsiteX2" fmla="*/ 11382 w 54711"/>
                <a:gd name="connsiteY2" fmla="*/ 14411 h 183673"/>
                <a:gd name="connsiteX3" fmla="*/ 54076 w 54711"/>
                <a:gd name="connsiteY3" fmla="*/ 183136 h 18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11" h="183673">
                  <a:moveTo>
                    <a:pt x="37663" y="162424"/>
                  </a:moveTo>
                  <a:lnTo>
                    <a:pt x="733" y="733"/>
                  </a:lnTo>
                  <a:lnTo>
                    <a:pt x="11382" y="14411"/>
                  </a:lnTo>
                  <a:lnTo>
                    <a:pt x="54076" y="183136"/>
                  </a:lnTo>
                  <a:close/>
                </a:path>
              </a:pathLst>
            </a:custGeom>
            <a:solidFill>
              <a:srgbClr val="E5B59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4FE55389-D841-49EF-A45E-2A6F81AB98DA}"/>
                </a:ext>
              </a:extLst>
            </p:cNvPr>
            <p:cNvSpPr/>
            <p:nvPr/>
          </p:nvSpPr>
          <p:spPr>
            <a:xfrm>
              <a:off x="3936493" y="5151818"/>
              <a:ext cx="386887" cy="688775"/>
            </a:xfrm>
            <a:custGeom>
              <a:avLst/>
              <a:gdLst>
                <a:gd name="connsiteX0" fmla="*/ 352058 w 386886"/>
                <a:gd name="connsiteY0" fmla="*/ 231320 h 688774"/>
                <a:gd name="connsiteX1" fmla="*/ 351863 w 386886"/>
                <a:gd name="connsiteY1" fmla="*/ 230832 h 688774"/>
                <a:gd name="connsiteX2" fmla="*/ 337403 w 386886"/>
                <a:gd name="connsiteY2" fmla="*/ 158046 h 688774"/>
                <a:gd name="connsiteX3" fmla="*/ 295295 w 386886"/>
                <a:gd name="connsiteY3" fmla="*/ 130495 h 688774"/>
                <a:gd name="connsiteX4" fmla="*/ 294611 w 386886"/>
                <a:gd name="connsiteY4" fmla="*/ 130593 h 688774"/>
                <a:gd name="connsiteX5" fmla="*/ 266181 w 386886"/>
                <a:gd name="connsiteY5" fmla="*/ 172115 h 688774"/>
                <a:gd name="connsiteX6" fmla="*/ 274778 w 386886"/>
                <a:gd name="connsiteY6" fmla="*/ 215200 h 688774"/>
                <a:gd name="connsiteX7" fmla="*/ 269014 w 386886"/>
                <a:gd name="connsiteY7" fmla="*/ 215493 h 688774"/>
                <a:gd name="connsiteX8" fmla="*/ 255336 w 386886"/>
                <a:gd name="connsiteY8" fmla="*/ 146615 h 688774"/>
                <a:gd name="connsiteX9" fmla="*/ 213228 w 386886"/>
                <a:gd name="connsiteY9" fmla="*/ 119064 h 688774"/>
                <a:gd name="connsiteX10" fmla="*/ 212544 w 386886"/>
                <a:gd name="connsiteY10" fmla="*/ 119162 h 688774"/>
                <a:gd name="connsiteX11" fmla="*/ 184114 w 386886"/>
                <a:gd name="connsiteY11" fmla="*/ 160684 h 688774"/>
                <a:gd name="connsiteX12" fmla="*/ 196913 w 386886"/>
                <a:gd name="connsiteY12" fmla="*/ 225067 h 688774"/>
                <a:gd name="connsiteX13" fmla="*/ 195056 w 386886"/>
                <a:gd name="connsiteY13" fmla="*/ 225458 h 688774"/>
                <a:gd name="connsiteX14" fmla="*/ 192028 w 386886"/>
                <a:gd name="connsiteY14" fmla="*/ 226044 h 688774"/>
                <a:gd name="connsiteX15" fmla="*/ 191344 w 386886"/>
                <a:gd name="connsiteY15" fmla="*/ 226142 h 688774"/>
                <a:gd name="connsiteX16" fmla="*/ 173953 w 386886"/>
                <a:gd name="connsiteY16" fmla="*/ 138897 h 688774"/>
                <a:gd name="connsiteX17" fmla="*/ 131845 w 386886"/>
                <a:gd name="connsiteY17" fmla="*/ 111346 h 688774"/>
                <a:gd name="connsiteX18" fmla="*/ 131161 w 386886"/>
                <a:gd name="connsiteY18" fmla="*/ 111444 h 688774"/>
                <a:gd name="connsiteX19" fmla="*/ 102731 w 386886"/>
                <a:gd name="connsiteY19" fmla="*/ 152966 h 688774"/>
                <a:gd name="connsiteX20" fmla="*/ 120903 w 386886"/>
                <a:gd name="connsiteY20" fmla="*/ 244509 h 688774"/>
                <a:gd name="connsiteX21" fmla="*/ 114748 w 386886"/>
                <a:gd name="connsiteY21" fmla="*/ 246659 h 688774"/>
                <a:gd name="connsiteX22" fmla="*/ 72640 w 386886"/>
                <a:gd name="connsiteY22" fmla="*/ 35825 h 688774"/>
                <a:gd name="connsiteX23" fmla="*/ 29262 w 386886"/>
                <a:gd name="connsiteY23" fmla="*/ 1338 h 688774"/>
                <a:gd name="connsiteX24" fmla="*/ 28578 w 386886"/>
                <a:gd name="connsiteY24" fmla="*/ 1435 h 688774"/>
                <a:gd name="connsiteX25" fmla="*/ 1711 w 386886"/>
                <a:gd name="connsiteY25" fmla="*/ 49992 h 688774"/>
                <a:gd name="connsiteX26" fmla="*/ 48117 w 386886"/>
                <a:gd name="connsiteY26" fmla="*/ 283589 h 688774"/>
                <a:gd name="connsiteX27" fmla="*/ 48704 w 386886"/>
                <a:gd name="connsiteY27" fmla="*/ 290330 h 688774"/>
                <a:gd name="connsiteX28" fmla="*/ 48899 w 386886"/>
                <a:gd name="connsiteY28" fmla="*/ 291600 h 688774"/>
                <a:gd name="connsiteX29" fmla="*/ 74398 w 386886"/>
                <a:gd name="connsiteY29" fmla="*/ 419976 h 688774"/>
                <a:gd name="connsiteX30" fmla="*/ 132920 w 386886"/>
                <a:gd name="connsiteY30" fmla="*/ 478497 h 688774"/>
                <a:gd name="connsiteX31" fmla="*/ 174637 w 386886"/>
                <a:gd name="connsiteY31" fmla="*/ 688745 h 688774"/>
                <a:gd name="connsiteX32" fmla="*/ 386546 w 386886"/>
                <a:gd name="connsiteY32" fmla="*/ 646637 h 688774"/>
                <a:gd name="connsiteX33" fmla="*/ 344926 w 386886"/>
                <a:gd name="connsiteY33" fmla="*/ 437366 h 688774"/>
                <a:gd name="connsiteX34" fmla="*/ 363000 w 386886"/>
                <a:gd name="connsiteY34" fmla="*/ 424568 h 688774"/>
                <a:gd name="connsiteX35" fmla="*/ 378730 w 386886"/>
                <a:gd name="connsiteY35" fmla="*/ 365851 h 688774"/>
                <a:gd name="connsiteX36" fmla="*/ 352058 w 386886"/>
                <a:gd name="connsiteY36" fmla="*/ 231320 h 68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86886" h="688774">
                  <a:moveTo>
                    <a:pt x="352058" y="231320"/>
                  </a:moveTo>
                  <a:cubicBezTo>
                    <a:pt x="352058" y="231125"/>
                    <a:pt x="351960" y="231027"/>
                    <a:pt x="351863" y="230832"/>
                  </a:cubicBezTo>
                  <a:lnTo>
                    <a:pt x="337403" y="158046"/>
                  </a:lnTo>
                  <a:cubicBezTo>
                    <a:pt x="333593" y="138995"/>
                    <a:pt x="314737" y="126685"/>
                    <a:pt x="295295" y="130495"/>
                  </a:cubicBezTo>
                  <a:lnTo>
                    <a:pt x="294611" y="130593"/>
                  </a:lnTo>
                  <a:cubicBezTo>
                    <a:pt x="275071" y="134501"/>
                    <a:pt x="262371" y="153063"/>
                    <a:pt x="266181" y="172115"/>
                  </a:cubicBezTo>
                  <a:lnTo>
                    <a:pt x="274778" y="215200"/>
                  </a:lnTo>
                  <a:cubicBezTo>
                    <a:pt x="272922" y="215297"/>
                    <a:pt x="270968" y="215395"/>
                    <a:pt x="269014" y="215493"/>
                  </a:cubicBezTo>
                  <a:lnTo>
                    <a:pt x="255336" y="146615"/>
                  </a:lnTo>
                  <a:cubicBezTo>
                    <a:pt x="251526" y="127564"/>
                    <a:pt x="232670" y="115254"/>
                    <a:pt x="213228" y="119064"/>
                  </a:cubicBezTo>
                  <a:lnTo>
                    <a:pt x="212544" y="119162"/>
                  </a:lnTo>
                  <a:cubicBezTo>
                    <a:pt x="193005" y="123070"/>
                    <a:pt x="180304" y="141633"/>
                    <a:pt x="184114" y="160684"/>
                  </a:cubicBezTo>
                  <a:lnTo>
                    <a:pt x="196913" y="225067"/>
                  </a:lnTo>
                  <a:cubicBezTo>
                    <a:pt x="196326" y="225165"/>
                    <a:pt x="195642" y="225263"/>
                    <a:pt x="195056" y="225458"/>
                  </a:cubicBezTo>
                  <a:lnTo>
                    <a:pt x="192028" y="226044"/>
                  </a:lnTo>
                  <a:cubicBezTo>
                    <a:pt x="191832" y="226044"/>
                    <a:pt x="191637" y="226142"/>
                    <a:pt x="191344" y="226142"/>
                  </a:cubicBezTo>
                  <a:lnTo>
                    <a:pt x="173953" y="138897"/>
                  </a:lnTo>
                  <a:cubicBezTo>
                    <a:pt x="170143" y="119846"/>
                    <a:pt x="151287" y="107536"/>
                    <a:pt x="131845" y="111346"/>
                  </a:cubicBezTo>
                  <a:lnTo>
                    <a:pt x="131161" y="111444"/>
                  </a:lnTo>
                  <a:cubicBezTo>
                    <a:pt x="111719" y="115352"/>
                    <a:pt x="98921" y="133915"/>
                    <a:pt x="102731" y="152966"/>
                  </a:cubicBezTo>
                  <a:lnTo>
                    <a:pt x="120903" y="244509"/>
                  </a:lnTo>
                  <a:cubicBezTo>
                    <a:pt x="118851" y="245193"/>
                    <a:pt x="116800" y="245877"/>
                    <a:pt x="114748" y="246659"/>
                  </a:cubicBezTo>
                  <a:lnTo>
                    <a:pt x="72640" y="35825"/>
                  </a:lnTo>
                  <a:cubicBezTo>
                    <a:pt x="68048" y="12866"/>
                    <a:pt x="48704" y="-2570"/>
                    <a:pt x="29262" y="1338"/>
                  </a:cubicBezTo>
                  <a:lnTo>
                    <a:pt x="28578" y="1435"/>
                  </a:lnTo>
                  <a:cubicBezTo>
                    <a:pt x="9136" y="5343"/>
                    <a:pt x="-2881" y="27032"/>
                    <a:pt x="1711" y="49992"/>
                  </a:cubicBezTo>
                  <a:lnTo>
                    <a:pt x="48117" y="283589"/>
                  </a:lnTo>
                  <a:cubicBezTo>
                    <a:pt x="48606" y="285836"/>
                    <a:pt x="48606" y="288083"/>
                    <a:pt x="48704" y="290330"/>
                  </a:cubicBezTo>
                  <a:cubicBezTo>
                    <a:pt x="48704" y="290721"/>
                    <a:pt x="48801" y="291209"/>
                    <a:pt x="48899" y="291600"/>
                  </a:cubicBezTo>
                  <a:lnTo>
                    <a:pt x="74398" y="419976"/>
                  </a:lnTo>
                  <a:cubicBezTo>
                    <a:pt x="80358" y="450067"/>
                    <a:pt x="104001" y="473026"/>
                    <a:pt x="132920" y="478497"/>
                  </a:cubicBezTo>
                  <a:lnTo>
                    <a:pt x="174637" y="688745"/>
                  </a:lnTo>
                  <a:lnTo>
                    <a:pt x="386546" y="646637"/>
                  </a:lnTo>
                  <a:lnTo>
                    <a:pt x="344926" y="437366"/>
                  </a:lnTo>
                  <a:cubicBezTo>
                    <a:pt x="352058" y="433654"/>
                    <a:pt x="358115" y="429453"/>
                    <a:pt x="363000" y="424568"/>
                  </a:cubicBezTo>
                  <a:cubicBezTo>
                    <a:pt x="378241" y="409424"/>
                    <a:pt x="382247" y="383534"/>
                    <a:pt x="378730" y="365851"/>
                  </a:cubicBezTo>
                  <a:lnTo>
                    <a:pt x="352058" y="231320"/>
                  </a:lnTo>
                  <a:close/>
                </a:path>
              </a:pathLst>
            </a:custGeom>
            <a:solidFill>
              <a:srgbClr val="EFC8A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1B934DB4-0EFC-4E07-9C2D-D9DA1C996658}"/>
                </a:ext>
              </a:extLst>
            </p:cNvPr>
            <p:cNvSpPr/>
            <p:nvPr/>
          </p:nvSpPr>
          <p:spPr>
            <a:xfrm>
              <a:off x="3943551" y="5151538"/>
              <a:ext cx="57642" cy="63504"/>
            </a:xfrm>
            <a:custGeom>
              <a:avLst/>
              <a:gdLst>
                <a:gd name="connsiteX0" fmla="*/ 34905 w 57642"/>
                <a:gd name="connsiteY0" fmla="*/ 61897 h 63504"/>
                <a:gd name="connsiteX1" fmla="*/ 34416 w 57642"/>
                <a:gd name="connsiteY1" fmla="*/ 61995 h 63504"/>
                <a:gd name="connsiteX2" fmla="*/ 4325 w 57642"/>
                <a:gd name="connsiteY2" fmla="*/ 45386 h 63504"/>
                <a:gd name="connsiteX3" fmla="*/ 1394 w 57642"/>
                <a:gd name="connsiteY3" fmla="*/ 30634 h 63504"/>
                <a:gd name="connsiteX4" fmla="*/ 22497 w 57642"/>
                <a:gd name="connsiteY4" fmla="*/ 1617 h 63504"/>
                <a:gd name="connsiteX5" fmla="*/ 22986 w 57642"/>
                <a:gd name="connsiteY5" fmla="*/ 1520 h 63504"/>
                <a:gd name="connsiteX6" fmla="*/ 53565 w 57642"/>
                <a:gd name="connsiteY6" fmla="*/ 20278 h 63504"/>
                <a:gd name="connsiteX7" fmla="*/ 56496 w 57642"/>
                <a:gd name="connsiteY7" fmla="*/ 35030 h 63504"/>
                <a:gd name="connsiteX8" fmla="*/ 34905 w 57642"/>
                <a:gd name="connsiteY8" fmla="*/ 61897 h 63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642" h="63504">
                  <a:moveTo>
                    <a:pt x="34905" y="61897"/>
                  </a:moveTo>
                  <a:lnTo>
                    <a:pt x="34416" y="61995"/>
                  </a:lnTo>
                  <a:cubicBezTo>
                    <a:pt x="20152" y="64828"/>
                    <a:pt x="7647" y="62386"/>
                    <a:pt x="4325" y="45386"/>
                  </a:cubicBezTo>
                  <a:lnTo>
                    <a:pt x="1394" y="30634"/>
                  </a:lnTo>
                  <a:cubicBezTo>
                    <a:pt x="-2025" y="13634"/>
                    <a:pt x="8233" y="4451"/>
                    <a:pt x="22497" y="1617"/>
                  </a:cubicBezTo>
                  <a:lnTo>
                    <a:pt x="22986" y="1520"/>
                  </a:lnTo>
                  <a:cubicBezTo>
                    <a:pt x="37250" y="-1313"/>
                    <a:pt x="50146" y="3181"/>
                    <a:pt x="53565" y="20278"/>
                  </a:cubicBezTo>
                  <a:lnTo>
                    <a:pt x="56496" y="35030"/>
                  </a:lnTo>
                  <a:cubicBezTo>
                    <a:pt x="59818" y="52030"/>
                    <a:pt x="49169" y="59064"/>
                    <a:pt x="34905" y="61897"/>
                  </a:cubicBezTo>
                  <a:close/>
                </a:path>
              </a:pathLst>
            </a:custGeom>
            <a:solidFill>
              <a:srgbClr val="EDE5D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A38844EB-90A0-49D1-B535-2AFF49A3383E}"/>
                </a:ext>
              </a:extLst>
            </p:cNvPr>
            <p:cNvSpPr/>
            <p:nvPr/>
          </p:nvSpPr>
          <p:spPr>
            <a:xfrm>
              <a:off x="4064623" y="5639886"/>
              <a:ext cx="255970" cy="109422"/>
            </a:xfrm>
            <a:custGeom>
              <a:avLst/>
              <a:gdLst>
                <a:gd name="connsiteX0" fmla="*/ 253922 w 255970"/>
                <a:gd name="connsiteY0" fmla="*/ 62139 h 109422"/>
                <a:gd name="connsiteX1" fmla="*/ 14951 w 255970"/>
                <a:gd name="connsiteY1" fmla="*/ 108937 h 109422"/>
                <a:gd name="connsiteX2" fmla="*/ 11727 w 255970"/>
                <a:gd name="connsiteY2" fmla="*/ 106788 h 109422"/>
                <a:gd name="connsiteX3" fmla="*/ 785 w 255970"/>
                <a:gd name="connsiteY3" fmla="*/ 50806 h 109422"/>
                <a:gd name="connsiteX4" fmla="*/ 2934 w 255970"/>
                <a:gd name="connsiteY4" fmla="*/ 47582 h 109422"/>
                <a:gd name="connsiteX5" fmla="*/ 241905 w 255970"/>
                <a:gd name="connsiteY5" fmla="*/ 785 h 109422"/>
                <a:gd name="connsiteX6" fmla="*/ 245129 w 255970"/>
                <a:gd name="connsiteY6" fmla="*/ 2934 h 109422"/>
                <a:gd name="connsiteX7" fmla="*/ 256071 w 255970"/>
                <a:gd name="connsiteY7" fmla="*/ 58915 h 109422"/>
                <a:gd name="connsiteX8" fmla="*/ 253922 w 255970"/>
                <a:gd name="connsiteY8" fmla="*/ 62139 h 10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5970" h="109422">
                  <a:moveTo>
                    <a:pt x="253922" y="62139"/>
                  </a:moveTo>
                  <a:lnTo>
                    <a:pt x="14951" y="108937"/>
                  </a:lnTo>
                  <a:cubicBezTo>
                    <a:pt x="13486" y="109230"/>
                    <a:pt x="12020" y="108253"/>
                    <a:pt x="11727" y="106788"/>
                  </a:cubicBezTo>
                  <a:lnTo>
                    <a:pt x="785" y="50806"/>
                  </a:lnTo>
                  <a:cubicBezTo>
                    <a:pt x="492" y="49341"/>
                    <a:pt x="1469" y="47875"/>
                    <a:pt x="2934" y="47582"/>
                  </a:cubicBezTo>
                  <a:lnTo>
                    <a:pt x="241905" y="785"/>
                  </a:lnTo>
                  <a:cubicBezTo>
                    <a:pt x="243370" y="492"/>
                    <a:pt x="244836" y="1469"/>
                    <a:pt x="245129" y="2934"/>
                  </a:cubicBezTo>
                  <a:lnTo>
                    <a:pt x="256071" y="58915"/>
                  </a:lnTo>
                  <a:cubicBezTo>
                    <a:pt x="256267" y="60381"/>
                    <a:pt x="255387" y="61846"/>
                    <a:pt x="253922" y="62139"/>
                  </a:cubicBezTo>
                  <a:close/>
                </a:path>
              </a:pathLst>
            </a:custGeom>
            <a:solidFill>
              <a:srgbClr val="FBFAF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100D8BCB-7172-4B0C-B00E-20E376FA1E89}"/>
                </a:ext>
              </a:extLst>
            </p:cNvPr>
            <p:cNvSpPr/>
            <p:nvPr/>
          </p:nvSpPr>
          <p:spPr>
            <a:xfrm>
              <a:off x="4082401" y="5697621"/>
              <a:ext cx="22471" cy="22471"/>
            </a:xfrm>
            <a:custGeom>
              <a:avLst/>
              <a:gdLst>
                <a:gd name="connsiteX0" fmla="*/ 21270 w 22470"/>
                <a:gd name="connsiteY0" fmla="*/ 10625 h 22470"/>
                <a:gd name="connsiteX1" fmla="*/ 12248 w 22470"/>
                <a:gd name="connsiteY1" fmla="*/ 21270 h 22470"/>
                <a:gd name="connsiteX2" fmla="*/ 1602 w 22470"/>
                <a:gd name="connsiteY2" fmla="*/ 12248 h 22470"/>
                <a:gd name="connsiteX3" fmla="*/ 10625 w 22470"/>
                <a:gd name="connsiteY3" fmla="*/ 1602 h 22470"/>
                <a:gd name="connsiteX4" fmla="*/ 21270 w 22470"/>
                <a:gd name="connsiteY4" fmla="*/ 10625 h 22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0" h="22470">
                  <a:moveTo>
                    <a:pt x="21270" y="10625"/>
                  </a:moveTo>
                  <a:cubicBezTo>
                    <a:pt x="21719" y="16056"/>
                    <a:pt x="17679" y="20822"/>
                    <a:pt x="12248" y="21270"/>
                  </a:cubicBezTo>
                  <a:cubicBezTo>
                    <a:pt x="6817" y="21719"/>
                    <a:pt x="2051" y="17679"/>
                    <a:pt x="1602" y="12248"/>
                  </a:cubicBezTo>
                  <a:cubicBezTo>
                    <a:pt x="1154" y="6817"/>
                    <a:pt x="5193" y="2051"/>
                    <a:pt x="10625" y="1602"/>
                  </a:cubicBezTo>
                  <a:cubicBezTo>
                    <a:pt x="16056" y="1154"/>
                    <a:pt x="20822" y="5193"/>
                    <a:pt x="21270" y="10625"/>
                  </a:cubicBezTo>
                  <a:close/>
                </a:path>
              </a:pathLst>
            </a:custGeom>
            <a:solidFill>
              <a:srgbClr val="4D70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AABFB01C-25C0-425F-83E3-D8A63F35CB19}"/>
                </a:ext>
              </a:extLst>
            </p:cNvPr>
            <p:cNvSpPr/>
            <p:nvPr/>
          </p:nvSpPr>
          <p:spPr>
            <a:xfrm>
              <a:off x="4063003" y="5686041"/>
              <a:ext cx="288211" cy="159249"/>
            </a:xfrm>
            <a:custGeom>
              <a:avLst/>
              <a:gdLst>
                <a:gd name="connsiteX0" fmla="*/ 283776 w 288210"/>
                <a:gd name="connsiteY0" fmla="*/ 108309 h 159248"/>
                <a:gd name="connsiteX1" fmla="*/ 25852 w 288210"/>
                <a:gd name="connsiteY1" fmla="*/ 158820 h 159248"/>
                <a:gd name="connsiteX2" fmla="*/ 19892 w 288210"/>
                <a:gd name="connsiteY2" fmla="*/ 154716 h 159248"/>
                <a:gd name="connsiteX3" fmla="*/ 841 w 288210"/>
                <a:gd name="connsiteY3" fmla="*/ 57408 h 159248"/>
                <a:gd name="connsiteX4" fmla="*/ 4847 w 288210"/>
                <a:gd name="connsiteY4" fmla="*/ 51351 h 159248"/>
                <a:gd name="connsiteX5" fmla="*/ 262771 w 288210"/>
                <a:gd name="connsiteY5" fmla="*/ 841 h 159248"/>
                <a:gd name="connsiteX6" fmla="*/ 268731 w 288210"/>
                <a:gd name="connsiteY6" fmla="*/ 4944 h 159248"/>
                <a:gd name="connsiteX7" fmla="*/ 287782 w 288210"/>
                <a:gd name="connsiteY7" fmla="*/ 102252 h 159248"/>
                <a:gd name="connsiteX8" fmla="*/ 283776 w 288210"/>
                <a:gd name="connsiteY8" fmla="*/ 108309 h 15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210" h="159248">
                  <a:moveTo>
                    <a:pt x="283776" y="108309"/>
                  </a:moveTo>
                  <a:lnTo>
                    <a:pt x="25852" y="158820"/>
                  </a:lnTo>
                  <a:cubicBezTo>
                    <a:pt x="23116" y="159406"/>
                    <a:pt x="20381" y="157549"/>
                    <a:pt x="19892" y="154716"/>
                  </a:cubicBezTo>
                  <a:lnTo>
                    <a:pt x="841" y="57408"/>
                  </a:lnTo>
                  <a:cubicBezTo>
                    <a:pt x="255" y="54673"/>
                    <a:pt x="2111" y="51937"/>
                    <a:pt x="4847" y="51351"/>
                  </a:cubicBezTo>
                  <a:lnTo>
                    <a:pt x="262771" y="841"/>
                  </a:lnTo>
                  <a:cubicBezTo>
                    <a:pt x="265507" y="255"/>
                    <a:pt x="268242" y="2111"/>
                    <a:pt x="268731" y="4944"/>
                  </a:cubicBezTo>
                  <a:lnTo>
                    <a:pt x="287782" y="102252"/>
                  </a:lnTo>
                  <a:cubicBezTo>
                    <a:pt x="288368" y="105085"/>
                    <a:pt x="286512" y="107723"/>
                    <a:pt x="283776" y="108309"/>
                  </a:cubicBezTo>
                  <a:close/>
                </a:path>
              </a:pathLst>
            </a:custGeom>
            <a:solidFill>
              <a:srgbClr val="4D708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73" name="자유형: 도형 172">
            <a:extLst>
              <a:ext uri="{FF2B5EF4-FFF2-40B4-BE49-F238E27FC236}">
                <a16:creationId xmlns:a16="http://schemas.microsoft.com/office/drawing/2014/main" id="{4AFE7176-89C1-4023-98C4-6787B53F0F6A}"/>
              </a:ext>
            </a:extLst>
          </p:cNvPr>
          <p:cNvSpPr/>
          <p:nvPr/>
        </p:nvSpPr>
        <p:spPr>
          <a:xfrm>
            <a:off x="2138371" y="627651"/>
            <a:ext cx="1771498" cy="1771493"/>
          </a:xfrm>
          <a:custGeom>
            <a:avLst/>
            <a:gdLst>
              <a:gd name="connsiteX0" fmla="*/ 1055816 w 1771498"/>
              <a:gd name="connsiteY0" fmla="*/ 194879 h 1771493"/>
              <a:gd name="connsiteX1" fmla="*/ 1582855 w 1771498"/>
              <a:gd name="connsiteY1" fmla="*/ 1055813 h 1771493"/>
              <a:gd name="connsiteX2" fmla="*/ 721919 w 1771498"/>
              <a:gd name="connsiteY2" fmla="*/ 1582851 h 1771493"/>
              <a:gd name="connsiteX3" fmla="*/ 194880 w 1771498"/>
              <a:gd name="connsiteY3" fmla="*/ 721917 h 1771493"/>
              <a:gd name="connsiteX4" fmla="*/ 1055816 w 1771498"/>
              <a:gd name="connsiteY4" fmla="*/ 194879 h 177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498" h="1771493">
                <a:moveTo>
                  <a:pt x="1055816" y="194879"/>
                </a:moveTo>
                <a:cubicBezTo>
                  <a:pt x="1439095" y="287082"/>
                  <a:pt x="1675058" y="672535"/>
                  <a:pt x="1582855" y="1055813"/>
                </a:cubicBezTo>
                <a:cubicBezTo>
                  <a:pt x="1490652" y="1439091"/>
                  <a:pt x="1105198" y="1675054"/>
                  <a:pt x="721919" y="1582851"/>
                </a:cubicBezTo>
                <a:cubicBezTo>
                  <a:pt x="338640" y="1490648"/>
                  <a:pt x="102677" y="1105195"/>
                  <a:pt x="194880" y="721917"/>
                </a:cubicBezTo>
                <a:cubicBezTo>
                  <a:pt x="287083" y="338639"/>
                  <a:pt x="672537" y="102676"/>
                  <a:pt x="1055816" y="194879"/>
                </a:cubicBezTo>
                <a:close/>
              </a:path>
            </a:pathLst>
          </a:custGeom>
          <a:solidFill>
            <a:srgbClr val="FFFFFF"/>
          </a:solidFill>
          <a:ln w="1709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4" name="자유형: 도형 173">
            <a:extLst>
              <a:ext uri="{FF2B5EF4-FFF2-40B4-BE49-F238E27FC236}">
                <a16:creationId xmlns:a16="http://schemas.microsoft.com/office/drawing/2014/main" id="{5FDC5ABB-09FE-4B6F-A21C-FBA4DC02592E}"/>
              </a:ext>
            </a:extLst>
          </p:cNvPr>
          <p:cNvSpPr/>
          <p:nvPr/>
        </p:nvSpPr>
        <p:spPr>
          <a:xfrm>
            <a:off x="2759836" y="1902083"/>
            <a:ext cx="515970" cy="51597"/>
          </a:xfrm>
          <a:custGeom>
            <a:avLst/>
            <a:gdLst>
              <a:gd name="connsiteX0" fmla="*/ 12899 w 515970"/>
              <a:gd name="connsiteY0" fmla="*/ 12899 h 51596"/>
              <a:gd name="connsiteX1" fmla="*/ 516830 w 515970"/>
              <a:gd name="connsiteY1" fmla="*/ 12899 h 51596"/>
              <a:gd name="connsiteX2" fmla="*/ 516830 w 515970"/>
              <a:gd name="connsiteY2" fmla="*/ 47297 h 51596"/>
              <a:gd name="connsiteX3" fmla="*/ 12899 w 515970"/>
              <a:gd name="connsiteY3" fmla="*/ 47297 h 51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970" h="51596">
                <a:moveTo>
                  <a:pt x="12899" y="12899"/>
                </a:moveTo>
                <a:lnTo>
                  <a:pt x="516830" y="12899"/>
                </a:lnTo>
                <a:lnTo>
                  <a:pt x="516830" y="47297"/>
                </a:lnTo>
                <a:lnTo>
                  <a:pt x="12899" y="47297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5" name="자유형: 도형 174">
            <a:extLst>
              <a:ext uri="{FF2B5EF4-FFF2-40B4-BE49-F238E27FC236}">
                <a16:creationId xmlns:a16="http://schemas.microsoft.com/office/drawing/2014/main" id="{722538FD-1BB5-4034-AB02-F4EE7C823826}"/>
              </a:ext>
            </a:extLst>
          </p:cNvPr>
          <p:cNvSpPr/>
          <p:nvPr/>
        </p:nvSpPr>
        <p:spPr>
          <a:xfrm>
            <a:off x="2876790" y="1736973"/>
            <a:ext cx="292383" cy="171990"/>
          </a:xfrm>
          <a:custGeom>
            <a:avLst/>
            <a:gdLst>
              <a:gd name="connsiteX0" fmla="*/ 12899 w 292383"/>
              <a:gd name="connsiteY0" fmla="*/ 12899 h 171989"/>
              <a:gd name="connsiteX1" fmla="*/ 282924 w 292383"/>
              <a:gd name="connsiteY1" fmla="*/ 12899 h 171989"/>
              <a:gd name="connsiteX2" fmla="*/ 282924 w 292383"/>
              <a:gd name="connsiteY2" fmla="*/ 176289 h 171989"/>
              <a:gd name="connsiteX3" fmla="*/ 12899 w 292383"/>
              <a:gd name="connsiteY3" fmla="*/ 176289 h 171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383" h="171989">
                <a:moveTo>
                  <a:pt x="12899" y="12899"/>
                </a:moveTo>
                <a:lnTo>
                  <a:pt x="282924" y="12899"/>
                </a:lnTo>
                <a:lnTo>
                  <a:pt x="282924" y="176289"/>
                </a:lnTo>
                <a:lnTo>
                  <a:pt x="12899" y="176289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6" name="자유형: 도형 175">
            <a:extLst>
              <a:ext uri="{FF2B5EF4-FFF2-40B4-BE49-F238E27FC236}">
                <a16:creationId xmlns:a16="http://schemas.microsoft.com/office/drawing/2014/main" id="{FBAB401D-0BAD-4D2F-9CB3-2540CFF86D1C}"/>
              </a:ext>
            </a:extLst>
          </p:cNvPr>
          <p:cNvSpPr/>
          <p:nvPr/>
        </p:nvSpPr>
        <p:spPr>
          <a:xfrm>
            <a:off x="2869910" y="1730093"/>
            <a:ext cx="309582" cy="189189"/>
          </a:xfrm>
          <a:custGeom>
            <a:avLst/>
            <a:gdLst>
              <a:gd name="connsiteX0" fmla="*/ 289803 w 309582"/>
              <a:gd name="connsiteY0" fmla="*/ 190049 h 189188"/>
              <a:gd name="connsiteX1" fmla="*/ 19779 w 309582"/>
              <a:gd name="connsiteY1" fmla="*/ 190049 h 189188"/>
              <a:gd name="connsiteX2" fmla="*/ 12899 w 309582"/>
              <a:gd name="connsiteY2" fmla="*/ 183169 h 189188"/>
              <a:gd name="connsiteX3" fmla="*/ 12899 w 309582"/>
              <a:gd name="connsiteY3" fmla="*/ 19779 h 189188"/>
              <a:gd name="connsiteX4" fmla="*/ 19779 w 309582"/>
              <a:gd name="connsiteY4" fmla="*/ 12899 h 189188"/>
              <a:gd name="connsiteX5" fmla="*/ 289803 w 309582"/>
              <a:gd name="connsiteY5" fmla="*/ 12899 h 189188"/>
              <a:gd name="connsiteX6" fmla="*/ 296683 w 309582"/>
              <a:gd name="connsiteY6" fmla="*/ 19779 h 189188"/>
              <a:gd name="connsiteX7" fmla="*/ 296683 w 309582"/>
              <a:gd name="connsiteY7" fmla="*/ 183169 h 189188"/>
              <a:gd name="connsiteX8" fmla="*/ 289803 w 309582"/>
              <a:gd name="connsiteY8" fmla="*/ 190049 h 189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9582" h="189188">
                <a:moveTo>
                  <a:pt x="289803" y="190049"/>
                </a:moveTo>
                <a:lnTo>
                  <a:pt x="19779" y="190049"/>
                </a:lnTo>
                <a:cubicBezTo>
                  <a:pt x="16339" y="190049"/>
                  <a:pt x="12899" y="186609"/>
                  <a:pt x="12899" y="183169"/>
                </a:cubicBezTo>
                <a:lnTo>
                  <a:pt x="12899" y="19779"/>
                </a:lnTo>
                <a:cubicBezTo>
                  <a:pt x="12899" y="16339"/>
                  <a:pt x="16339" y="12899"/>
                  <a:pt x="19779" y="12899"/>
                </a:cubicBezTo>
                <a:lnTo>
                  <a:pt x="289803" y="12899"/>
                </a:lnTo>
                <a:cubicBezTo>
                  <a:pt x="293243" y="12899"/>
                  <a:pt x="296683" y="16339"/>
                  <a:pt x="296683" y="19779"/>
                </a:cubicBezTo>
                <a:lnTo>
                  <a:pt x="296683" y="183169"/>
                </a:lnTo>
                <a:cubicBezTo>
                  <a:pt x="296683" y="188329"/>
                  <a:pt x="293243" y="190049"/>
                  <a:pt x="289803" y="190049"/>
                </a:cubicBezTo>
                <a:close/>
              </a:path>
            </a:pathLst>
          </a:custGeom>
          <a:solidFill>
            <a:srgbClr val="83C2E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7" name="자유형: 도형 176">
            <a:extLst>
              <a:ext uri="{FF2B5EF4-FFF2-40B4-BE49-F238E27FC236}">
                <a16:creationId xmlns:a16="http://schemas.microsoft.com/office/drawing/2014/main" id="{DE2F14BB-6BE1-4596-9A96-A8D92EB548C4}"/>
              </a:ext>
            </a:extLst>
          </p:cNvPr>
          <p:cNvSpPr/>
          <p:nvPr/>
        </p:nvSpPr>
        <p:spPr>
          <a:xfrm>
            <a:off x="2484652" y="1147048"/>
            <a:ext cx="1066339" cy="653561"/>
          </a:xfrm>
          <a:custGeom>
            <a:avLst/>
            <a:gdLst>
              <a:gd name="connsiteX0" fmla="*/ 1022481 w 1066338"/>
              <a:gd name="connsiteY0" fmla="*/ 12899 h 653560"/>
              <a:gd name="connsiteX1" fmla="*/ 57617 w 1066338"/>
              <a:gd name="connsiteY1" fmla="*/ 12899 h 653560"/>
              <a:gd name="connsiteX2" fmla="*/ 12899 w 1066338"/>
              <a:gd name="connsiteY2" fmla="*/ 55897 h 653560"/>
              <a:gd name="connsiteX3" fmla="*/ 12899 w 1066338"/>
              <a:gd name="connsiteY3" fmla="*/ 604544 h 653560"/>
              <a:gd name="connsiteX4" fmla="*/ 57617 w 1066338"/>
              <a:gd name="connsiteY4" fmla="*/ 647541 h 653560"/>
              <a:gd name="connsiteX5" fmla="*/ 1022481 w 1066338"/>
              <a:gd name="connsiteY5" fmla="*/ 647541 h 653560"/>
              <a:gd name="connsiteX6" fmla="*/ 1067199 w 1066338"/>
              <a:gd name="connsiteY6" fmla="*/ 604544 h 653560"/>
              <a:gd name="connsiteX7" fmla="*/ 1067199 w 1066338"/>
              <a:gd name="connsiteY7" fmla="*/ 55897 h 653560"/>
              <a:gd name="connsiteX8" fmla="*/ 1022481 w 1066338"/>
              <a:gd name="connsiteY8" fmla="*/ 12899 h 65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6338" h="653560">
                <a:moveTo>
                  <a:pt x="1022481" y="12899"/>
                </a:moveTo>
                <a:lnTo>
                  <a:pt x="57617" y="12899"/>
                </a:lnTo>
                <a:cubicBezTo>
                  <a:pt x="31818" y="12899"/>
                  <a:pt x="12899" y="31818"/>
                  <a:pt x="12899" y="55897"/>
                </a:cubicBezTo>
                <a:lnTo>
                  <a:pt x="12899" y="604544"/>
                </a:lnTo>
                <a:cubicBezTo>
                  <a:pt x="12899" y="628622"/>
                  <a:pt x="33538" y="647541"/>
                  <a:pt x="57617" y="647541"/>
                </a:cubicBezTo>
                <a:lnTo>
                  <a:pt x="1022481" y="647541"/>
                </a:lnTo>
                <a:cubicBezTo>
                  <a:pt x="1048280" y="647541"/>
                  <a:pt x="1067199" y="628622"/>
                  <a:pt x="1067199" y="604544"/>
                </a:cubicBezTo>
                <a:lnTo>
                  <a:pt x="1067199" y="55897"/>
                </a:lnTo>
                <a:cubicBezTo>
                  <a:pt x="1067199" y="31818"/>
                  <a:pt x="1048280" y="12899"/>
                  <a:pt x="1022481" y="12899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8" name="자유형: 도형 177">
            <a:extLst>
              <a:ext uri="{FF2B5EF4-FFF2-40B4-BE49-F238E27FC236}">
                <a16:creationId xmlns:a16="http://schemas.microsoft.com/office/drawing/2014/main" id="{08669EC7-420A-4898-B03D-4ACE8D9F2BD0}"/>
              </a:ext>
            </a:extLst>
          </p:cNvPr>
          <p:cNvSpPr/>
          <p:nvPr/>
        </p:nvSpPr>
        <p:spPr>
          <a:xfrm>
            <a:off x="2477773" y="1140169"/>
            <a:ext cx="1083538" cy="670760"/>
          </a:xfrm>
          <a:custGeom>
            <a:avLst/>
            <a:gdLst>
              <a:gd name="connsiteX0" fmla="*/ 1029361 w 1083537"/>
              <a:gd name="connsiteY0" fmla="*/ 659580 h 670759"/>
              <a:gd name="connsiteX1" fmla="*/ 64496 w 1083537"/>
              <a:gd name="connsiteY1" fmla="*/ 659580 h 670759"/>
              <a:gd name="connsiteX2" fmla="*/ 12899 w 1083537"/>
              <a:gd name="connsiteY2" fmla="*/ 609703 h 670759"/>
              <a:gd name="connsiteX3" fmla="*/ 12899 w 1083537"/>
              <a:gd name="connsiteY3" fmla="*/ 62776 h 670759"/>
              <a:gd name="connsiteX4" fmla="*/ 64496 w 1083537"/>
              <a:gd name="connsiteY4" fmla="*/ 12899 h 670759"/>
              <a:gd name="connsiteX5" fmla="*/ 1029361 w 1083537"/>
              <a:gd name="connsiteY5" fmla="*/ 12899 h 670759"/>
              <a:gd name="connsiteX6" fmla="*/ 1080958 w 1083537"/>
              <a:gd name="connsiteY6" fmla="*/ 62776 h 670759"/>
              <a:gd name="connsiteX7" fmla="*/ 1080958 w 1083537"/>
              <a:gd name="connsiteY7" fmla="*/ 611423 h 670759"/>
              <a:gd name="connsiteX8" fmla="*/ 1029361 w 1083537"/>
              <a:gd name="connsiteY8" fmla="*/ 659580 h 67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537" h="670759">
                <a:moveTo>
                  <a:pt x="1029361" y="659580"/>
                </a:moveTo>
                <a:lnTo>
                  <a:pt x="64496" y="659580"/>
                </a:lnTo>
                <a:cubicBezTo>
                  <a:pt x="35258" y="659580"/>
                  <a:pt x="12899" y="637222"/>
                  <a:pt x="12899" y="609703"/>
                </a:cubicBezTo>
                <a:lnTo>
                  <a:pt x="12899" y="62776"/>
                </a:lnTo>
                <a:cubicBezTo>
                  <a:pt x="12899" y="35258"/>
                  <a:pt x="36978" y="12899"/>
                  <a:pt x="64496" y="12899"/>
                </a:cubicBezTo>
                <a:lnTo>
                  <a:pt x="1029361" y="12899"/>
                </a:lnTo>
                <a:cubicBezTo>
                  <a:pt x="1058599" y="12899"/>
                  <a:pt x="1080958" y="35258"/>
                  <a:pt x="1080958" y="62776"/>
                </a:cubicBezTo>
                <a:lnTo>
                  <a:pt x="1080958" y="611423"/>
                </a:lnTo>
                <a:cubicBezTo>
                  <a:pt x="1080958" y="637222"/>
                  <a:pt x="1058599" y="659580"/>
                  <a:pt x="1029361" y="659580"/>
                </a:cubicBezTo>
                <a:close/>
              </a:path>
            </a:pathLst>
          </a:custGeom>
          <a:solidFill>
            <a:srgbClr val="00B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9" name="자유형: 도형 178">
            <a:extLst>
              <a:ext uri="{FF2B5EF4-FFF2-40B4-BE49-F238E27FC236}">
                <a16:creationId xmlns:a16="http://schemas.microsoft.com/office/drawing/2014/main" id="{86913A4A-744D-4710-B297-FFFFB74B9011}"/>
              </a:ext>
            </a:extLst>
          </p:cNvPr>
          <p:cNvSpPr/>
          <p:nvPr/>
        </p:nvSpPr>
        <p:spPr>
          <a:xfrm>
            <a:off x="2752957" y="1895203"/>
            <a:ext cx="533169" cy="68796"/>
          </a:xfrm>
          <a:custGeom>
            <a:avLst/>
            <a:gdLst>
              <a:gd name="connsiteX0" fmla="*/ 523710 w 533169"/>
              <a:gd name="connsiteY0" fmla="*/ 61056 h 68795"/>
              <a:gd name="connsiteX1" fmla="*/ 19779 w 533169"/>
              <a:gd name="connsiteY1" fmla="*/ 61056 h 68795"/>
              <a:gd name="connsiteX2" fmla="*/ 12899 w 533169"/>
              <a:gd name="connsiteY2" fmla="*/ 54177 h 68795"/>
              <a:gd name="connsiteX3" fmla="*/ 12899 w 533169"/>
              <a:gd name="connsiteY3" fmla="*/ 19779 h 68795"/>
              <a:gd name="connsiteX4" fmla="*/ 19779 w 533169"/>
              <a:gd name="connsiteY4" fmla="*/ 12899 h 68795"/>
              <a:gd name="connsiteX5" fmla="*/ 523710 w 533169"/>
              <a:gd name="connsiteY5" fmla="*/ 12899 h 68795"/>
              <a:gd name="connsiteX6" fmla="*/ 530590 w 533169"/>
              <a:gd name="connsiteY6" fmla="*/ 19779 h 68795"/>
              <a:gd name="connsiteX7" fmla="*/ 530590 w 533169"/>
              <a:gd name="connsiteY7" fmla="*/ 54177 h 68795"/>
              <a:gd name="connsiteX8" fmla="*/ 523710 w 533169"/>
              <a:gd name="connsiteY8" fmla="*/ 61056 h 68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169" h="68795">
                <a:moveTo>
                  <a:pt x="523710" y="61056"/>
                </a:moveTo>
                <a:lnTo>
                  <a:pt x="19779" y="61056"/>
                </a:lnTo>
                <a:cubicBezTo>
                  <a:pt x="16339" y="61056"/>
                  <a:pt x="12899" y="57617"/>
                  <a:pt x="12899" y="54177"/>
                </a:cubicBezTo>
                <a:lnTo>
                  <a:pt x="12899" y="19779"/>
                </a:lnTo>
                <a:cubicBezTo>
                  <a:pt x="12899" y="16339"/>
                  <a:pt x="16339" y="12899"/>
                  <a:pt x="19779" y="12899"/>
                </a:cubicBezTo>
                <a:lnTo>
                  <a:pt x="523710" y="12899"/>
                </a:lnTo>
                <a:cubicBezTo>
                  <a:pt x="527150" y="12899"/>
                  <a:pt x="530590" y="16339"/>
                  <a:pt x="530590" y="19779"/>
                </a:cubicBezTo>
                <a:lnTo>
                  <a:pt x="530590" y="54177"/>
                </a:lnTo>
                <a:cubicBezTo>
                  <a:pt x="530590" y="57617"/>
                  <a:pt x="527150" y="61056"/>
                  <a:pt x="523710" y="61056"/>
                </a:cubicBezTo>
                <a:close/>
              </a:path>
            </a:pathLst>
          </a:custGeom>
          <a:solidFill>
            <a:srgbClr val="0A3A7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0" name="자유형: 도형 179">
            <a:extLst>
              <a:ext uri="{FF2B5EF4-FFF2-40B4-BE49-F238E27FC236}">
                <a16:creationId xmlns:a16="http://schemas.microsoft.com/office/drawing/2014/main" id="{FA9F7700-FC3E-442B-9AB1-EC4085A08BDF}"/>
              </a:ext>
            </a:extLst>
          </p:cNvPr>
          <p:cNvSpPr/>
          <p:nvPr/>
        </p:nvSpPr>
        <p:spPr>
          <a:xfrm>
            <a:off x="2477773" y="1140169"/>
            <a:ext cx="1083538" cy="670760"/>
          </a:xfrm>
          <a:custGeom>
            <a:avLst/>
            <a:gdLst>
              <a:gd name="connsiteX0" fmla="*/ 1029361 w 1083537"/>
              <a:gd name="connsiteY0" fmla="*/ 38698 h 670759"/>
              <a:gd name="connsiteX1" fmla="*/ 1055159 w 1083537"/>
              <a:gd name="connsiteY1" fmla="*/ 62776 h 670759"/>
              <a:gd name="connsiteX2" fmla="*/ 1055159 w 1083537"/>
              <a:gd name="connsiteY2" fmla="*/ 611423 h 670759"/>
              <a:gd name="connsiteX3" fmla="*/ 1029361 w 1083537"/>
              <a:gd name="connsiteY3" fmla="*/ 635502 h 670759"/>
              <a:gd name="connsiteX4" fmla="*/ 64496 w 1083537"/>
              <a:gd name="connsiteY4" fmla="*/ 635502 h 670759"/>
              <a:gd name="connsiteX5" fmla="*/ 38698 w 1083537"/>
              <a:gd name="connsiteY5" fmla="*/ 611423 h 670759"/>
              <a:gd name="connsiteX6" fmla="*/ 38698 w 1083537"/>
              <a:gd name="connsiteY6" fmla="*/ 62776 h 670759"/>
              <a:gd name="connsiteX7" fmla="*/ 64496 w 1083537"/>
              <a:gd name="connsiteY7" fmla="*/ 38698 h 670759"/>
              <a:gd name="connsiteX8" fmla="*/ 1029361 w 1083537"/>
              <a:gd name="connsiteY8" fmla="*/ 38698 h 670759"/>
              <a:gd name="connsiteX9" fmla="*/ 1029361 w 1083537"/>
              <a:gd name="connsiteY9" fmla="*/ 12899 h 670759"/>
              <a:gd name="connsiteX10" fmla="*/ 64496 w 1083537"/>
              <a:gd name="connsiteY10" fmla="*/ 12899 h 670759"/>
              <a:gd name="connsiteX11" fmla="*/ 12899 w 1083537"/>
              <a:gd name="connsiteY11" fmla="*/ 62776 h 670759"/>
              <a:gd name="connsiteX12" fmla="*/ 12899 w 1083537"/>
              <a:gd name="connsiteY12" fmla="*/ 611423 h 670759"/>
              <a:gd name="connsiteX13" fmla="*/ 64496 w 1083537"/>
              <a:gd name="connsiteY13" fmla="*/ 661300 h 670759"/>
              <a:gd name="connsiteX14" fmla="*/ 1029361 w 1083537"/>
              <a:gd name="connsiteY14" fmla="*/ 661300 h 670759"/>
              <a:gd name="connsiteX15" fmla="*/ 1080958 w 1083537"/>
              <a:gd name="connsiteY15" fmla="*/ 611423 h 670759"/>
              <a:gd name="connsiteX16" fmla="*/ 1080958 w 1083537"/>
              <a:gd name="connsiteY16" fmla="*/ 62776 h 670759"/>
              <a:gd name="connsiteX17" fmla="*/ 1029361 w 1083537"/>
              <a:gd name="connsiteY17" fmla="*/ 12899 h 670759"/>
              <a:gd name="connsiteX18" fmla="*/ 1029361 w 1083537"/>
              <a:gd name="connsiteY18" fmla="*/ 12899 h 67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83537" h="670759">
                <a:moveTo>
                  <a:pt x="1029361" y="38698"/>
                </a:moveTo>
                <a:cubicBezTo>
                  <a:pt x="1043120" y="38698"/>
                  <a:pt x="1055159" y="49017"/>
                  <a:pt x="1055159" y="62776"/>
                </a:cubicBezTo>
                <a:lnTo>
                  <a:pt x="1055159" y="611423"/>
                </a:lnTo>
                <a:cubicBezTo>
                  <a:pt x="1055159" y="625182"/>
                  <a:pt x="1043120" y="635502"/>
                  <a:pt x="1029361" y="635502"/>
                </a:cubicBezTo>
                <a:lnTo>
                  <a:pt x="64496" y="635502"/>
                </a:lnTo>
                <a:cubicBezTo>
                  <a:pt x="50737" y="635502"/>
                  <a:pt x="38698" y="625182"/>
                  <a:pt x="38698" y="611423"/>
                </a:cubicBezTo>
                <a:lnTo>
                  <a:pt x="38698" y="62776"/>
                </a:lnTo>
                <a:cubicBezTo>
                  <a:pt x="38698" y="49017"/>
                  <a:pt x="50737" y="38698"/>
                  <a:pt x="64496" y="38698"/>
                </a:cubicBezTo>
                <a:lnTo>
                  <a:pt x="1029361" y="38698"/>
                </a:lnTo>
                <a:moveTo>
                  <a:pt x="1029361" y="12899"/>
                </a:moveTo>
                <a:lnTo>
                  <a:pt x="64496" y="12899"/>
                </a:lnTo>
                <a:cubicBezTo>
                  <a:pt x="35258" y="12899"/>
                  <a:pt x="12899" y="35258"/>
                  <a:pt x="12899" y="62776"/>
                </a:cubicBezTo>
                <a:lnTo>
                  <a:pt x="12899" y="611423"/>
                </a:lnTo>
                <a:cubicBezTo>
                  <a:pt x="12899" y="638942"/>
                  <a:pt x="36978" y="661300"/>
                  <a:pt x="64496" y="661300"/>
                </a:cubicBezTo>
                <a:lnTo>
                  <a:pt x="1029361" y="661300"/>
                </a:lnTo>
                <a:cubicBezTo>
                  <a:pt x="1058599" y="661300"/>
                  <a:pt x="1080958" y="638942"/>
                  <a:pt x="1080958" y="611423"/>
                </a:cubicBezTo>
                <a:lnTo>
                  <a:pt x="1080958" y="62776"/>
                </a:lnTo>
                <a:cubicBezTo>
                  <a:pt x="1080958" y="35258"/>
                  <a:pt x="1058599" y="12899"/>
                  <a:pt x="1029361" y="12899"/>
                </a:cubicBezTo>
                <a:lnTo>
                  <a:pt x="1029361" y="12899"/>
                </a:lnTo>
                <a:close/>
              </a:path>
            </a:pathLst>
          </a:custGeom>
          <a:solidFill>
            <a:srgbClr val="0A3A7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2" name="자유형: 도형 181">
            <a:extLst>
              <a:ext uri="{FF2B5EF4-FFF2-40B4-BE49-F238E27FC236}">
                <a16:creationId xmlns:a16="http://schemas.microsoft.com/office/drawing/2014/main" id="{F78B56FD-0F91-49D2-8852-ECB4121A54B8}"/>
              </a:ext>
            </a:extLst>
          </p:cNvPr>
          <p:cNvSpPr/>
          <p:nvPr/>
        </p:nvSpPr>
        <p:spPr>
          <a:xfrm>
            <a:off x="2981704" y="1699135"/>
            <a:ext cx="85995" cy="85995"/>
          </a:xfrm>
          <a:custGeom>
            <a:avLst/>
            <a:gdLst>
              <a:gd name="connsiteX0" fmla="*/ 74816 w 85995"/>
              <a:gd name="connsiteY0" fmla="*/ 43857 h 85994"/>
              <a:gd name="connsiteX1" fmla="*/ 43858 w 85995"/>
              <a:gd name="connsiteY1" fmla="*/ 74815 h 85994"/>
              <a:gd name="connsiteX2" fmla="*/ 12899 w 85995"/>
              <a:gd name="connsiteY2" fmla="*/ 43857 h 85994"/>
              <a:gd name="connsiteX3" fmla="*/ 43858 w 85995"/>
              <a:gd name="connsiteY3" fmla="*/ 12899 h 85994"/>
              <a:gd name="connsiteX4" fmla="*/ 74816 w 85995"/>
              <a:gd name="connsiteY4" fmla="*/ 43857 h 85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995" h="85994">
                <a:moveTo>
                  <a:pt x="74816" y="43857"/>
                </a:moveTo>
                <a:cubicBezTo>
                  <a:pt x="74816" y="61056"/>
                  <a:pt x="61057" y="74815"/>
                  <a:pt x="43858" y="74815"/>
                </a:cubicBezTo>
                <a:cubicBezTo>
                  <a:pt x="26659" y="74815"/>
                  <a:pt x="12899" y="61056"/>
                  <a:pt x="12899" y="43857"/>
                </a:cubicBezTo>
                <a:cubicBezTo>
                  <a:pt x="12899" y="26658"/>
                  <a:pt x="26659" y="12899"/>
                  <a:pt x="43858" y="12899"/>
                </a:cubicBezTo>
                <a:cubicBezTo>
                  <a:pt x="61057" y="12899"/>
                  <a:pt x="74816" y="26658"/>
                  <a:pt x="74816" y="43857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1" name="자유형: 도형 180">
            <a:extLst>
              <a:ext uri="{FF2B5EF4-FFF2-40B4-BE49-F238E27FC236}">
                <a16:creationId xmlns:a16="http://schemas.microsoft.com/office/drawing/2014/main" id="{A726D990-066D-45CE-8CBB-4083FAF0F4E9}"/>
              </a:ext>
            </a:extLst>
          </p:cNvPr>
          <p:cNvSpPr/>
          <p:nvPr/>
        </p:nvSpPr>
        <p:spPr>
          <a:xfrm>
            <a:off x="2477773" y="1666457"/>
            <a:ext cx="1083538" cy="137592"/>
          </a:xfrm>
          <a:custGeom>
            <a:avLst/>
            <a:gdLst>
              <a:gd name="connsiteX0" fmla="*/ 12899 w 1083537"/>
              <a:gd name="connsiteY0" fmla="*/ 12899 h 137591"/>
              <a:gd name="connsiteX1" fmla="*/ 12899 w 1083537"/>
              <a:gd name="connsiteY1" fmla="*/ 83415 h 137591"/>
              <a:gd name="connsiteX2" fmla="*/ 64496 w 1083537"/>
              <a:gd name="connsiteY2" fmla="*/ 133292 h 137591"/>
              <a:gd name="connsiteX3" fmla="*/ 1029361 w 1083537"/>
              <a:gd name="connsiteY3" fmla="*/ 133292 h 137591"/>
              <a:gd name="connsiteX4" fmla="*/ 1080958 w 1083537"/>
              <a:gd name="connsiteY4" fmla="*/ 83415 h 137591"/>
              <a:gd name="connsiteX5" fmla="*/ 1080958 w 1083537"/>
              <a:gd name="connsiteY5" fmla="*/ 12899 h 137591"/>
              <a:gd name="connsiteX6" fmla="*/ 12899 w 1083537"/>
              <a:gd name="connsiteY6" fmla="*/ 12899 h 137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3537" h="137591">
                <a:moveTo>
                  <a:pt x="12899" y="12899"/>
                </a:moveTo>
                <a:lnTo>
                  <a:pt x="12899" y="83415"/>
                </a:lnTo>
                <a:cubicBezTo>
                  <a:pt x="12899" y="110933"/>
                  <a:pt x="36978" y="133292"/>
                  <a:pt x="64496" y="133292"/>
                </a:cubicBezTo>
                <a:lnTo>
                  <a:pt x="1029361" y="133292"/>
                </a:lnTo>
                <a:cubicBezTo>
                  <a:pt x="1058599" y="133292"/>
                  <a:pt x="1080958" y="110933"/>
                  <a:pt x="1080958" y="83415"/>
                </a:cubicBezTo>
                <a:lnTo>
                  <a:pt x="1080958" y="12899"/>
                </a:lnTo>
                <a:lnTo>
                  <a:pt x="12899" y="12899"/>
                </a:lnTo>
                <a:close/>
              </a:path>
            </a:pathLst>
          </a:custGeom>
          <a:solidFill>
            <a:srgbClr val="0A3A7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254" name="그룹 253">
            <a:extLst>
              <a:ext uri="{FF2B5EF4-FFF2-40B4-BE49-F238E27FC236}">
                <a16:creationId xmlns:a16="http://schemas.microsoft.com/office/drawing/2014/main" id="{61436789-B47C-44D9-8010-E5D712DB967C}"/>
              </a:ext>
            </a:extLst>
          </p:cNvPr>
          <p:cNvGrpSpPr/>
          <p:nvPr/>
        </p:nvGrpSpPr>
        <p:grpSpPr>
          <a:xfrm>
            <a:off x="1951724" y="1022678"/>
            <a:ext cx="529488" cy="1187242"/>
            <a:chOff x="1711510" y="2850873"/>
            <a:chExt cx="698334" cy="1565835"/>
          </a:xfrm>
        </p:grpSpPr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8EC5A5F2-8BB3-4C0E-A2F4-4725D28983E0}"/>
                </a:ext>
              </a:extLst>
            </p:cNvPr>
            <p:cNvSpPr/>
            <p:nvPr/>
          </p:nvSpPr>
          <p:spPr>
            <a:xfrm>
              <a:off x="1712321" y="4226973"/>
              <a:ext cx="433679" cy="189735"/>
            </a:xfrm>
            <a:custGeom>
              <a:avLst/>
              <a:gdLst>
                <a:gd name="connsiteX0" fmla="*/ 425617 w 433679"/>
                <a:gd name="connsiteY0" fmla="*/ 42054 h 189734"/>
                <a:gd name="connsiteX1" fmla="*/ 235882 w 433679"/>
                <a:gd name="connsiteY1" fmla="*/ 155895 h 189734"/>
                <a:gd name="connsiteX2" fmla="*/ 14977 w 433679"/>
                <a:gd name="connsiteY2" fmla="*/ 147763 h 189734"/>
                <a:gd name="connsiteX3" fmla="*/ 204712 w 433679"/>
                <a:gd name="connsiteY3" fmla="*/ 33922 h 189734"/>
                <a:gd name="connsiteX4" fmla="*/ 425617 w 433679"/>
                <a:gd name="connsiteY4" fmla="*/ 42054 h 189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679" h="189734">
                  <a:moveTo>
                    <a:pt x="425617" y="42054"/>
                  </a:moveTo>
                  <a:cubicBezTo>
                    <a:pt x="433749" y="75935"/>
                    <a:pt x="349723" y="127435"/>
                    <a:pt x="235882" y="155895"/>
                  </a:cubicBezTo>
                  <a:cubicBezTo>
                    <a:pt x="122042" y="185710"/>
                    <a:pt x="23108" y="181645"/>
                    <a:pt x="14977" y="147763"/>
                  </a:cubicBezTo>
                  <a:cubicBezTo>
                    <a:pt x="6845" y="113882"/>
                    <a:pt x="90871" y="62383"/>
                    <a:pt x="204712" y="33922"/>
                  </a:cubicBezTo>
                  <a:cubicBezTo>
                    <a:pt x="318553" y="5462"/>
                    <a:pt x="417486" y="8173"/>
                    <a:pt x="425617" y="42054"/>
                  </a:cubicBezTo>
                  <a:close/>
                </a:path>
              </a:pathLst>
            </a:custGeom>
            <a:solidFill>
              <a:srgbClr val="0070C0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C2DD3E1D-D1C9-4EEB-B73C-C46AAD7ECF09}"/>
                </a:ext>
              </a:extLst>
            </p:cNvPr>
            <p:cNvSpPr/>
            <p:nvPr/>
          </p:nvSpPr>
          <p:spPr>
            <a:xfrm>
              <a:off x="1760299" y="3018573"/>
              <a:ext cx="189735" cy="189735"/>
            </a:xfrm>
            <a:custGeom>
              <a:avLst/>
              <a:gdLst>
                <a:gd name="connsiteX0" fmla="*/ 187905 w 189734"/>
                <a:gd name="connsiteY0" fmla="*/ 101203 h 189734"/>
                <a:gd name="connsiteX1" fmla="*/ 101169 w 189734"/>
                <a:gd name="connsiteY1" fmla="*/ 187939 h 189734"/>
                <a:gd name="connsiteX2" fmla="*/ 14433 w 189734"/>
                <a:gd name="connsiteY2" fmla="*/ 101203 h 189734"/>
                <a:gd name="connsiteX3" fmla="*/ 101169 w 189734"/>
                <a:gd name="connsiteY3" fmla="*/ 14467 h 189734"/>
                <a:gd name="connsiteX4" fmla="*/ 187905 w 189734"/>
                <a:gd name="connsiteY4" fmla="*/ 101203 h 189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734" h="189734">
                  <a:moveTo>
                    <a:pt x="187905" y="101203"/>
                  </a:moveTo>
                  <a:cubicBezTo>
                    <a:pt x="187905" y="149992"/>
                    <a:pt x="148603" y="187939"/>
                    <a:pt x="101169" y="187939"/>
                  </a:cubicBezTo>
                  <a:cubicBezTo>
                    <a:pt x="52380" y="187939"/>
                    <a:pt x="14433" y="148637"/>
                    <a:pt x="14433" y="101203"/>
                  </a:cubicBezTo>
                  <a:cubicBezTo>
                    <a:pt x="14433" y="53770"/>
                    <a:pt x="53736" y="14467"/>
                    <a:pt x="101169" y="14467"/>
                  </a:cubicBezTo>
                  <a:cubicBezTo>
                    <a:pt x="148603" y="13112"/>
                    <a:pt x="187905" y="52414"/>
                    <a:pt x="187905" y="101203"/>
                  </a:cubicBezTo>
                  <a:close/>
                </a:path>
              </a:pathLst>
            </a:custGeom>
            <a:solidFill>
              <a:srgbClr val="C8462D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8D142152-6782-4067-AF5E-21C88C08D3CE}"/>
                </a:ext>
              </a:extLst>
            </p:cNvPr>
            <p:cNvSpPr/>
            <p:nvPr/>
          </p:nvSpPr>
          <p:spPr>
            <a:xfrm>
              <a:off x="1893113" y="3003700"/>
              <a:ext cx="189735" cy="189735"/>
            </a:xfrm>
            <a:custGeom>
              <a:avLst/>
              <a:gdLst>
                <a:gd name="connsiteX0" fmla="*/ 187905 w 189734"/>
                <a:gd name="connsiteY0" fmla="*/ 101169 h 189734"/>
                <a:gd name="connsiteX1" fmla="*/ 101169 w 189734"/>
                <a:gd name="connsiteY1" fmla="*/ 187905 h 189734"/>
                <a:gd name="connsiteX2" fmla="*/ 14433 w 189734"/>
                <a:gd name="connsiteY2" fmla="*/ 101169 h 189734"/>
                <a:gd name="connsiteX3" fmla="*/ 101169 w 189734"/>
                <a:gd name="connsiteY3" fmla="*/ 14433 h 189734"/>
                <a:gd name="connsiteX4" fmla="*/ 187905 w 189734"/>
                <a:gd name="connsiteY4" fmla="*/ 101169 h 189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734" h="189734">
                  <a:moveTo>
                    <a:pt x="187905" y="101169"/>
                  </a:moveTo>
                  <a:cubicBezTo>
                    <a:pt x="187905" y="149958"/>
                    <a:pt x="148603" y="187905"/>
                    <a:pt x="101169" y="187905"/>
                  </a:cubicBezTo>
                  <a:cubicBezTo>
                    <a:pt x="52380" y="187905"/>
                    <a:pt x="14433" y="148603"/>
                    <a:pt x="14433" y="101169"/>
                  </a:cubicBezTo>
                  <a:cubicBezTo>
                    <a:pt x="14433" y="53736"/>
                    <a:pt x="53736" y="14433"/>
                    <a:pt x="101169" y="14433"/>
                  </a:cubicBezTo>
                  <a:cubicBezTo>
                    <a:pt x="149958" y="14433"/>
                    <a:pt x="187905" y="52380"/>
                    <a:pt x="187905" y="101169"/>
                  </a:cubicBezTo>
                  <a:close/>
                </a:path>
              </a:pathLst>
            </a:custGeom>
            <a:solidFill>
              <a:srgbClr val="C8462D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13C52778-7FC4-4ED0-9C91-1A27003D3047}"/>
                </a:ext>
              </a:extLst>
            </p:cNvPr>
            <p:cNvSpPr/>
            <p:nvPr/>
          </p:nvSpPr>
          <p:spPr>
            <a:xfrm>
              <a:off x="1821285" y="2934582"/>
              <a:ext cx="162630" cy="162630"/>
            </a:xfrm>
            <a:custGeom>
              <a:avLst/>
              <a:gdLst>
                <a:gd name="connsiteX0" fmla="*/ 158090 w 162629"/>
                <a:gd name="connsiteY0" fmla="*/ 86262 h 162629"/>
                <a:gd name="connsiteX1" fmla="*/ 86262 w 162629"/>
                <a:gd name="connsiteY1" fmla="*/ 158090 h 162629"/>
                <a:gd name="connsiteX2" fmla="*/ 14433 w 162629"/>
                <a:gd name="connsiteY2" fmla="*/ 86262 h 162629"/>
                <a:gd name="connsiteX3" fmla="*/ 86262 w 162629"/>
                <a:gd name="connsiteY3" fmla="*/ 14433 h 162629"/>
                <a:gd name="connsiteX4" fmla="*/ 158090 w 162629"/>
                <a:gd name="connsiteY4" fmla="*/ 86262 h 162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29" h="162629">
                  <a:moveTo>
                    <a:pt x="158090" y="86262"/>
                  </a:moveTo>
                  <a:cubicBezTo>
                    <a:pt x="158090" y="125931"/>
                    <a:pt x="125931" y="158090"/>
                    <a:pt x="86262" y="158090"/>
                  </a:cubicBezTo>
                  <a:cubicBezTo>
                    <a:pt x="46592" y="158090"/>
                    <a:pt x="14433" y="125931"/>
                    <a:pt x="14433" y="86262"/>
                  </a:cubicBezTo>
                  <a:cubicBezTo>
                    <a:pt x="14433" y="46592"/>
                    <a:pt x="46592" y="14433"/>
                    <a:pt x="86262" y="14433"/>
                  </a:cubicBezTo>
                  <a:cubicBezTo>
                    <a:pt x="125931" y="14433"/>
                    <a:pt x="158090" y="46592"/>
                    <a:pt x="158090" y="86262"/>
                  </a:cubicBezTo>
                  <a:close/>
                </a:path>
              </a:pathLst>
            </a:custGeom>
            <a:solidFill>
              <a:srgbClr val="C8462D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8E32E2F5-566C-4A62-8E3D-5D7B35FF236E}"/>
                </a:ext>
              </a:extLst>
            </p:cNvPr>
            <p:cNvSpPr/>
            <p:nvPr/>
          </p:nvSpPr>
          <p:spPr>
            <a:xfrm>
              <a:off x="2094946" y="3316944"/>
              <a:ext cx="271050" cy="135525"/>
            </a:xfrm>
            <a:custGeom>
              <a:avLst/>
              <a:gdLst>
                <a:gd name="connsiteX0" fmla="*/ 76874 w 271049"/>
                <a:gd name="connsiteY0" fmla="*/ 21028 h 135524"/>
                <a:gd name="connsiteX1" fmla="*/ 265253 w 271049"/>
                <a:gd name="connsiteY1" fmla="*/ 126737 h 135524"/>
                <a:gd name="connsiteX2" fmla="*/ 53835 w 271049"/>
                <a:gd name="connsiteY2" fmla="*/ 75238 h 135524"/>
                <a:gd name="connsiteX3" fmla="*/ 15888 w 271049"/>
                <a:gd name="connsiteY3" fmla="*/ 27804 h 135524"/>
                <a:gd name="connsiteX4" fmla="*/ 76874 w 271049"/>
                <a:gd name="connsiteY4" fmla="*/ 21028 h 13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049" h="135524">
                  <a:moveTo>
                    <a:pt x="76874" y="21028"/>
                  </a:moveTo>
                  <a:cubicBezTo>
                    <a:pt x="103979" y="31870"/>
                    <a:pt x="272030" y="111830"/>
                    <a:pt x="265253" y="126737"/>
                  </a:cubicBezTo>
                  <a:cubicBezTo>
                    <a:pt x="258477" y="141645"/>
                    <a:pt x="80940" y="86080"/>
                    <a:pt x="53835" y="75238"/>
                  </a:cubicBezTo>
                  <a:cubicBezTo>
                    <a:pt x="26730" y="64396"/>
                    <a:pt x="9112" y="42712"/>
                    <a:pt x="15888" y="27804"/>
                  </a:cubicBezTo>
                  <a:cubicBezTo>
                    <a:pt x="22664" y="12897"/>
                    <a:pt x="49769" y="10186"/>
                    <a:pt x="76874" y="21028"/>
                  </a:cubicBezTo>
                  <a:close/>
                </a:path>
              </a:pathLst>
            </a:custGeom>
            <a:solidFill>
              <a:srgbClr val="FAB9AF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06FD7E13-EBE6-49D2-8836-E189EDDBEB26}"/>
                </a:ext>
              </a:extLst>
            </p:cNvPr>
            <p:cNvSpPr/>
            <p:nvPr/>
          </p:nvSpPr>
          <p:spPr>
            <a:xfrm>
              <a:off x="2328529" y="3421761"/>
              <a:ext cx="81315" cy="94867"/>
            </a:xfrm>
            <a:custGeom>
              <a:avLst/>
              <a:gdLst>
                <a:gd name="connsiteX0" fmla="*/ 28960 w 81314"/>
                <a:gd name="connsiteY0" fmla="*/ 53091 h 94867"/>
                <a:gd name="connsiteX1" fmla="*/ 15407 w 81314"/>
                <a:gd name="connsiteY1" fmla="*/ 23276 h 94867"/>
                <a:gd name="connsiteX2" fmla="*/ 37091 w 81314"/>
                <a:gd name="connsiteY2" fmla="*/ 17855 h 94867"/>
                <a:gd name="connsiteX3" fmla="*/ 68262 w 81314"/>
                <a:gd name="connsiteY3" fmla="*/ 49025 h 94867"/>
                <a:gd name="connsiteX4" fmla="*/ 76394 w 81314"/>
                <a:gd name="connsiteY4" fmla="*/ 82906 h 94867"/>
                <a:gd name="connsiteX5" fmla="*/ 58775 w 81314"/>
                <a:gd name="connsiteY5" fmla="*/ 62578 h 94867"/>
                <a:gd name="connsiteX6" fmla="*/ 43868 w 81314"/>
                <a:gd name="connsiteY6" fmla="*/ 46315 h 94867"/>
                <a:gd name="connsiteX7" fmla="*/ 47933 w 81314"/>
                <a:gd name="connsiteY7" fmla="*/ 73420 h 94867"/>
                <a:gd name="connsiteX8" fmla="*/ 28960 w 81314"/>
                <a:gd name="connsiteY8" fmla="*/ 53091 h 9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14" h="94867">
                  <a:moveTo>
                    <a:pt x="28960" y="53091"/>
                  </a:moveTo>
                  <a:cubicBezTo>
                    <a:pt x="28960" y="53091"/>
                    <a:pt x="9987" y="31407"/>
                    <a:pt x="15407" y="23276"/>
                  </a:cubicBezTo>
                  <a:cubicBezTo>
                    <a:pt x="20828" y="15144"/>
                    <a:pt x="24894" y="11078"/>
                    <a:pt x="37091" y="17855"/>
                  </a:cubicBezTo>
                  <a:cubicBezTo>
                    <a:pt x="49289" y="24631"/>
                    <a:pt x="61486" y="39539"/>
                    <a:pt x="68262" y="49025"/>
                  </a:cubicBezTo>
                  <a:cubicBezTo>
                    <a:pt x="73683" y="59867"/>
                    <a:pt x="76394" y="81551"/>
                    <a:pt x="76394" y="82906"/>
                  </a:cubicBezTo>
                  <a:cubicBezTo>
                    <a:pt x="72328" y="92393"/>
                    <a:pt x="62841" y="72065"/>
                    <a:pt x="58775" y="62578"/>
                  </a:cubicBezTo>
                  <a:cubicBezTo>
                    <a:pt x="54710" y="53091"/>
                    <a:pt x="47933" y="43604"/>
                    <a:pt x="43868" y="46315"/>
                  </a:cubicBezTo>
                  <a:cubicBezTo>
                    <a:pt x="39802" y="50381"/>
                    <a:pt x="50644" y="66643"/>
                    <a:pt x="47933" y="73420"/>
                  </a:cubicBezTo>
                  <a:cubicBezTo>
                    <a:pt x="42512" y="80196"/>
                    <a:pt x="28960" y="53091"/>
                    <a:pt x="28960" y="53091"/>
                  </a:cubicBezTo>
                  <a:close/>
                </a:path>
              </a:pathLst>
            </a:custGeom>
            <a:solidFill>
              <a:srgbClr val="FAB9AF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548E86BD-5DC3-4E53-83DD-31B524131AE4}"/>
                </a:ext>
              </a:extLst>
            </p:cNvPr>
            <p:cNvSpPr/>
            <p:nvPr/>
          </p:nvSpPr>
          <p:spPr>
            <a:xfrm>
              <a:off x="1957431" y="3804320"/>
              <a:ext cx="121972" cy="501442"/>
            </a:xfrm>
            <a:custGeom>
              <a:avLst/>
              <a:gdLst>
                <a:gd name="connsiteX0" fmla="*/ 111390 w 121972"/>
                <a:gd name="connsiteY0" fmla="*/ 102856 h 501441"/>
                <a:gd name="connsiteX1" fmla="*/ 32786 w 121972"/>
                <a:gd name="connsiteY1" fmla="*/ 490457 h 501441"/>
                <a:gd name="connsiteX2" fmla="*/ 16523 w 121972"/>
                <a:gd name="connsiteY2" fmla="*/ 89303 h 501441"/>
                <a:gd name="connsiteX3" fmla="*/ 74798 w 121972"/>
                <a:gd name="connsiteY3" fmla="*/ 14764 h 501441"/>
                <a:gd name="connsiteX4" fmla="*/ 111390 w 121972"/>
                <a:gd name="connsiteY4" fmla="*/ 102856 h 501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72" h="501441">
                  <a:moveTo>
                    <a:pt x="111390" y="102856"/>
                  </a:moveTo>
                  <a:cubicBezTo>
                    <a:pt x="104614" y="147579"/>
                    <a:pt x="47693" y="495878"/>
                    <a:pt x="32786" y="490457"/>
                  </a:cubicBezTo>
                  <a:cubicBezTo>
                    <a:pt x="20588" y="485036"/>
                    <a:pt x="9746" y="134026"/>
                    <a:pt x="16523" y="89303"/>
                  </a:cubicBezTo>
                  <a:cubicBezTo>
                    <a:pt x="23299" y="44580"/>
                    <a:pt x="49049" y="10699"/>
                    <a:pt x="74798" y="14764"/>
                  </a:cubicBezTo>
                  <a:cubicBezTo>
                    <a:pt x="100548" y="18830"/>
                    <a:pt x="118166" y="58132"/>
                    <a:pt x="111390" y="102856"/>
                  </a:cubicBezTo>
                  <a:close/>
                </a:path>
              </a:pathLst>
            </a:custGeom>
            <a:solidFill>
              <a:srgbClr val="FA968C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CDEDC3DD-243C-419C-8ACC-4C5A61CBBDC4}"/>
                </a:ext>
              </a:extLst>
            </p:cNvPr>
            <p:cNvSpPr/>
            <p:nvPr/>
          </p:nvSpPr>
          <p:spPr>
            <a:xfrm>
              <a:off x="1882271" y="3333025"/>
              <a:ext cx="216840" cy="582757"/>
            </a:xfrm>
            <a:custGeom>
              <a:avLst/>
              <a:gdLst>
                <a:gd name="connsiteX0" fmla="*/ 202813 w 216839"/>
                <a:gd name="connsiteY0" fmla="*/ 250247 h 582756"/>
                <a:gd name="connsiteX1" fmla="*/ 152669 w 216839"/>
                <a:gd name="connsiteY1" fmla="*/ 572796 h 582756"/>
                <a:gd name="connsiteX2" fmla="*/ 14433 w 216839"/>
                <a:gd name="connsiteY2" fmla="*/ 197392 h 582756"/>
                <a:gd name="connsiteX3" fmla="*/ 145892 w 216839"/>
                <a:gd name="connsiteY3" fmla="*/ 14433 h 582756"/>
                <a:gd name="connsiteX4" fmla="*/ 202813 w 216839"/>
                <a:gd name="connsiteY4" fmla="*/ 250247 h 5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839" h="582756">
                  <a:moveTo>
                    <a:pt x="202813" y="250247"/>
                  </a:moveTo>
                  <a:cubicBezTo>
                    <a:pt x="202813" y="322075"/>
                    <a:pt x="204168" y="572796"/>
                    <a:pt x="152669" y="572796"/>
                  </a:cubicBezTo>
                  <a:cubicBezTo>
                    <a:pt x="101169" y="572796"/>
                    <a:pt x="14433" y="269220"/>
                    <a:pt x="14433" y="197392"/>
                  </a:cubicBezTo>
                  <a:cubicBezTo>
                    <a:pt x="14433" y="125564"/>
                    <a:pt x="94393" y="14433"/>
                    <a:pt x="145892" y="14433"/>
                  </a:cubicBezTo>
                  <a:cubicBezTo>
                    <a:pt x="197392" y="14433"/>
                    <a:pt x="202813" y="177063"/>
                    <a:pt x="202813" y="250247"/>
                  </a:cubicBezTo>
                  <a:close/>
                </a:path>
              </a:pathLst>
            </a:custGeom>
            <a:solidFill>
              <a:srgbClr val="FA968C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E3AC20BA-4421-4113-82B3-E71C9D9E7F38}"/>
                </a:ext>
              </a:extLst>
            </p:cNvPr>
            <p:cNvSpPr/>
            <p:nvPr/>
          </p:nvSpPr>
          <p:spPr>
            <a:xfrm>
              <a:off x="1955448" y="4200384"/>
              <a:ext cx="135525" cy="121972"/>
            </a:xfrm>
            <a:custGeom>
              <a:avLst/>
              <a:gdLst>
                <a:gd name="connsiteX0" fmla="*/ 25282 w 135524"/>
                <a:gd name="connsiteY0" fmla="*/ 14433 h 121972"/>
                <a:gd name="connsiteX1" fmla="*/ 17150 w 135524"/>
                <a:gd name="connsiteY1" fmla="*/ 79485 h 121972"/>
                <a:gd name="connsiteX2" fmla="*/ 38834 w 135524"/>
                <a:gd name="connsiteY2" fmla="*/ 113367 h 121972"/>
                <a:gd name="connsiteX3" fmla="*/ 129636 w 135524"/>
                <a:gd name="connsiteY3" fmla="*/ 117432 h 121972"/>
                <a:gd name="connsiteX4" fmla="*/ 88978 w 135524"/>
                <a:gd name="connsiteY4" fmla="*/ 91683 h 121972"/>
                <a:gd name="connsiteX5" fmla="*/ 53742 w 135524"/>
                <a:gd name="connsiteY5" fmla="*/ 33407 h 121972"/>
                <a:gd name="connsiteX6" fmla="*/ 25282 w 135524"/>
                <a:gd name="connsiteY6" fmla="*/ 14433 h 12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524" h="121972">
                  <a:moveTo>
                    <a:pt x="25282" y="14433"/>
                  </a:moveTo>
                  <a:cubicBezTo>
                    <a:pt x="25282" y="14433"/>
                    <a:pt x="23926" y="56446"/>
                    <a:pt x="17150" y="79485"/>
                  </a:cubicBezTo>
                  <a:cubicBezTo>
                    <a:pt x="10374" y="102525"/>
                    <a:pt x="15795" y="112011"/>
                    <a:pt x="38834" y="113367"/>
                  </a:cubicBezTo>
                  <a:cubicBezTo>
                    <a:pt x="61873" y="114722"/>
                    <a:pt x="121504" y="124208"/>
                    <a:pt x="129636" y="117432"/>
                  </a:cubicBezTo>
                  <a:cubicBezTo>
                    <a:pt x="137767" y="110656"/>
                    <a:pt x="109307" y="99814"/>
                    <a:pt x="88978" y="91683"/>
                  </a:cubicBezTo>
                  <a:cubicBezTo>
                    <a:pt x="65939" y="82196"/>
                    <a:pt x="52387" y="52380"/>
                    <a:pt x="53742" y="33407"/>
                  </a:cubicBezTo>
                  <a:lnTo>
                    <a:pt x="25282" y="14433"/>
                  </a:lnTo>
                  <a:close/>
                </a:path>
              </a:pathLst>
            </a:custGeom>
            <a:solidFill>
              <a:srgbClr val="FA968C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1273A090-A679-4F87-82F7-0B8C2456BA89}"/>
                </a:ext>
              </a:extLst>
            </p:cNvPr>
            <p:cNvSpPr/>
            <p:nvPr/>
          </p:nvSpPr>
          <p:spPr>
            <a:xfrm>
              <a:off x="1977329" y="3064076"/>
              <a:ext cx="162630" cy="325260"/>
            </a:xfrm>
            <a:custGeom>
              <a:avLst/>
              <a:gdLst>
                <a:gd name="connsiteX0" fmla="*/ 111821 w 162629"/>
                <a:gd name="connsiteY0" fmla="*/ 74674 h 325259"/>
                <a:gd name="connsiteX1" fmla="*/ 155189 w 162629"/>
                <a:gd name="connsiteY1" fmla="*/ 310487 h 325259"/>
                <a:gd name="connsiteX2" fmla="*/ 23730 w 162629"/>
                <a:gd name="connsiteY2" fmla="*/ 109910 h 325259"/>
                <a:gd name="connsiteX3" fmla="*/ 37282 w 162629"/>
                <a:gd name="connsiteY3" fmla="*/ 16398 h 325259"/>
                <a:gd name="connsiteX4" fmla="*/ 111821 w 162629"/>
                <a:gd name="connsiteY4" fmla="*/ 74674 h 32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629" h="325259">
                  <a:moveTo>
                    <a:pt x="111821" y="74674"/>
                  </a:moveTo>
                  <a:cubicBezTo>
                    <a:pt x="128084" y="116686"/>
                    <a:pt x="179583" y="299645"/>
                    <a:pt x="155189" y="310487"/>
                  </a:cubicBezTo>
                  <a:cubicBezTo>
                    <a:pt x="130794" y="319974"/>
                    <a:pt x="39993" y="151923"/>
                    <a:pt x="23730" y="109910"/>
                  </a:cubicBezTo>
                  <a:cubicBezTo>
                    <a:pt x="7467" y="67897"/>
                    <a:pt x="12888" y="25885"/>
                    <a:pt x="37282" y="16398"/>
                  </a:cubicBezTo>
                  <a:cubicBezTo>
                    <a:pt x="61676" y="6911"/>
                    <a:pt x="95558" y="32661"/>
                    <a:pt x="111821" y="74674"/>
                  </a:cubicBezTo>
                  <a:close/>
                </a:path>
              </a:pathLst>
            </a:custGeom>
            <a:solidFill>
              <a:srgbClr val="FAB9AF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32A1960D-54A9-4F55-8C56-E73B137C5EAF}"/>
                </a:ext>
              </a:extLst>
            </p:cNvPr>
            <p:cNvSpPr/>
            <p:nvPr/>
          </p:nvSpPr>
          <p:spPr>
            <a:xfrm>
              <a:off x="1805724" y="3063331"/>
              <a:ext cx="298155" cy="393022"/>
            </a:xfrm>
            <a:custGeom>
              <a:avLst/>
              <a:gdLst>
                <a:gd name="connsiteX0" fmla="*/ 287491 w 298154"/>
                <a:gd name="connsiteY0" fmla="*/ 156734 h 393021"/>
                <a:gd name="connsiteX1" fmla="*/ 259031 w 298154"/>
                <a:gd name="connsiteY1" fmla="*/ 91683 h 393021"/>
                <a:gd name="connsiteX2" fmla="*/ 261741 w 298154"/>
                <a:gd name="connsiteY2" fmla="*/ 65933 h 393021"/>
                <a:gd name="connsiteX3" fmla="*/ 215663 w 298154"/>
                <a:gd name="connsiteY3" fmla="*/ 14433 h 393021"/>
                <a:gd name="connsiteX4" fmla="*/ 50323 w 298154"/>
                <a:gd name="connsiteY4" fmla="*/ 14433 h 393021"/>
                <a:gd name="connsiteX5" fmla="*/ 16441 w 298154"/>
                <a:gd name="connsiteY5" fmla="*/ 63222 h 393021"/>
                <a:gd name="connsiteX6" fmla="*/ 93690 w 298154"/>
                <a:gd name="connsiteY6" fmla="*/ 290904 h 393021"/>
                <a:gd name="connsiteX7" fmla="*/ 118085 w 298154"/>
                <a:gd name="connsiteY7" fmla="*/ 368153 h 393021"/>
                <a:gd name="connsiteX8" fmla="*/ 229215 w 298154"/>
                <a:gd name="connsiteY8" fmla="*/ 385771 h 393021"/>
                <a:gd name="connsiteX9" fmla="*/ 246834 w 298154"/>
                <a:gd name="connsiteY9" fmla="*/ 210944 h 393021"/>
                <a:gd name="connsiteX10" fmla="*/ 248189 w 298154"/>
                <a:gd name="connsiteY10" fmla="*/ 210944 h 393021"/>
                <a:gd name="connsiteX11" fmla="*/ 287491 w 298154"/>
                <a:gd name="connsiteY11" fmla="*/ 156734 h 3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8154" h="393021">
                  <a:moveTo>
                    <a:pt x="287491" y="156734"/>
                  </a:moveTo>
                  <a:lnTo>
                    <a:pt x="259031" y="91683"/>
                  </a:lnTo>
                  <a:lnTo>
                    <a:pt x="261741" y="65933"/>
                  </a:lnTo>
                  <a:cubicBezTo>
                    <a:pt x="264452" y="38828"/>
                    <a:pt x="242768" y="14433"/>
                    <a:pt x="215663" y="14433"/>
                  </a:cubicBezTo>
                  <a:lnTo>
                    <a:pt x="50323" y="14433"/>
                  </a:lnTo>
                  <a:cubicBezTo>
                    <a:pt x="25928" y="14433"/>
                    <a:pt x="8310" y="38828"/>
                    <a:pt x="16441" y="63222"/>
                  </a:cubicBezTo>
                  <a:lnTo>
                    <a:pt x="93690" y="290904"/>
                  </a:lnTo>
                  <a:lnTo>
                    <a:pt x="118085" y="368153"/>
                  </a:lnTo>
                  <a:lnTo>
                    <a:pt x="229215" y="385771"/>
                  </a:lnTo>
                  <a:lnTo>
                    <a:pt x="246834" y="210944"/>
                  </a:lnTo>
                  <a:lnTo>
                    <a:pt x="248189" y="210944"/>
                  </a:lnTo>
                  <a:cubicBezTo>
                    <a:pt x="276649" y="210944"/>
                    <a:pt x="296978" y="182484"/>
                    <a:pt x="287491" y="156734"/>
                  </a:cubicBezTo>
                  <a:close/>
                </a:path>
              </a:pathLst>
            </a:custGeom>
            <a:solidFill>
              <a:srgbClr val="FA968C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0BEE19EB-F1EB-45B0-9C55-61EAC322E5D2}"/>
                </a:ext>
              </a:extLst>
            </p:cNvPr>
            <p:cNvSpPr/>
            <p:nvPr/>
          </p:nvSpPr>
          <p:spPr>
            <a:xfrm>
              <a:off x="1805724" y="3063331"/>
              <a:ext cx="298155" cy="393022"/>
            </a:xfrm>
            <a:custGeom>
              <a:avLst/>
              <a:gdLst>
                <a:gd name="connsiteX0" fmla="*/ 287491 w 298154"/>
                <a:gd name="connsiteY0" fmla="*/ 156734 h 393021"/>
                <a:gd name="connsiteX1" fmla="*/ 259031 w 298154"/>
                <a:gd name="connsiteY1" fmla="*/ 91683 h 393021"/>
                <a:gd name="connsiteX2" fmla="*/ 261741 w 298154"/>
                <a:gd name="connsiteY2" fmla="*/ 65933 h 393021"/>
                <a:gd name="connsiteX3" fmla="*/ 215663 w 298154"/>
                <a:gd name="connsiteY3" fmla="*/ 14433 h 393021"/>
                <a:gd name="connsiteX4" fmla="*/ 188558 w 298154"/>
                <a:gd name="connsiteY4" fmla="*/ 14433 h 393021"/>
                <a:gd name="connsiteX5" fmla="*/ 146545 w 298154"/>
                <a:gd name="connsiteY5" fmla="*/ 63222 h 393021"/>
                <a:gd name="connsiteX6" fmla="*/ 146545 w 298154"/>
                <a:gd name="connsiteY6" fmla="*/ 63222 h 393021"/>
                <a:gd name="connsiteX7" fmla="*/ 146545 w 298154"/>
                <a:gd name="connsiteY7" fmla="*/ 63222 h 393021"/>
                <a:gd name="connsiteX8" fmla="*/ 104532 w 298154"/>
                <a:gd name="connsiteY8" fmla="*/ 14433 h 393021"/>
                <a:gd name="connsiteX9" fmla="*/ 50323 w 298154"/>
                <a:gd name="connsiteY9" fmla="*/ 14433 h 393021"/>
                <a:gd name="connsiteX10" fmla="*/ 16441 w 298154"/>
                <a:gd name="connsiteY10" fmla="*/ 63222 h 393021"/>
                <a:gd name="connsiteX11" fmla="*/ 93690 w 298154"/>
                <a:gd name="connsiteY11" fmla="*/ 290904 h 393021"/>
                <a:gd name="connsiteX12" fmla="*/ 118085 w 298154"/>
                <a:gd name="connsiteY12" fmla="*/ 368153 h 393021"/>
                <a:gd name="connsiteX13" fmla="*/ 229215 w 298154"/>
                <a:gd name="connsiteY13" fmla="*/ 385771 h 393021"/>
                <a:gd name="connsiteX14" fmla="*/ 246834 w 298154"/>
                <a:gd name="connsiteY14" fmla="*/ 210944 h 393021"/>
                <a:gd name="connsiteX15" fmla="*/ 248189 w 298154"/>
                <a:gd name="connsiteY15" fmla="*/ 210944 h 393021"/>
                <a:gd name="connsiteX16" fmla="*/ 287491 w 298154"/>
                <a:gd name="connsiteY16" fmla="*/ 156734 h 39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8154" h="393021">
                  <a:moveTo>
                    <a:pt x="287491" y="156734"/>
                  </a:moveTo>
                  <a:lnTo>
                    <a:pt x="259031" y="91683"/>
                  </a:lnTo>
                  <a:lnTo>
                    <a:pt x="261741" y="65933"/>
                  </a:lnTo>
                  <a:cubicBezTo>
                    <a:pt x="264452" y="38828"/>
                    <a:pt x="242768" y="14433"/>
                    <a:pt x="215663" y="14433"/>
                  </a:cubicBezTo>
                  <a:lnTo>
                    <a:pt x="188558" y="14433"/>
                  </a:lnTo>
                  <a:cubicBezTo>
                    <a:pt x="191268" y="37473"/>
                    <a:pt x="177716" y="63222"/>
                    <a:pt x="146545" y="63222"/>
                  </a:cubicBezTo>
                  <a:cubicBezTo>
                    <a:pt x="146545" y="63222"/>
                    <a:pt x="146545" y="63222"/>
                    <a:pt x="146545" y="63222"/>
                  </a:cubicBezTo>
                  <a:cubicBezTo>
                    <a:pt x="146545" y="63222"/>
                    <a:pt x="146545" y="63222"/>
                    <a:pt x="146545" y="63222"/>
                  </a:cubicBezTo>
                  <a:cubicBezTo>
                    <a:pt x="116730" y="63222"/>
                    <a:pt x="103177" y="37473"/>
                    <a:pt x="104532" y="14433"/>
                  </a:cubicBezTo>
                  <a:lnTo>
                    <a:pt x="50323" y="14433"/>
                  </a:lnTo>
                  <a:cubicBezTo>
                    <a:pt x="25928" y="14433"/>
                    <a:pt x="8310" y="38828"/>
                    <a:pt x="16441" y="63222"/>
                  </a:cubicBezTo>
                  <a:lnTo>
                    <a:pt x="93690" y="290904"/>
                  </a:lnTo>
                  <a:lnTo>
                    <a:pt x="118085" y="368153"/>
                  </a:lnTo>
                  <a:lnTo>
                    <a:pt x="229215" y="385771"/>
                  </a:lnTo>
                  <a:lnTo>
                    <a:pt x="246834" y="210944"/>
                  </a:lnTo>
                  <a:lnTo>
                    <a:pt x="248189" y="210944"/>
                  </a:lnTo>
                  <a:cubicBezTo>
                    <a:pt x="276649" y="210944"/>
                    <a:pt x="296978" y="182484"/>
                    <a:pt x="287491" y="156734"/>
                  </a:cubicBezTo>
                  <a:close/>
                </a:path>
              </a:pathLst>
            </a:custGeom>
            <a:solidFill>
              <a:srgbClr val="FFFFFF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A3491BEA-08CD-42F1-83F2-7246EC6B2B10}"/>
                </a:ext>
              </a:extLst>
            </p:cNvPr>
            <p:cNvSpPr/>
            <p:nvPr/>
          </p:nvSpPr>
          <p:spPr>
            <a:xfrm>
              <a:off x="1842064" y="3801610"/>
              <a:ext cx="121972" cy="501442"/>
            </a:xfrm>
            <a:custGeom>
              <a:avLst/>
              <a:gdLst>
                <a:gd name="connsiteX0" fmla="*/ 110205 w 121972"/>
                <a:gd name="connsiteY0" fmla="*/ 102856 h 501441"/>
                <a:gd name="connsiteX1" fmla="*/ 31601 w 121972"/>
                <a:gd name="connsiteY1" fmla="*/ 490457 h 501441"/>
                <a:gd name="connsiteX2" fmla="*/ 16693 w 121972"/>
                <a:gd name="connsiteY2" fmla="*/ 89303 h 501441"/>
                <a:gd name="connsiteX3" fmla="*/ 74969 w 121972"/>
                <a:gd name="connsiteY3" fmla="*/ 14764 h 501441"/>
                <a:gd name="connsiteX4" fmla="*/ 110205 w 121972"/>
                <a:gd name="connsiteY4" fmla="*/ 102856 h 501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72" h="501441">
                  <a:moveTo>
                    <a:pt x="110205" y="102856"/>
                  </a:moveTo>
                  <a:cubicBezTo>
                    <a:pt x="103429" y="147579"/>
                    <a:pt x="46508" y="495878"/>
                    <a:pt x="31601" y="490457"/>
                  </a:cubicBezTo>
                  <a:cubicBezTo>
                    <a:pt x="19403" y="485036"/>
                    <a:pt x="9917" y="134026"/>
                    <a:pt x="16693" y="89303"/>
                  </a:cubicBezTo>
                  <a:cubicBezTo>
                    <a:pt x="23469" y="44580"/>
                    <a:pt x="49219" y="10699"/>
                    <a:pt x="74969" y="14764"/>
                  </a:cubicBezTo>
                  <a:cubicBezTo>
                    <a:pt x="100718" y="18830"/>
                    <a:pt x="116981" y="58132"/>
                    <a:pt x="110205" y="102856"/>
                  </a:cubicBezTo>
                  <a:close/>
                </a:path>
              </a:pathLst>
            </a:custGeom>
            <a:solidFill>
              <a:srgbClr val="FAB9AF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BCBC86F8-3AF0-4CD4-A2B2-10B4E11B2689}"/>
                </a:ext>
              </a:extLst>
            </p:cNvPr>
            <p:cNvSpPr/>
            <p:nvPr/>
          </p:nvSpPr>
          <p:spPr>
            <a:xfrm>
              <a:off x="1765720" y="3330315"/>
              <a:ext cx="216840" cy="582757"/>
            </a:xfrm>
            <a:custGeom>
              <a:avLst/>
              <a:gdLst>
                <a:gd name="connsiteX0" fmla="*/ 202813 w 216839"/>
                <a:gd name="connsiteY0" fmla="*/ 250247 h 582756"/>
                <a:gd name="connsiteX1" fmla="*/ 152669 w 216839"/>
                <a:gd name="connsiteY1" fmla="*/ 572796 h 582756"/>
                <a:gd name="connsiteX2" fmla="*/ 14433 w 216839"/>
                <a:gd name="connsiteY2" fmla="*/ 197392 h 582756"/>
                <a:gd name="connsiteX3" fmla="*/ 145892 w 216839"/>
                <a:gd name="connsiteY3" fmla="*/ 14433 h 582756"/>
                <a:gd name="connsiteX4" fmla="*/ 202813 w 216839"/>
                <a:gd name="connsiteY4" fmla="*/ 250247 h 58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839" h="582756">
                  <a:moveTo>
                    <a:pt x="202813" y="250247"/>
                  </a:moveTo>
                  <a:cubicBezTo>
                    <a:pt x="202813" y="322075"/>
                    <a:pt x="204168" y="572796"/>
                    <a:pt x="152669" y="572796"/>
                  </a:cubicBezTo>
                  <a:cubicBezTo>
                    <a:pt x="101169" y="572796"/>
                    <a:pt x="14433" y="269220"/>
                    <a:pt x="14433" y="197392"/>
                  </a:cubicBezTo>
                  <a:cubicBezTo>
                    <a:pt x="14433" y="125564"/>
                    <a:pt x="94393" y="14433"/>
                    <a:pt x="145892" y="14433"/>
                  </a:cubicBezTo>
                  <a:cubicBezTo>
                    <a:pt x="198747" y="14433"/>
                    <a:pt x="202813" y="177063"/>
                    <a:pt x="202813" y="250247"/>
                  </a:cubicBezTo>
                  <a:close/>
                </a:path>
              </a:pathLst>
            </a:custGeom>
            <a:solidFill>
              <a:srgbClr val="FAB9AF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107AD7B8-A61D-41B9-9363-438981AF8C08}"/>
                </a:ext>
              </a:extLst>
            </p:cNvPr>
            <p:cNvSpPr/>
            <p:nvPr/>
          </p:nvSpPr>
          <p:spPr>
            <a:xfrm>
              <a:off x="1765720" y="3330315"/>
              <a:ext cx="325260" cy="542099"/>
            </a:xfrm>
            <a:custGeom>
              <a:avLst/>
              <a:gdLst>
                <a:gd name="connsiteX0" fmla="*/ 300391 w 325259"/>
                <a:gd name="connsiteY0" fmla="*/ 528073 h 542099"/>
                <a:gd name="connsiteX1" fmla="*/ 319364 w 325259"/>
                <a:gd name="connsiteY1" fmla="*/ 252957 h 542099"/>
                <a:gd name="connsiteX2" fmla="*/ 280062 w 325259"/>
                <a:gd name="connsiteY2" fmla="*/ 17144 h 542099"/>
                <a:gd name="connsiteX3" fmla="*/ 147248 w 325259"/>
                <a:gd name="connsiteY3" fmla="*/ 14433 h 542099"/>
                <a:gd name="connsiteX4" fmla="*/ 14433 w 325259"/>
                <a:gd name="connsiteY4" fmla="*/ 197392 h 542099"/>
                <a:gd name="connsiteX5" fmla="*/ 106590 w 325259"/>
                <a:gd name="connsiteY5" fmla="*/ 518586 h 542099"/>
                <a:gd name="connsiteX6" fmla="*/ 300391 w 325259"/>
                <a:gd name="connsiteY6" fmla="*/ 528073 h 54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259" h="542099">
                  <a:moveTo>
                    <a:pt x="300391" y="528073"/>
                  </a:moveTo>
                  <a:cubicBezTo>
                    <a:pt x="319364" y="452179"/>
                    <a:pt x="319364" y="305812"/>
                    <a:pt x="319364" y="252957"/>
                  </a:cubicBezTo>
                  <a:cubicBezTo>
                    <a:pt x="319364" y="181129"/>
                    <a:pt x="323430" y="60512"/>
                    <a:pt x="280062" y="17144"/>
                  </a:cubicBezTo>
                  <a:cubicBezTo>
                    <a:pt x="257023" y="17144"/>
                    <a:pt x="166221" y="14433"/>
                    <a:pt x="147248" y="14433"/>
                  </a:cubicBezTo>
                  <a:cubicBezTo>
                    <a:pt x="94393" y="14433"/>
                    <a:pt x="14433" y="125564"/>
                    <a:pt x="14433" y="197392"/>
                  </a:cubicBezTo>
                  <a:cubicBezTo>
                    <a:pt x="14433" y="250247"/>
                    <a:pt x="60512" y="427784"/>
                    <a:pt x="106590" y="518586"/>
                  </a:cubicBezTo>
                  <a:cubicBezTo>
                    <a:pt x="99814" y="530783"/>
                    <a:pt x="304456" y="538914"/>
                    <a:pt x="300391" y="528073"/>
                  </a:cubicBezTo>
                  <a:close/>
                </a:path>
              </a:pathLst>
            </a:custGeom>
            <a:solidFill>
              <a:srgbClr val="373C41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A91863C0-6AD4-49ED-8259-8C9BDC8DD8BD}"/>
                </a:ext>
              </a:extLst>
            </p:cNvPr>
            <p:cNvSpPr/>
            <p:nvPr/>
          </p:nvSpPr>
          <p:spPr>
            <a:xfrm>
              <a:off x="1805023" y="4197673"/>
              <a:ext cx="108420" cy="203287"/>
            </a:xfrm>
            <a:custGeom>
              <a:avLst/>
              <a:gdLst>
                <a:gd name="connsiteX0" fmla="*/ 59155 w 108419"/>
                <a:gd name="connsiteY0" fmla="*/ 14433 h 203287"/>
                <a:gd name="connsiteX1" fmla="*/ 51024 w 108419"/>
                <a:gd name="connsiteY1" fmla="*/ 94393 h 203287"/>
                <a:gd name="connsiteX2" fmla="*/ 22563 w 108419"/>
                <a:gd name="connsiteY2" fmla="*/ 190616 h 203287"/>
                <a:gd name="connsiteX3" fmla="*/ 97102 w 108419"/>
                <a:gd name="connsiteY3" fmla="*/ 121498 h 203287"/>
                <a:gd name="connsiteX4" fmla="*/ 87615 w 108419"/>
                <a:gd name="connsiteY4" fmla="*/ 32052 h 203287"/>
                <a:gd name="connsiteX5" fmla="*/ 59155 w 108419"/>
                <a:gd name="connsiteY5" fmla="*/ 14433 h 203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419" h="203287">
                  <a:moveTo>
                    <a:pt x="59155" y="14433"/>
                  </a:moveTo>
                  <a:cubicBezTo>
                    <a:pt x="59155" y="14433"/>
                    <a:pt x="57800" y="71354"/>
                    <a:pt x="51024" y="94393"/>
                  </a:cubicBezTo>
                  <a:cubicBezTo>
                    <a:pt x="44247" y="117432"/>
                    <a:pt x="-4542" y="190616"/>
                    <a:pt x="22563" y="190616"/>
                  </a:cubicBezTo>
                  <a:cubicBezTo>
                    <a:pt x="22563" y="190616"/>
                    <a:pt x="83550" y="139116"/>
                    <a:pt x="97102" y="121498"/>
                  </a:cubicBezTo>
                  <a:cubicBezTo>
                    <a:pt x="113365" y="99814"/>
                    <a:pt x="84905" y="79485"/>
                    <a:pt x="87615" y="32052"/>
                  </a:cubicBezTo>
                  <a:lnTo>
                    <a:pt x="59155" y="14433"/>
                  </a:lnTo>
                  <a:close/>
                </a:path>
              </a:pathLst>
            </a:custGeom>
            <a:solidFill>
              <a:srgbClr val="FAB9AF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489FAE26-B9A1-4DC0-BB87-DE2BE8ACC3E2}"/>
                </a:ext>
              </a:extLst>
            </p:cNvPr>
            <p:cNvSpPr/>
            <p:nvPr/>
          </p:nvSpPr>
          <p:spPr>
            <a:xfrm>
              <a:off x="1954093" y="4265436"/>
              <a:ext cx="135525" cy="67762"/>
            </a:xfrm>
            <a:custGeom>
              <a:avLst/>
              <a:gdLst>
                <a:gd name="connsiteX0" fmla="*/ 90334 w 135524"/>
                <a:gd name="connsiteY0" fmla="*/ 25275 h 67762"/>
                <a:gd name="connsiteX1" fmla="*/ 86268 w 135524"/>
                <a:gd name="connsiteY1" fmla="*/ 23920 h 67762"/>
                <a:gd name="connsiteX2" fmla="*/ 57808 w 135524"/>
                <a:gd name="connsiteY2" fmla="*/ 30696 h 67762"/>
                <a:gd name="connsiteX3" fmla="*/ 17150 w 135524"/>
                <a:gd name="connsiteY3" fmla="*/ 14433 h 67762"/>
                <a:gd name="connsiteX4" fmla="*/ 38834 w 135524"/>
                <a:gd name="connsiteY4" fmla="*/ 48315 h 67762"/>
                <a:gd name="connsiteX5" fmla="*/ 129636 w 135524"/>
                <a:gd name="connsiteY5" fmla="*/ 52380 h 67762"/>
                <a:gd name="connsiteX6" fmla="*/ 90334 w 135524"/>
                <a:gd name="connsiteY6" fmla="*/ 25275 h 6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524" h="67762">
                  <a:moveTo>
                    <a:pt x="90334" y="25275"/>
                  </a:moveTo>
                  <a:cubicBezTo>
                    <a:pt x="88978" y="25275"/>
                    <a:pt x="87623" y="23920"/>
                    <a:pt x="86268" y="23920"/>
                  </a:cubicBezTo>
                  <a:cubicBezTo>
                    <a:pt x="78136" y="27986"/>
                    <a:pt x="68650" y="30696"/>
                    <a:pt x="57808" y="30696"/>
                  </a:cubicBezTo>
                  <a:cubicBezTo>
                    <a:pt x="40189" y="30696"/>
                    <a:pt x="26637" y="23920"/>
                    <a:pt x="17150" y="14433"/>
                  </a:cubicBezTo>
                  <a:cubicBezTo>
                    <a:pt x="10374" y="37473"/>
                    <a:pt x="15795" y="46959"/>
                    <a:pt x="38834" y="48315"/>
                  </a:cubicBezTo>
                  <a:cubicBezTo>
                    <a:pt x="61873" y="49670"/>
                    <a:pt x="121504" y="59157"/>
                    <a:pt x="129636" y="52380"/>
                  </a:cubicBezTo>
                  <a:cubicBezTo>
                    <a:pt x="137767" y="45604"/>
                    <a:pt x="109307" y="33407"/>
                    <a:pt x="90334" y="25275"/>
                  </a:cubicBezTo>
                  <a:close/>
                </a:path>
              </a:pathLst>
            </a:custGeom>
            <a:solidFill>
              <a:srgbClr val="AA321E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F6EFCDD5-8348-4F6E-9B41-4F3964ACD759}"/>
                </a:ext>
              </a:extLst>
            </p:cNvPr>
            <p:cNvSpPr/>
            <p:nvPr/>
          </p:nvSpPr>
          <p:spPr>
            <a:xfrm>
              <a:off x="1806175" y="4249173"/>
              <a:ext cx="108420" cy="149077"/>
            </a:xfrm>
            <a:custGeom>
              <a:avLst/>
              <a:gdLst>
                <a:gd name="connsiteX0" fmla="*/ 90529 w 108419"/>
                <a:gd name="connsiteY0" fmla="*/ 14433 h 149077"/>
                <a:gd name="connsiteX1" fmla="*/ 87818 w 108419"/>
                <a:gd name="connsiteY1" fmla="*/ 27986 h 149077"/>
                <a:gd name="connsiteX2" fmla="*/ 33608 w 108419"/>
                <a:gd name="connsiteY2" fmla="*/ 79485 h 149077"/>
                <a:gd name="connsiteX3" fmla="*/ 22766 w 108419"/>
                <a:gd name="connsiteY3" fmla="*/ 139116 h 149077"/>
                <a:gd name="connsiteX4" fmla="*/ 97305 w 108419"/>
                <a:gd name="connsiteY4" fmla="*/ 69999 h 149077"/>
                <a:gd name="connsiteX5" fmla="*/ 90529 w 108419"/>
                <a:gd name="connsiteY5" fmla="*/ 14433 h 14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419" h="149077">
                  <a:moveTo>
                    <a:pt x="90529" y="14433"/>
                  </a:moveTo>
                  <a:cubicBezTo>
                    <a:pt x="90529" y="19854"/>
                    <a:pt x="89174" y="23920"/>
                    <a:pt x="87818" y="27986"/>
                  </a:cubicBezTo>
                  <a:cubicBezTo>
                    <a:pt x="85108" y="53736"/>
                    <a:pt x="67490" y="78130"/>
                    <a:pt x="33608" y="79485"/>
                  </a:cubicBezTo>
                  <a:cubicBezTo>
                    <a:pt x="18701" y="107946"/>
                    <a:pt x="5148" y="139116"/>
                    <a:pt x="22766" y="139116"/>
                  </a:cubicBezTo>
                  <a:cubicBezTo>
                    <a:pt x="22766" y="139116"/>
                    <a:pt x="83753" y="87617"/>
                    <a:pt x="97305" y="69999"/>
                  </a:cubicBezTo>
                  <a:cubicBezTo>
                    <a:pt x="108147" y="53736"/>
                    <a:pt x="95950" y="38828"/>
                    <a:pt x="90529" y="14433"/>
                  </a:cubicBezTo>
                  <a:close/>
                </a:path>
              </a:pathLst>
            </a:custGeom>
            <a:solidFill>
              <a:srgbClr val="AA321E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5919C15E-3CF1-44FC-A107-CF4DA2FA1857}"/>
                </a:ext>
              </a:extLst>
            </p:cNvPr>
            <p:cNvSpPr/>
            <p:nvPr/>
          </p:nvSpPr>
          <p:spPr>
            <a:xfrm>
              <a:off x="1757297" y="3065428"/>
              <a:ext cx="135525" cy="325260"/>
            </a:xfrm>
            <a:custGeom>
              <a:avLst/>
              <a:gdLst>
                <a:gd name="connsiteX0" fmla="*/ 124500 w 135524"/>
                <a:gd name="connsiteY0" fmla="*/ 105848 h 325259"/>
                <a:gd name="connsiteX1" fmla="*/ 26922 w 135524"/>
                <a:gd name="connsiteY1" fmla="*/ 324043 h 325259"/>
                <a:gd name="connsiteX2" fmla="*/ 32343 w 135524"/>
                <a:gd name="connsiteY2" fmla="*/ 84164 h 325259"/>
                <a:gd name="connsiteX3" fmla="*/ 97395 w 135524"/>
                <a:gd name="connsiteY3" fmla="*/ 15046 h 325259"/>
                <a:gd name="connsiteX4" fmla="*/ 124500 w 135524"/>
                <a:gd name="connsiteY4" fmla="*/ 105848 h 32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524" h="325259">
                  <a:moveTo>
                    <a:pt x="124500" y="105848"/>
                  </a:moveTo>
                  <a:cubicBezTo>
                    <a:pt x="115013" y="149216"/>
                    <a:pt x="52671" y="329464"/>
                    <a:pt x="26922" y="324043"/>
                  </a:cubicBezTo>
                  <a:cubicBezTo>
                    <a:pt x="1172" y="318622"/>
                    <a:pt x="21501" y="128887"/>
                    <a:pt x="32343" y="84164"/>
                  </a:cubicBezTo>
                  <a:cubicBezTo>
                    <a:pt x="41829" y="40796"/>
                    <a:pt x="71645" y="9625"/>
                    <a:pt x="97395" y="15046"/>
                  </a:cubicBezTo>
                  <a:cubicBezTo>
                    <a:pt x="121789" y="21822"/>
                    <a:pt x="133986" y="62480"/>
                    <a:pt x="124500" y="105848"/>
                  </a:cubicBezTo>
                  <a:close/>
                </a:path>
              </a:pathLst>
            </a:custGeom>
            <a:solidFill>
              <a:srgbClr val="FA968C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658CE7E4-10EC-438A-BB87-05B06FBBF771}"/>
                </a:ext>
              </a:extLst>
            </p:cNvPr>
            <p:cNvSpPr/>
            <p:nvPr/>
          </p:nvSpPr>
          <p:spPr>
            <a:xfrm>
              <a:off x="1727773" y="3410274"/>
              <a:ext cx="243945" cy="230392"/>
            </a:xfrm>
            <a:custGeom>
              <a:avLst/>
              <a:gdLst>
                <a:gd name="connsiteX0" fmla="*/ 235339 w 243944"/>
                <a:gd name="connsiteY0" fmla="*/ 227207 h 230392"/>
                <a:gd name="connsiteX1" fmla="*/ 14433 w 243944"/>
                <a:gd name="connsiteY1" fmla="*/ 175708 h 230392"/>
                <a:gd name="connsiteX2" fmla="*/ 14433 w 243944"/>
                <a:gd name="connsiteY2" fmla="*/ 14433 h 230392"/>
                <a:gd name="connsiteX3" fmla="*/ 235339 w 243944"/>
                <a:gd name="connsiteY3" fmla="*/ 65933 h 23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944" h="230392">
                  <a:moveTo>
                    <a:pt x="235339" y="227207"/>
                  </a:moveTo>
                  <a:lnTo>
                    <a:pt x="14433" y="175708"/>
                  </a:lnTo>
                  <a:lnTo>
                    <a:pt x="14433" y="14433"/>
                  </a:lnTo>
                  <a:lnTo>
                    <a:pt x="235339" y="65933"/>
                  </a:lnTo>
                  <a:close/>
                </a:path>
              </a:pathLst>
            </a:custGeom>
            <a:solidFill>
              <a:srgbClr val="823214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2CE792CC-362A-4161-B8E2-92D0CAB2B11C}"/>
                </a:ext>
              </a:extLst>
            </p:cNvPr>
            <p:cNvSpPr/>
            <p:nvPr/>
          </p:nvSpPr>
          <p:spPr>
            <a:xfrm>
              <a:off x="1899889" y="3614917"/>
              <a:ext cx="67762" cy="40657"/>
            </a:xfrm>
            <a:custGeom>
              <a:avLst/>
              <a:gdLst>
                <a:gd name="connsiteX0" fmla="*/ 63222 w 67762"/>
                <a:gd name="connsiteY0" fmla="*/ 22565 h 40657"/>
                <a:gd name="connsiteX1" fmla="*/ 46959 w 67762"/>
                <a:gd name="connsiteY1" fmla="*/ 37473 h 40657"/>
                <a:gd name="connsiteX2" fmla="*/ 14433 w 67762"/>
                <a:gd name="connsiteY2" fmla="*/ 29341 h 40657"/>
                <a:gd name="connsiteX3" fmla="*/ 38828 w 67762"/>
                <a:gd name="connsiteY3" fmla="*/ 14433 h 40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62" h="40657">
                  <a:moveTo>
                    <a:pt x="63222" y="22565"/>
                  </a:moveTo>
                  <a:lnTo>
                    <a:pt x="46959" y="37473"/>
                  </a:lnTo>
                  <a:lnTo>
                    <a:pt x="14433" y="29341"/>
                  </a:lnTo>
                  <a:lnTo>
                    <a:pt x="38828" y="14433"/>
                  </a:lnTo>
                  <a:close/>
                </a:path>
              </a:pathLst>
            </a:custGeom>
            <a:solidFill>
              <a:srgbClr val="823214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15B07E3D-9567-4D65-9F84-CF74FDDDC855}"/>
                </a:ext>
              </a:extLst>
            </p:cNvPr>
            <p:cNvSpPr/>
            <p:nvPr/>
          </p:nvSpPr>
          <p:spPr>
            <a:xfrm>
              <a:off x="1718286" y="3419761"/>
              <a:ext cx="243945" cy="230392"/>
            </a:xfrm>
            <a:custGeom>
              <a:avLst/>
              <a:gdLst>
                <a:gd name="connsiteX0" fmla="*/ 235339 w 243944"/>
                <a:gd name="connsiteY0" fmla="*/ 227207 h 230392"/>
                <a:gd name="connsiteX1" fmla="*/ 14433 w 243944"/>
                <a:gd name="connsiteY1" fmla="*/ 175708 h 230392"/>
                <a:gd name="connsiteX2" fmla="*/ 14433 w 243944"/>
                <a:gd name="connsiteY2" fmla="*/ 14433 h 230392"/>
                <a:gd name="connsiteX3" fmla="*/ 235339 w 243944"/>
                <a:gd name="connsiteY3" fmla="*/ 65933 h 23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944" h="230392">
                  <a:moveTo>
                    <a:pt x="235339" y="227207"/>
                  </a:moveTo>
                  <a:lnTo>
                    <a:pt x="14433" y="175708"/>
                  </a:lnTo>
                  <a:lnTo>
                    <a:pt x="14433" y="14433"/>
                  </a:lnTo>
                  <a:lnTo>
                    <a:pt x="235339" y="65933"/>
                  </a:lnTo>
                  <a:close/>
                </a:path>
              </a:pathLst>
            </a:custGeom>
            <a:solidFill>
              <a:srgbClr val="B4D7DC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8E6B342A-3B2F-4A45-98A3-6E96E54AB1DB}"/>
                </a:ext>
              </a:extLst>
            </p:cNvPr>
            <p:cNvSpPr/>
            <p:nvPr/>
          </p:nvSpPr>
          <p:spPr>
            <a:xfrm>
              <a:off x="1711510" y="3425182"/>
              <a:ext cx="243945" cy="230392"/>
            </a:xfrm>
            <a:custGeom>
              <a:avLst/>
              <a:gdLst>
                <a:gd name="connsiteX0" fmla="*/ 235339 w 243944"/>
                <a:gd name="connsiteY0" fmla="*/ 227207 h 230392"/>
                <a:gd name="connsiteX1" fmla="*/ 14433 w 243944"/>
                <a:gd name="connsiteY1" fmla="*/ 175708 h 230392"/>
                <a:gd name="connsiteX2" fmla="*/ 14433 w 243944"/>
                <a:gd name="connsiteY2" fmla="*/ 14433 h 230392"/>
                <a:gd name="connsiteX3" fmla="*/ 235339 w 243944"/>
                <a:gd name="connsiteY3" fmla="*/ 65933 h 23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944" h="230392">
                  <a:moveTo>
                    <a:pt x="235339" y="227207"/>
                  </a:moveTo>
                  <a:lnTo>
                    <a:pt x="14433" y="175708"/>
                  </a:lnTo>
                  <a:lnTo>
                    <a:pt x="14433" y="14433"/>
                  </a:lnTo>
                  <a:lnTo>
                    <a:pt x="235339" y="65933"/>
                  </a:lnTo>
                  <a:close/>
                </a:path>
              </a:pathLst>
            </a:custGeom>
            <a:solidFill>
              <a:srgbClr val="965028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07A016F0-E9DE-4D06-AAB6-1D68D6325D43}"/>
                </a:ext>
              </a:extLst>
            </p:cNvPr>
            <p:cNvSpPr/>
            <p:nvPr/>
          </p:nvSpPr>
          <p:spPr>
            <a:xfrm>
              <a:off x="1755916" y="3326020"/>
              <a:ext cx="108420" cy="284602"/>
            </a:xfrm>
            <a:custGeom>
              <a:avLst/>
              <a:gdLst>
                <a:gd name="connsiteX0" fmla="*/ 74382 w 108419"/>
                <a:gd name="connsiteY0" fmla="*/ 62096 h 284602"/>
                <a:gd name="connsiteX1" fmla="*/ 89289 w 108419"/>
                <a:gd name="connsiteY1" fmla="*/ 277581 h 284602"/>
                <a:gd name="connsiteX2" fmla="*/ 16106 w 108419"/>
                <a:gd name="connsiteY2" fmla="*/ 72938 h 284602"/>
                <a:gd name="connsiteX3" fmla="*/ 35079 w 108419"/>
                <a:gd name="connsiteY3" fmla="*/ 14662 h 284602"/>
                <a:gd name="connsiteX4" fmla="*/ 74382 w 108419"/>
                <a:gd name="connsiteY4" fmla="*/ 62096 h 284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419" h="284602">
                  <a:moveTo>
                    <a:pt x="74382" y="62096"/>
                  </a:moveTo>
                  <a:cubicBezTo>
                    <a:pt x="79803" y="90556"/>
                    <a:pt x="105552" y="274870"/>
                    <a:pt x="89289" y="277581"/>
                  </a:cubicBezTo>
                  <a:cubicBezTo>
                    <a:pt x="73026" y="280291"/>
                    <a:pt x="21527" y="101398"/>
                    <a:pt x="16106" y="72938"/>
                  </a:cubicBezTo>
                  <a:cubicBezTo>
                    <a:pt x="10685" y="44478"/>
                    <a:pt x="18816" y="17373"/>
                    <a:pt x="35079" y="14662"/>
                  </a:cubicBezTo>
                  <a:cubicBezTo>
                    <a:pt x="51342" y="11952"/>
                    <a:pt x="68961" y="33636"/>
                    <a:pt x="74382" y="62096"/>
                  </a:cubicBezTo>
                  <a:close/>
                </a:path>
              </a:pathLst>
            </a:custGeom>
            <a:solidFill>
              <a:srgbClr val="FA968C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0CF181EE-468A-4012-82E1-66EC97036256}"/>
                </a:ext>
              </a:extLst>
            </p:cNvPr>
            <p:cNvSpPr/>
            <p:nvPr/>
          </p:nvSpPr>
          <p:spPr>
            <a:xfrm>
              <a:off x="1813618" y="3578972"/>
              <a:ext cx="67762" cy="67762"/>
            </a:xfrm>
            <a:custGeom>
              <a:avLst/>
              <a:gdLst>
                <a:gd name="connsiteX0" fmla="*/ 15324 w 67762"/>
                <a:gd name="connsiteY0" fmla="*/ 32760 h 67762"/>
                <a:gd name="connsiteX1" fmla="*/ 31587 w 67762"/>
                <a:gd name="connsiteY1" fmla="*/ 15142 h 67762"/>
                <a:gd name="connsiteX2" fmla="*/ 49205 w 67762"/>
                <a:gd name="connsiteY2" fmla="*/ 20563 h 67762"/>
                <a:gd name="connsiteX3" fmla="*/ 58692 w 67762"/>
                <a:gd name="connsiteY3" fmla="*/ 62575 h 67762"/>
                <a:gd name="connsiteX4" fmla="*/ 16679 w 67762"/>
                <a:gd name="connsiteY4" fmla="*/ 50378 h 67762"/>
                <a:gd name="connsiteX5" fmla="*/ 15324 w 67762"/>
                <a:gd name="connsiteY5" fmla="*/ 32760 h 6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62" h="67762">
                  <a:moveTo>
                    <a:pt x="15324" y="32760"/>
                  </a:moveTo>
                  <a:cubicBezTo>
                    <a:pt x="16679" y="24628"/>
                    <a:pt x="22100" y="16497"/>
                    <a:pt x="31587" y="15142"/>
                  </a:cubicBezTo>
                  <a:cubicBezTo>
                    <a:pt x="38363" y="13786"/>
                    <a:pt x="45139" y="13786"/>
                    <a:pt x="49205" y="20563"/>
                  </a:cubicBezTo>
                  <a:cubicBezTo>
                    <a:pt x="57336" y="34115"/>
                    <a:pt x="65468" y="62575"/>
                    <a:pt x="58692" y="62575"/>
                  </a:cubicBezTo>
                  <a:cubicBezTo>
                    <a:pt x="50560" y="63931"/>
                    <a:pt x="20745" y="55799"/>
                    <a:pt x="16679" y="50378"/>
                  </a:cubicBezTo>
                  <a:cubicBezTo>
                    <a:pt x="13968" y="47668"/>
                    <a:pt x="13968" y="39536"/>
                    <a:pt x="15324" y="32760"/>
                  </a:cubicBezTo>
                  <a:close/>
                </a:path>
              </a:pathLst>
            </a:custGeom>
            <a:solidFill>
              <a:srgbClr val="FA968C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B9E064BB-BD30-42CE-AC29-7A9F881BCE15}"/>
                </a:ext>
              </a:extLst>
            </p:cNvPr>
            <p:cNvSpPr/>
            <p:nvPr/>
          </p:nvSpPr>
          <p:spPr>
            <a:xfrm>
              <a:off x="1882271" y="2850873"/>
              <a:ext cx="189735" cy="108420"/>
            </a:xfrm>
            <a:custGeom>
              <a:avLst/>
              <a:gdLst>
                <a:gd name="connsiteX0" fmla="*/ 154024 w 189734"/>
                <a:gd name="connsiteY0" fmla="*/ 15472 h 108419"/>
                <a:gd name="connsiteX1" fmla="*/ 121498 w 189734"/>
                <a:gd name="connsiteY1" fmla="*/ 22248 h 108419"/>
                <a:gd name="connsiteX2" fmla="*/ 74064 w 189734"/>
                <a:gd name="connsiteY2" fmla="*/ 41222 h 108419"/>
                <a:gd name="connsiteX3" fmla="*/ 64578 w 189734"/>
                <a:gd name="connsiteY3" fmla="*/ 41222 h 108419"/>
                <a:gd name="connsiteX4" fmla="*/ 33407 w 189734"/>
                <a:gd name="connsiteY4" fmla="*/ 61551 h 108419"/>
                <a:gd name="connsiteX5" fmla="*/ 14433 w 189734"/>
                <a:gd name="connsiteY5" fmla="*/ 103563 h 108419"/>
                <a:gd name="connsiteX6" fmla="*/ 135050 w 189734"/>
                <a:gd name="connsiteY6" fmla="*/ 103563 h 108419"/>
                <a:gd name="connsiteX7" fmla="*/ 135050 w 189734"/>
                <a:gd name="connsiteY7" fmla="*/ 88655 h 108419"/>
                <a:gd name="connsiteX8" fmla="*/ 145892 w 189734"/>
                <a:gd name="connsiteY8" fmla="*/ 90011 h 108419"/>
                <a:gd name="connsiteX9" fmla="*/ 182484 w 189734"/>
                <a:gd name="connsiteY9" fmla="*/ 42577 h 108419"/>
                <a:gd name="connsiteX10" fmla="*/ 154024 w 189734"/>
                <a:gd name="connsiteY10" fmla="*/ 15472 h 108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734" h="108419">
                  <a:moveTo>
                    <a:pt x="154024" y="15472"/>
                  </a:moveTo>
                  <a:cubicBezTo>
                    <a:pt x="141827" y="12762"/>
                    <a:pt x="129629" y="15472"/>
                    <a:pt x="121498" y="22248"/>
                  </a:cubicBezTo>
                  <a:cubicBezTo>
                    <a:pt x="107946" y="33090"/>
                    <a:pt x="91683" y="41222"/>
                    <a:pt x="74064" y="41222"/>
                  </a:cubicBezTo>
                  <a:lnTo>
                    <a:pt x="64578" y="41222"/>
                  </a:lnTo>
                  <a:cubicBezTo>
                    <a:pt x="51025" y="41222"/>
                    <a:pt x="38828" y="49353"/>
                    <a:pt x="33407" y="61551"/>
                  </a:cubicBezTo>
                  <a:lnTo>
                    <a:pt x="14433" y="103563"/>
                  </a:lnTo>
                  <a:lnTo>
                    <a:pt x="135050" y="103563"/>
                  </a:lnTo>
                  <a:lnTo>
                    <a:pt x="135050" y="88655"/>
                  </a:lnTo>
                  <a:cubicBezTo>
                    <a:pt x="139116" y="90011"/>
                    <a:pt x="141827" y="90011"/>
                    <a:pt x="145892" y="90011"/>
                  </a:cubicBezTo>
                  <a:cubicBezTo>
                    <a:pt x="168932" y="90011"/>
                    <a:pt x="187905" y="68327"/>
                    <a:pt x="182484" y="42577"/>
                  </a:cubicBezTo>
                  <a:cubicBezTo>
                    <a:pt x="178418" y="29025"/>
                    <a:pt x="167576" y="18183"/>
                    <a:pt x="154024" y="15472"/>
                  </a:cubicBezTo>
                  <a:close/>
                </a:path>
              </a:pathLst>
            </a:custGeom>
            <a:solidFill>
              <a:srgbClr val="C8462D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자유형: 도형 244">
              <a:extLst>
                <a:ext uri="{FF2B5EF4-FFF2-40B4-BE49-F238E27FC236}">
                  <a16:creationId xmlns:a16="http://schemas.microsoft.com/office/drawing/2014/main" id="{A73CC2EE-40DD-4666-B6A0-3504CB1C8C7B}"/>
                </a:ext>
              </a:extLst>
            </p:cNvPr>
            <p:cNvSpPr/>
            <p:nvPr/>
          </p:nvSpPr>
          <p:spPr>
            <a:xfrm>
              <a:off x="1895823" y="2995568"/>
              <a:ext cx="94867" cy="108420"/>
            </a:xfrm>
            <a:custGeom>
              <a:avLst/>
              <a:gdLst>
                <a:gd name="connsiteX0" fmla="*/ 87617 w 94867"/>
                <a:gd name="connsiteY0" fmla="*/ 97104 h 108419"/>
                <a:gd name="connsiteX1" fmla="*/ 14433 w 94867"/>
                <a:gd name="connsiteY1" fmla="*/ 88972 h 108419"/>
                <a:gd name="connsiteX2" fmla="*/ 52380 w 94867"/>
                <a:gd name="connsiteY2" fmla="*/ 14433 h 108419"/>
                <a:gd name="connsiteX3" fmla="*/ 87617 w 94867"/>
                <a:gd name="connsiteY3" fmla="*/ 21210 h 108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67" h="108419">
                  <a:moveTo>
                    <a:pt x="87617" y="97104"/>
                  </a:moveTo>
                  <a:lnTo>
                    <a:pt x="14433" y="88972"/>
                  </a:lnTo>
                  <a:lnTo>
                    <a:pt x="52380" y="14433"/>
                  </a:lnTo>
                  <a:lnTo>
                    <a:pt x="87617" y="21210"/>
                  </a:lnTo>
                  <a:close/>
                </a:path>
              </a:pathLst>
            </a:custGeom>
            <a:solidFill>
              <a:srgbClr val="FA968C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6" name="자유형: 도형 245">
              <a:extLst>
                <a:ext uri="{FF2B5EF4-FFF2-40B4-BE49-F238E27FC236}">
                  <a16:creationId xmlns:a16="http://schemas.microsoft.com/office/drawing/2014/main" id="{FA7AC26E-F264-41E8-A5A2-8EF5C822A0FF}"/>
                </a:ext>
              </a:extLst>
            </p:cNvPr>
            <p:cNvSpPr/>
            <p:nvPr/>
          </p:nvSpPr>
          <p:spPr>
            <a:xfrm>
              <a:off x="1973072" y="2889859"/>
              <a:ext cx="94867" cy="94867"/>
            </a:xfrm>
            <a:custGeom>
              <a:avLst/>
              <a:gdLst>
                <a:gd name="connsiteX0" fmla="*/ 90327 w 94867"/>
                <a:gd name="connsiteY0" fmla="*/ 52380 h 94867"/>
                <a:gd name="connsiteX1" fmla="*/ 52380 w 94867"/>
                <a:gd name="connsiteY1" fmla="*/ 90327 h 94867"/>
                <a:gd name="connsiteX2" fmla="*/ 14433 w 94867"/>
                <a:gd name="connsiteY2" fmla="*/ 52380 h 94867"/>
                <a:gd name="connsiteX3" fmla="*/ 52380 w 94867"/>
                <a:gd name="connsiteY3" fmla="*/ 14433 h 94867"/>
                <a:gd name="connsiteX4" fmla="*/ 90327 w 94867"/>
                <a:gd name="connsiteY4" fmla="*/ 52380 h 9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867" h="94867">
                  <a:moveTo>
                    <a:pt x="90327" y="52380"/>
                  </a:moveTo>
                  <a:cubicBezTo>
                    <a:pt x="90327" y="73338"/>
                    <a:pt x="73338" y="90327"/>
                    <a:pt x="52380" y="90327"/>
                  </a:cubicBezTo>
                  <a:cubicBezTo>
                    <a:pt x="31423" y="90327"/>
                    <a:pt x="14433" y="73338"/>
                    <a:pt x="14433" y="52380"/>
                  </a:cubicBezTo>
                  <a:cubicBezTo>
                    <a:pt x="14433" y="31423"/>
                    <a:pt x="31423" y="14433"/>
                    <a:pt x="52380" y="14433"/>
                  </a:cubicBezTo>
                  <a:cubicBezTo>
                    <a:pt x="73338" y="14433"/>
                    <a:pt x="90327" y="31423"/>
                    <a:pt x="90327" y="52380"/>
                  </a:cubicBezTo>
                  <a:close/>
                </a:path>
              </a:pathLst>
            </a:custGeom>
            <a:solidFill>
              <a:srgbClr val="C8462D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90B99BC4-3F01-41E6-8DB2-7E4A7CCCADC2}"/>
                </a:ext>
              </a:extLst>
            </p:cNvPr>
            <p:cNvSpPr/>
            <p:nvPr/>
          </p:nvSpPr>
          <p:spPr>
            <a:xfrm>
              <a:off x="1954099" y="2945424"/>
              <a:ext cx="94867" cy="94867"/>
            </a:xfrm>
            <a:custGeom>
              <a:avLst/>
              <a:gdLst>
                <a:gd name="connsiteX0" fmla="*/ 90327 w 94867"/>
                <a:gd name="connsiteY0" fmla="*/ 52380 h 94867"/>
                <a:gd name="connsiteX1" fmla="*/ 52380 w 94867"/>
                <a:gd name="connsiteY1" fmla="*/ 90327 h 94867"/>
                <a:gd name="connsiteX2" fmla="*/ 14433 w 94867"/>
                <a:gd name="connsiteY2" fmla="*/ 52380 h 94867"/>
                <a:gd name="connsiteX3" fmla="*/ 52380 w 94867"/>
                <a:gd name="connsiteY3" fmla="*/ 14433 h 94867"/>
                <a:gd name="connsiteX4" fmla="*/ 90327 w 94867"/>
                <a:gd name="connsiteY4" fmla="*/ 52380 h 94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867" h="94867">
                  <a:moveTo>
                    <a:pt x="90327" y="52380"/>
                  </a:moveTo>
                  <a:cubicBezTo>
                    <a:pt x="90327" y="73338"/>
                    <a:pt x="73338" y="90327"/>
                    <a:pt x="52380" y="90327"/>
                  </a:cubicBezTo>
                  <a:cubicBezTo>
                    <a:pt x="31423" y="90327"/>
                    <a:pt x="14433" y="73338"/>
                    <a:pt x="14433" y="52380"/>
                  </a:cubicBezTo>
                  <a:cubicBezTo>
                    <a:pt x="14433" y="31423"/>
                    <a:pt x="31423" y="14433"/>
                    <a:pt x="52380" y="14433"/>
                  </a:cubicBezTo>
                  <a:cubicBezTo>
                    <a:pt x="73338" y="14433"/>
                    <a:pt x="90327" y="31423"/>
                    <a:pt x="90327" y="52380"/>
                  </a:cubicBezTo>
                  <a:close/>
                </a:path>
              </a:pathLst>
            </a:custGeom>
            <a:solidFill>
              <a:srgbClr val="C8462D"/>
            </a:solidFill>
            <a:ln w="13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E3C5811C-FC7F-4566-9A78-55E8D6B34B60}"/>
                </a:ext>
              </a:extLst>
            </p:cNvPr>
            <p:cNvSpPr/>
            <p:nvPr/>
          </p:nvSpPr>
          <p:spPr>
            <a:xfrm>
              <a:off x="1898730" y="2895483"/>
              <a:ext cx="135525" cy="135525"/>
            </a:xfrm>
            <a:custGeom>
              <a:avLst/>
              <a:gdLst>
                <a:gd name="connsiteX0" fmla="*/ 129434 w 135524"/>
                <a:gd name="connsiteY0" fmla="*/ 52177 h 135524"/>
                <a:gd name="connsiteX1" fmla="*/ 42698 w 135524"/>
                <a:gd name="connsiteY1" fmla="*/ 129426 h 135524"/>
                <a:gd name="connsiteX2" fmla="*/ 10172 w 135524"/>
                <a:gd name="connsiteY2" fmla="*/ 50822 h 135524"/>
                <a:gd name="connsiteX3" fmla="*/ 73868 w 135524"/>
                <a:gd name="connsiteY3" fmla="*/ 10164 h 135524"/>
                <a:gd name="connsiteX4" fmla="*/ 129434 w 135524"/>
                <a:gd name="connsiteY4" fmla="*/ 52177 h 13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524" h="135524">
                  <a:moveTo>
                    <a:pt x="129434" y="52177"/>
                  </a:moveTo>
                  <a:cubicBezTo>
                    <a:pt x="129434" y="114518"/>
                    <a:pt x="76579" y="129426"/>
                    <a:pt x="42698" y="129426"/>
                  </a:cubicBezTo>
                  <a:cubicBezTo>
                    <a:pt x="8817" y="129426"/>
                    <a:pt x="10172" y="77927"/>
                    <a:pt x="10172" y="50822"/>
                  </a:cubicBezTo>
                  <a:cubicBezTo>
                    <a:pt x="10172" y="23717"/>
                    <a:pt x="38632" y="10164"/>
                    <a:pt x="73868" y="10164"/>
                  </a:cubicBezTo>
                  <a:cubicBezTo>
                    <a:pt x="109105" y="10164"/>
                    <a:pt x="129434" y="25072"/>
                    <a:pt x="129434" y="52177"/>
                  </a:cubicBezTo>
                  <a:close/>
                </a:path>
              </a:pathLst>
            </a:custGeom>
            <a:solidFill>
              <a:srgbClr val="C846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9" name="자유형: 도형 248">
              <a:extLst>
                <a:ext uri="{FF2B5EF4-FFF2-40B4-BE49-F238E27FC236}">
                  <a16:creationId xmlns:a16="http://schemas.microsoft.com/office/drawing/2014/main" id="{4B90E13D-E8DB-45F3-86E3-406E811EBE39}"/>
                </a:ext>
              </a:extLst>
            </p:cNvPr>
            <p:cNvSpPr/>
            <p:nvPr/>
          </p:nvSpPr>
          <p:spPr>
            <a:xfrm>
              <a:off x="1916355" y="2914457"/>
              <a:ext cx="108420" cy="149077"/>
            </a:xfrm>
            <a:custGeom>
              <a:avLst/>
              <a:gdLst>
                <a:gd name="connsiteX0" fmla="*/ 109097 w 108419"/>
                <a:gd name="connsiteY0" fmla="*/ 52177 h 149077"/>
                <a:gd name="connsiteX1" fmla="*/ 68440 w 108419"/>
                <a:gd name="connsiteY1" fmla="*/ 148400 h 149077"/>
                <a:gd name="connsiteX2" fmla="*/ 10164 w 108419"/>
                <a:gd name="connsiteY2" fmla="*/ 68440 h 149077"/>
                <a:gd name="connsiteX3" fmla="*/ 54888 w 108419"/>
                <a:gd name="connsiteY3" fmla="*/ 10164 h 149077"/>
                <a:gd name="connsiteX4" fmla="*/ 109097 w 108419"/>
                <a:gd name="connsiteY4" fmla="*/ 52177 h 149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419" h="149077">
                  <a:moveTo>
                    <a:pt x="109097" y="52177"/>
                  </a:moveTo>
                  <a:cubicBezTo>
                    <a:pt x="109097" y="88769"/>
                    <a:pt x="96900" y="148400"/>
                    <a:pt x="68440" y="148400"/>
                  </a:cubicBezTo>
                  <a:cubicBezTo>
                    <a:pt x="39980" y="148400"/>
                    <a:pt x="10164" y="106387"/>
                    <a:pt x="10164" y="68440"/>
                  </a:cubicBezTo>
                  <a:cubicBezTo>
                    <a:pt x="10164" y="30493"/>
                    <a:pt x="26427" y="10164"/>
                    <a:pt x="54888" y="10164"/>
                  </a:cubicBezTo>
                  <a:cubicBezTo>
                    <a:pt x="83348" y="11520"/>
                    <a:pt x="109097" y="15585"/>
                    <a:pt x="109097" y="52177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D3B9E55D-5FD9-42B7-858C-78736677EF85}"/>
                </a:ext>
              </a:extLst>
            </p:cNvPr>
            <p:cNvSpPr/>
            <p:nvPr/>
          </p:nvSpPr>
          <p:spPr>
            <a:xfrm>
              <a:off x="1917711" y="2913692"/>
              <a:ext cx="108420" cy="54210"/>
            </a:xfrm>
            <a:custGeom>
              <a:avLst/>
              <a:gdLst>
                <a:gd name="connsiteX0" fmla="*/ 10164 w 108419"/>
                <a:gd name="connsiteY0" fmla="*/ 55653 h 54209"/>
                <a:gd name="connsiteX1" fmla="*/ 81993 w 108419"/>
                <a:gd name="connsiteY1" fmla="*/ 55653 h 54209"/>
                <a:gd name="connsiteX2" fmla="*/ 107742 w 108419"/>
                <a:gd name="connsiteY2" fmla="*/ 46166 h 54209"/>
                <a:gd name="connsiteX3" fmla="*/ 53532 w 108419"/>
                <a:gd name="connsiteY3" fmla="*/ 10929 h 54209"/>
                <a:gd name="connsiteX4" fmla="*/ 10164 w 108419"/>
                <a:gd name="connsiteY4" fmla="*/ 55653 h 5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419" h="54209">
                  <a:moveTo>
                    <a:pt x="10164" y="55653"/>
                  </a:moveTo>
                  <a:lnTo>
                    <a:pt x="81993" y="55653"/>
                  </a:lnTo>
                  <a:cubicBezTo>
                    <a:pt x="90124" y="55653"/>
                    <a:pt x="102321" y="50232"/>
                    <a:pt x="107742" y="46166"/>
                  </a:cubicBezTo>
                  <a:cubicBezTo>
                    <a:pt x="107742" y="19061"/>
                    <a:pt x="94190" y="6864"/>
                    <a:pt x="53532" y="10929"/>
                  </a:cubicBezTo>
                  <a:cubicBezTo>
                    <a:pt x="29138" y="14995"/>
                    <a:pt x="14230" y="27192"/>
                    <a:pt x="10164" y="55653"/>
                  </a:cubicBezTo>
                  <a:close/>
                </a:path>
              </a:pathLst>
            </a:custGeom>
            <a:solidFill>
              <a:srgbClr val="FF966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861D3268-FF63-44B8-908A-49B53B5A3527}"/>
                </a:ext>
              </a:extLst>
            </p:cNvPr>
            <p:cNvSpPr/>
            <p:nvPr/>
          </p:nvSpPr>
          <p:spPr>
            <a:xfrm>
              <a:off x="1906869" y="2900904"/>
              <a:ext cx="135525" cy="67762"/>
            </a:xfrm>
            <a:custGeom>
              <a:avLst/>
              <a:gdLst>
                <a:gd name="connsiteX0" fmla="*/ 92834 w 135524"/>
                <a:gd name="connsiteY0" fmla="*/ 61664 h 67762"/>
                <a:gd name="connsiteX1" fmla="*/ 10164 w 135524"/>
                <a:gd name="connsiteY1" fmla="*/ 61664 h 67762"/>
                <a:gd name="connsiteX2" fmla="*/ 10164 w 135524"/>
                <a:gd name="connsiteY2" fmla="*/ 45401 h 67762"/>
                <a:gd name="connsiteX3" fmla="*/ 45401 w 135524"/>
                <a:gd name="connsiteY3" fmla="*/ 10164 h 67762"/>
                <a:gd name="connsiteX4" fmla="*/ 128071 w 135524"/>
                <a:gd name="connsiteY4" fmla="*/ 10164 h 67762"/>
                <a:gd name="connsiteX5" fmla="*/ 128071 w 135524"/>
                <a:gd name="connsiteY5" fmla="*/ 26427 h 67762"/>
                <a:gd name="connsiteX6" fmla="*/ 92834 w 135524"/>
                <a:gd name="connsiteY6" fmla="*/ 61664 h 6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524" h="67762">
                  <a:moveTo>
                    <a:pt x="92834" y="61664"/>
                  </a:moveTo>
                  <a:lnTo>
                    <a:pt x="10164" y="61664"/>
                  </a:lnTo>
                  <a:lnTo>
                    <a:pt x="10164" y="45401"/>
                  </a:lnTo>
                  <a:cubicBezTo>
                    <a:pt x="10164" y="26427"/>
                    <a:pt x="26427" y="10164"/>
                    <a:pt x="45401" y="10164"/>
                  </a:cubicBezTo>
                  <a:lnTo>
                    <a:pt x="128071" y="10164"/>
                  </a:lnTo>
                  <a:lnTo>
                    <a:pt x="128071" y="26427"/>
                  </a:lnTo>
                  <a:cubicBezTo>
                    <a:pt x="128071" y="45401"/>
                    <a:pt x="111808" y="61664"/>
                    <a:pt x="92834" y="61664"/>
                  </a:cubicBezTo>
                  <a:close/>
                </a:path>
              </a:pathLst>
            </a:custGeom>
            <a:solidFill>
              <a:srgbClr val="C846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57D5B079-803D-4BA4-8CE4-72F6884C38B8}"/>
                </a:ext>
              </a:extLst>
            </p:cNvPr>
            <p:cNvSpPr/>
            <p:nvPr/>
          </p:nvSpPr>
          <p:spPr>
            <a:xfrm>
              <a:off x="1929908" y="2940206"/>
              <a:ext cx="27105" cy="54210"/>
            </a:xfrm>
            <a:custGeom>
              <a:avLst/>
              <a:gdLst>
                <a:gd name="connsiteX0" fmla="*/ 10164 w 27104"/>
                <a:gd name="connsiteY0" fmla="*/ 50822 h 54209"/>
                <a:gd name="connsiteX1" fmla="*/ 10164 w 27104"/>
                <a:gd name="connsiteY1" fmla="*/ 50822 h 54209"/>
                <a:gd name="connsiteX2" fmla="*/ 10164 w 27104"/>
                <a:gd name="connsiteY2" fmla="*/ 10164 h 54209"/>
                <a:gd name="connsiteX3" fmla="*/ 27783 w 27104"/>
                <a:gd name="connsiteY3" fmla="*/ 10164 h 54209"/>
                <a:gd name="connsiteX4" fmla="*/ 27783 w 27104"/>
                <a:gd name="connsiteY4" fmla="*/ 33204 h 54209"/>
                <a:gd name="connsiteX5" fmla="*/ 10164 w 27104"/>
                <a:gd name="connsiteY5" fmla="*/ 50822 h 5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04" h="54209">
                  <a:moveTo>
                    <a:pt x="10164" y="50822"/>
                  </a:moveTo>
                  <a:lnTo>
                    <a:pt x="10164" y="50822"/>
                  </a:lnTo>
                  <a:lnTo>
                    <a:pt x="10164" y="10164"/>
                  </a:lnTo>
                  <a:lnTo>
                    <a:pt x="27783" y="10164"/>
                  </a:lnTo>
                  <a:lnTo>
                    <a:pt x="27783" y="33204"/>
                  </a:lnTo>
                  <a:cubicBezTo>
                    <a:pt x="29138" y="42690"/>
                    <a:pt x="21006" y="50822"/>
                    <a:pt x="10164" y="50822"/>
                  </a:cubicBezTo>
                  <a:close/>
                </a:path>
              </a:pathLst>
            </a:custGeom>
            <a:solidFill>
              <a:srgbClr val="C8462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C9A1CAF4-0EF5-45DF-AED1-D4FAC27BF6C8}"/>
                </a:ext>
              </a:extLst>
            </p:cNvPr>
            <p:cNvSpPr/>
            <p:nvPr/>
          </p:nvSpPr>
          <p:spPr>
            <a:xfrm>
              <a:off x="1909579" y="2949693"/>
              <a:ext cx="40657" cy="54210"/>
            </a:xfrm>
            <a:custGeom>
              <a:avLst/>
              <a:gdLst>
                <a:gd name="connsiteX0" fmla="*/ 37269 w 40657"/>
                <a:gd name="connsiteY0" fmla="*/ 33204 h 54209"/>
                <a:gd name="connsiteX1" fmla="*/ 23717 w 40657"/>
                <a:gd name="connsiteY1" fmla="*/ 54888 h 54209"/>
                <a:gd name="connsiteX2" fmla="*/ 10164 w 40657"/>
                <a:gd name="connsiteY2" fmla="*/ 27783 h 54209"/>
                <a:gd name="connsiteX3" fmla="*/ 23717 w 40657"/>
                <a:gd name="connsiteY3" fmla="*/ 10164 h 54209"/>
                <a:gd name="connsiteX4" fmla="*/ 37269 w 40657"/>
                <a:gd name="connsiteY4" fmla="*/ 33204 h 5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57" h="54209">
                  <a:moveTo>
                    <a:pt x="37269" y="33204"/>
                  </a:moveTo>
                  <a:cubicBezTo>
                    <a:pt x="37269" y="45401"/>
                    <a:pt x="33204" y="54888"/>
                    <a:pt x="23717" y="54888"/>
                  </a:cubicBezTo>
                  <a:cubicBezTo>
                    <a:pt x="14230" y="54888"/>
                    <a:pt x="10164" y="41335"/>
                    <a:pt x="10164" y="27783"/>
                  </a:cubicBezTo>
                  <a:cubicBezTo>
                    <a:pt x="10164" y="15585"/>
                    <a:pt x="14230" y="10164"/>
                    <a:pt x="23717" y="10164"/>
                  </a:cubicBezTo>
                  <a:cubicBezTo>
                    <a:pt x="34559" y="10164"/>
                    <a:pt x="37269" y="21006"/>
                    <a:pt x="37269" y="33204"/>
                  </a:cubicBezTo>
                  <a:close/>
                </a:path>
              </a:pathLst>
            </a:custGeom>
            <a:solidFill>
              <a:srgbClr val="FAB9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92" name="자유형: 도형 291">
            <a:extLst>
              <a:ext uri="{FF2B5EF4-FFF2-40B4-BE49-F238E27FC236}">
                <a16:creationId xmlns:a16="http://schemas.microsoft.com/office/drawing/2014/main" id="{76DD5A83-8D4D-4611-9D7E-A50CD48AF25F}"/>
              </a:ext>
            </a:extLst>
          </p:cNvPr>
          <p:cNvSpPr/>
          <p:nvPr/>
        </p:nvSpPr>
        <p:spPr>
          <a:xfrm>
            <a:off x="7440632" y="5952113"/>
            <a:ext cx="724628" cy="144926"/>
          </a:xfrm>
          <a:custGeom>
            <a:avLst/>
            <a:gdLst>
              <a:gd name="connsiteX0" fmla="*/ 709275 w 724628"/>
              <a:gd name="connsiteY0" fmla="*/ 75950 h 144925"/>
              <a:gd name="connsiteX1" fmla="*/ 362903 w 724628"/>
              <a:gd name="connsiteY1" fmla="*/ 135370 h 144925"/>
              <a:gd name="connsiteX2" fmla="*/ 16531 w 724628"/>
              <a:gd name="connsiteY2" fmla="*/ 75950 h 144925"/>
              <a:gd name="connsiteX3" fmla="*/ 362903 w 724628"/>
              <a:gd name="connsiteY3" fmla="*/ 16531 h 144925"/>
              <a:gd name="connsiteX4" fmla="*/ 709275 w 724628"/>
              <a:gd name="connsiteY4" fmla="*/ 75950 h 14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628" h="144925">
                <a:moveTo>
                  <a:pt x="709275" y="75950"/>
                </a:moveTo>
                <a:cubicBezTo>
                  <a:pt x="709275" y="108767"/>
                  <a:pt x="554199" y="135370"/>
                  <a:pt x="362903" y="135370"/>
                </a:cubicBezTo>
                <a:cubicBezTo>
                  <a:pt x="171607" y="135370"/>
                  <a:pt x="16531" y="108767"/>
                  <a:pt x="16531" y="75950"/>
                </a:cubicBezTo>
                <a:cubicBezTo>
                  <a:pt x="16531" y="43134"/>
                  <a:pt x="171607" y="16531"/>
                  <a:pt x="362903" y="16531"/>
                </a:cubicBezTo>
                <a:cubicBezTo>
                  <a:pt x="554199" y="16531"/>
                  <a:pt x="709275" y="43134"/>
                  <a:pt x="709275" y="75950"/>
                </a:cubicBezTo>
                <a:close/>
              </a:path>
            </a:pathLst>
          </a:custGeom>
          <a:solidFill>
            <a:srgbClr val="0070C0"/>
          </a:solidFill>
          <a:ln w="14486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02" name="자유형: 도형 301">
            <a:extLst>
              <a:ext uri="{FF2B5EF4-FFF2-40B4-BE49-F238E27FC236}">
                <a16:creationId xmlns:a16="http://schemas.microsoft.com/office/drawing/2014/main" id="{FCF42F13-E4D6-4CC0-A906-72162F749977}"/>
              </a:ext>
            </a:extLst>
          </p:cNvPr>
          <p:cNvSpPr/>
          <p:nvPr/>
        </p:nvSpPr>
        <p:spPr>
          <a:xfrm>
            <a:off x="7450353" y="5802561"/>
            <a:ext cx="608688" cy="246374"/>
          </a:xfrm>
          <a:custGeom>
            <a:avLst/>
            <a:gdLst>
              <a:gd name="connsiteX0" fmla="*/ 114055 w 608687"/>
              <a:gd name="connsiteY0" fmla="*/ 150142 h 246373"/>
              <a:gd name="connsiteX1" fmla="*/ 595208 w 608687"/>
              <a:gd name="connsiteY1" fmla="*/ 232749 h 246373"/>
              <a:gd name="connsiteX2" fmla="*/ 151736 w 608687"/>
              <a:gd name="connsiteY2" fmla="*/ 25506 h 246373"/>
              <a:gd name="connsiteX3" fmla="*/ 18404 w 608687"/>
              <a:gd name="connsiteY3" fmla="*/ 53041 h 246373"/>
              <a:gd name="connsiteX4" fmla="*/ 114055 w 608687"/>
              <a:gd name="connsiteY4" fmla="*/ 150142 h 24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687" h="246373">
                <a:moveTo>
                  <a:pt x="114055" y="150142"/>
                </a:moveTo>
                <a:cubicBezTo>
                  <a:pt x="177822" y="168982"/>
                  <a:pt x="579266" y="264633"/>
                  <a:pt x="595208" y="232749"/>
                </a:cubicBezTo>
                <a:cubicBezTo>
                  <a:pt x="601005" y="219706"/>
                  <a:pt x="214054" y="44346"/>
                  <a:pt x="151736" y="25506"/>
                </a:cubicBezTo>
                <a:cubicBezTo>
                  <a:pt x="87968" y="6665"/>
                  <a:pt x="28549" y="18259"/>
                  <a:pt x="18404" y="53041"/>
                </a:cubicBezTo>
                <a:cubicBezTo>
                  <a:pt x="6810" y="87824"/>
                  <a:pt x="50288" y="131301"/>
                  <a:pt x="114055" y="150142"/>
                </a:cubicBezTo>
                <a:close/>
              </a:path>
            </a:pathLst>
          </a:custGeom>
          <a:solidFill>
            <a:srgbClr val="FA968C"/>
          </a:solidFill>
          <a:ln w="14486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03" name="자유형: 도형 302">
            <a:extLst>
              <a:ext uri="{FF2B5EF4-FFF2-40B4-BE49-F238E27FC236}">
                <a16:creationId xmlns:a16="http://schemas.microsoft.com/office/drawing/2014/main" id="{212E347E-F88B-47C6-93DA-C78919946244}"/>
              </a:ext>
            </a:extLst>
          </p:cNvPr>
          <p:cNvSpPr/>
          <p:nvPr/>
        </p:nvSpPr>
        <p:spPr>
          <a:xfrm>
            <a:off x="7450353" y="5802561"/>
            <a:ext cx="463762" cy="246374"/>
          </a:xfrm>
          <a:custGeom>
            <a:avLst/>
            <a:gdLst>
              <a:gd name="connsiteX0" fmla="*/ 454630 w 463762"/>
              <a:gd name="connsiteY0" fmla="*/ 157388 h 246373"/>
              <a:gd name="connsiteX1" fmla="*/ 151736 w 463762"/>
              <a:gd name="connsiteY1" fmla="*/ 25506 h 246373"/>
              <a:gd name="connsiteX2" fmla="*/ 18404 w 463762"/>
              <a:gd name="connsiteY2" fmla="*/ 53041 h 246373"/>
              <a:gd name="connsiteX3" fmla="*/ 114055 w 463762"/>
              <a:gd name="connsiteY3" fmla="*/ 150142 h 246373"/>
              <a:gd name="connsiteX4" fmla="*/ 425645 w 463762"/>
              <a:gd name="connsiteY4" fmla="*/ 229851 h 246373"/>
              <a:gd name="connsiteX5" fmla="*/ 454630 w 463762"/>
              <a:gd name="connsiteY5" fmla="*/ 157388 h 24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3762" h="246373">
                <a:moveTo>
                  <a:pt x="454630" y="157388"/>
                </a:moveTo>
                <a:cubicBezTo>
                  <a:pt x="338690" y="102316"/>
                  <a:pt x="187967" y="37100"/>
                  <a:pt x="151736" y="25506"/>
                </a:cubicBezTo>
                <a:cubicBezTo>
                  <a:pt x="87968" y="6665"/>
                  <a:pt x="28549" y="18259"/>
                  <a:pt x="18404" y="53041"/>
                </a:cubicBezTo>
                <a:cubicBezTo>
                  <a:pt x="6810" y="87824"/>
                  <a:pt x="50288" y="131301"/>
                  <a:pt x="114055" y="150142"/>
                </a:cubicBezTo>
                <a:cubicBezTo>
                  <a:pt x="151736" y="161736"/>
                  <a:pt x="301009" y="206663"/>
                  <a:pt x="425645" y="229851"/>
                </a:cubicBezTo>
                <a:cubicBezTo>
                  <a:pt x="431442" y="203764"/>
                  <a:pt x="437239" y="174779"/>
                  <a:pt x="454630" y="157388"/>
                </a:cubicBezTo>
                <a:close/>
              </a:path>
            </a:pathLst>
          </a:custGeom>
          <a:solidFill>
            <a:srgbClr val="003C63"/>
          </a:solidFill>
          <a:ln w="14486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5" name="자유형: 도형 314">
            <a:extLst>
              <a:ext uri="{FF2B5EF4-FFF2-40B4-BE49-F238E27FC236}">
                <a16:creationId xmlns:a16="http://schemas.microsoft.com/office/drawing/2014/main" id="{ADF0AC45-E47E-405A-92EF-739D27F36114}"/>
              </a:ext>
            </a:extLst>
          </p:cNvPr>
          <p:cNvSpPr/>
          <p:nvPr/>
        </p:nvSpPr>
        <p:spPr>
          <a:xfrm>
            <a:off x="7453651" y="5937621"/>
            <a:ext cx="275359" cy="144926"/>
          </a:xfrm>
          <a:custGeom>
            <a:avLst/>
            <a:gdLst>
              <a:gd name="connsiteX0" fmla="*/ 223799 w 275358"/>
              <a:gd name="connsiteY0" fmla="*/ 16531 h 144925"/>
              <a:gd name="connsiteX1" fmla="*/ 158583 w 275358"/>
              <a:gd name="connsiteY1" fmla="*/ 36820 h 144925"/>
              <a:gd name="connsiteX2" fmla="*/ 97714 w 275358"/>
              <a:gd name="connsiteY2" fmla="*/ 64356 h 144925"/>
              <a:gd name="connsiteX3" fmla="*/ 16555 w 275358"/>
              <a:gd name="connsiteY3" fmla="*/ 133920 h 144925"/>
              <a:gd name="connsiteX4" fmla="*/ 262929 w 275358"/>
              <a:gd name="connsiteY4" fmla="*/ 51313 h 144925"/>
              <a:gd name="connsiteX5" fmla="*/ 223799 w 275358"/>
              <a:gd name="connsiteY5" fmla="*/ 16531 h 14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358" h="144925">
                <a:moveTo>
                  <a:pt x="223799" y="16531"/>
                </a:moveTo>
                <a:cubicBezTo>
                  <a:pt x="223799" y="16531"/>
                  <a:pt x="191915" y="33922"/>
                  <a:pt x="158583" y="36820"/>
                </a:cubicBezTo>
                <a:cubicBezTo>
                  <a:pt x="123800" y="39719"/>
                  <a:pt x="118003" y="26675"/>
                  <a:pt x="97714" y="64356"/>
                </a:cubicBezTo>
                <a:cubicBezTo>
                  <a:pt x="77424" y="102037"/>
                  <a:pt x="15106" y="116529"/>
                  <a:pt x="16555" y="133920"/>
                </a:cubicBezTo>
                <a:cubicBezTo>
                  <a:pt x="18005" y="149862"/>
                  <a:pt x="262929" y="51313"/>
                  <a:pt x="262929" y="51313"/>
                </a:cubicBezTo>
                <a:lnTo>
                  <a:pt x="223799" y="16531"/>
                </a:lnTo>
                <a:close/>
              </a:path>
            </a:pathLst>
          </a:custGeom>
          <a:solidFill>
            <a:srgbClr val="FAB9AF"/>
          </a:solidFill>
          <a:ln w="14486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7" name="자유형: 도형 316">
            <a:extLst>
              <a:ext uri="{FF2B5EF4-FFF2-40B4-BE49-F238E27FC236}">
                <a16:creationId xmlns:a16="http://schemas.microsoft.com/office/drawing/2014/main" id="{DFD5A67B-0D2D-495C-9525-2324B400E81A}"/>
              </a:ext>
            </a:extLst>
          </p:cNvPr>
          <p:cNvSpPr/>
          <p:nvPr/>
        </p:nvSpPr>
        <p:spPr>
          <a:xfrm>
            <a:off x="7452202" y="5957910"/>
            <a:ext cx="173911" cy="130433"/>
          </a:xfrm>
          <a:custGeom>
            <a:avLst/>
            <a:gdLst>
              <a:gd name="connsiteX0" fmla="*/ 164380 w 173910"/>
              <a:gd name="connsiteY0" fmla="*/ 16531 h 130433"/>
              <a:gd name="connsiteX1" fmla="*/ 158583 w 173910"/>
              <a:gd name="connsiteY1" fmla="*/ 17980 h 130433"/>
              <a:gd name="connsiteX2" fmla="*/ 97714 w 173910"/>
              <a:gd name="connsiteY2" fmla="*/ 45516 h 130433"/>
              <a:gd name="connsiteX3" fmla="*/ 16555 w 173910"/>
              <a:gd name="connsiteY3" fmla="*/ 115080 h 130433"/>
              <a:gd name="connsiteX4" fmla="*/ 120902 w 173910"/>
              <a:gd name="connsiteY4" fmla="*/ 87544 h 130433"/>
              <a:gd name="connsiteX5" fmla="*/ 164380 w 173910"/>
              <a:gd name="connsiteY5" fmla="*/ 16531 h 130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910" h="130433">
                <a:moveTo>
                  <a:pt x="164380" y="16531"/>
                </a:moveTo>
                <a:cubicBezTo>
                  <a:pt x="162930" y="16531"/>
                  <a:pt x="161481" y="16531"/>
                  <a:pt x="158583" y="17980"/>
                </a:cubicBezTo>
                <a:cubicBezTo>
                  <a:pt x="123800" y="20878"/>
                  <a:pt x="118003" y="7835"/>
                  <a:pt x="97714" y="45516"/>
                </a:cubicBezTo>
                <a:cubicBezTo>
                  <a:pt x="77424" y="83196"/>
                  <a:pt x="15106" y="97689"/>
                  <a:pt x="16555" y="115080"/>
                </a:cubicBezTo>
                <a:cubicBezTo>
                  <a:pt x="16555" y="122326"/>
                  <a:pt x="65830" y="106384"/>
                  <a:pt x="120902" y="87544"/>
                </a:cubicBezTo>
                <a:cubicBezTo>
                  <a:pt x="119453" y="57110"/>
                  <a:pt x="133945" y="26675"/>
                  <a:pt x="164380" y="16531"/>
                </a:cubicBezTo>
                <a:close/>
              </a:path>
            </a:pathLst>
          </a:custGeom>
          <a:solidFill>
            <a:srgbClr val="823214"/>
          </a:solidFill>
          <a:ln w="14486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6CB6D81-76CB-464C-93C1-24ECB38DA338}"/>
              </a:ext>
            </a:extLst>
          </p:cNvPr>
          <p:cNvGrpSpPr/>
          <p:nvPr/>
        </p:nvGrpSpPr>
        <p:grpSpPr>
          <a:xfrm>
            <a:off x="7505756" y="5250061"/>
            <a:ext cx="932525" cy="819618"/>
            <a:chOff x="7141291" y="5345619"/>
            <a:chExt cx="932525" cy="819618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A0EB8399-B1FE-440B-8AE5-06236FB88013}"/>
                </a:ext>
              </a:extLst>
            </p:cNvPr>
            <p:cNvSpPr/>
            <p:nvPr/>
          </p:nvSpPr>
          <p:spPr>
            <a:xfrm>
              <a:off x="7918341" y="5893919"/>
              <a:ext cx="155475" cy="155475"/>
            </a:xfrm>
            <a:custGeom>
              <a:avLst/>
              <a:gdLst>
                <a:gd name="connsiteX0" fmla="*/ 74226 w 146618"/>
                <a:gd name="connsiteY0" fmla="*/ 134706 h 146618"/>
                <a:gd name="connsiteX1" fmla="*/ 13746 w 146618"/>
                <a:gd name="connsiteY1" fmla="*/ 74226 h 146618"/>
                <a:gd name="connsiteX2" fmla="*/ 74226 w 146618"/>
                <a:gd name="connsiteY2" fmla="*/ 13746 h 146618"/>
                <a:gd name="connsiteX3" fmla="*/ 134706 w 146618"/>
                <a:gd name="connsiteY3" fmla="*/ 74226 h 146618"/>
                <a:gd name="connsiteX4" fmla="*/ 74226 w 146618"/>
                <a:gd name="connsiteY4" fmla="*/ 134706 h 146618"/>
                <a:gd name="connsiteX5" fmla="*/ 74226 w 146618"/>
                <a:gd name="connsiteY5" fmla="*/ 37571 h 146618"/>
                <a:gd name="connsiteX6" fmla="*/ 37571 w 146618"/>
                <a:gd name="connsiteY6" fmla="*/ 74226 h 146618"/>
                <a:gd name="connsiteX7" fmla="*/ 74226 w 146618"/>
                <a:gd name="connsiteY7" fmla="*/ 110880 h 146618"/>
                <a:gd name="connsiteX8" fmla="*/ 110880 w 146618"/>
                <a:gd name="connsiteY8" fmla="*/ 74226 h 146618"/>
                <a:gd name="connsiteX9" fmla="*/ 74226 w 146618"/>
                <a:gd name="connsiteY9" fmla="*/ 37571 h 146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6618" h="146618">
                  <a:moveTo>
                    <a:pt x="74226" y="134706"/>
                  </a:moveTo>
                  <a:cubicBezTo>
                    <a:pt x="41237" y="134706"/>
                    <a:pt x="13746" y="107215"/>
                    <a:pt x="13746" y="74226"/>
                  </a:cubicBezTo>
                  <a:cubicBezTo>
                    <a:pt x="13746" y="41237"/>
                    <a:pt x="41237" y="13746"/>
                    <a:pt x="74226" y="13746"/>
                  </a:cubicBezTo>
                  <a:cubicBezTo>
                    <a:pt x="107215" y="13746"/>
                    <a:pt x="134706" y="41237"/>
                    <a:pt x="134706" y="74226"/>
                  </a:cubicBezTo>
                  <a:cubicBezTo>
                    <a:pt x="132873" y="107215"/>
                    <a:pt x="107215" y="134706"/>
                    <a:pt x="74226" y="134706"/>
                  </a:cubicBezTo>
                  <a:close/>
                  <a:moveTo>
                    <a:pt x="74226" y="37571"/>
                  </a:moveTo>
                  <a:cubicBezTo>
                    <a:pt x="54066" y="37571"/>
                    <a:pt x="37571" y="54066"/>
                    <a:pt x="37571" y="74226"/>
                  </a:cubicBezTo>
                  <a:cubicBezTo>
                    <a:pt x="37571" y="94386"/>
                    <a:pt x="54066" y="110880"/>
                    <a:pt x="74226" y="110880"/>
                  </a:cubicBezTo>
                  <a:cubicBezTo>
                    <a:pt x="94386" y="110880"/>
                    <a:pt x="110880" y="94386"/>
                    <a:pt x="110880" y="74226"/>
                  </a:cubicBezTo>
                  <a:cubicBezTo>
                    <a:pt x="109048" y="54066"/>
                    <a:pt x="94386" y="37571"/>
                    <a:pt x="74226" y="3757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1FAB44F6-CA2A-4687-ADE9-0B364867FD3C}"/>
                </a:ext>
              </a:extLst>
            </p:cNvPr>
            <p:cNvSpPr/>
            <p:nvPr/>
          </p:nvSpPr>
          <p:spPr>
            <a:xfrm>
              <a:off x="7332349" y="5345619"/>
              <a:ext cx="188403" cy="188403"/>
            </a:xfrm>
            <a:custGeom>
              <a:avLst/>
              <a:gdLst>
                <a:gd name="connsiteX0" fmla="*/ 19766 w 188403"/>
                <a:gd name="connsiteY0" fmla="*/ 101200 h 188403"/>
                <a:gd name="connsiteX1" fmla="*/ 160344 w 188403"/>
                <a:gd name="connsiteY1" fmla="*/ 170764 h 188403"/>
                <a:gd name="connsiteX2" fmla="*/ 163242 w 188403"/>
                <a:gd name="connsiteY2" fmla="*/ 47577 h 188403"/>
                <a:gd name="connsiteX3" fmla="*/ 69041 w 188403"/>
                <a:gd name="connsiteY3" fmla="*/ 24389 h 188403"/>
                <a:gd name="connsiteX4" fmla="*/ 19766 w 188403"/>
                <a:gd name="connsiteY4" fmla="*/ 101200 h 18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03" h="188403">
                  <a:moveTo>
                    <a:pt x="19766" y="101200"/>
                  </a:moveTo>
                  <a:cubicBezTo>
                    <a:pt x="45853" y="176561"/>
                    <a:pt x="118315" y="185257"/>
                    <a:pt x="160344" y="170764"/>
                  </a:cubicBezTo>
                  <a:cubicBezTo>
                    <a:pt x="202372" y="156271"/>
                    <a:pt x="174836" y="80910"/>
                    <a:pt x="163242" y="47577"/>
                  </a:cubicBezTo>
                  <a:cubicBezTo>
                    <a:pt x="151648" y="14244"/>
                    <a:pt x="111069" y="9897"/>
                    <a:pt x="69041" y="24389"/>
                  </a:cubicBezTo>
                  <a:cubicBezTo>
                    <a:pt x="28462" y="40331"/>
                    <a:pt x="8172" y="69316"/>
                    <a:pt x="19766" y="101200"/>
                  </a:cubicBezTo>
                  <a:close/>
                </a:path>
              </a:pathLst>
            </a:custGeom>
            <a:solidFill>
              <a:srgbClr val="69280F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자유형: 도형 293">
              <a:extLst>
                <a:ext uri="{FF2B5EF4-FFF2-40B4-BE49-F238E27FC236}">
                  <a16:creationId xmlns:a16="http://schemas.microsoft.com/office/drawing/2014/main" id="{E1616139-0124-43AA-BB6D-61F588A18A45}"/>
                </a:ext>
              </a:extLst>
            </p:cNvPr>
            <p:cNvSpPr/>
            <p:nvPr/>
          </p:nvSpPr>
          <p:spPr>
            <a:xfrm>
              <a:off x="7422540" y="5443332"/>
              <a:ext cx="101448" cy="159418"/>
            </a:xfrm>
            <a:custGeom>
              <a:avLst/>
              <a:gdLst>
                <a:gd name="connsiteX0" fmla="*/ 16531 w 101447"/>
                <a:gd name="connsiteY0" fmla="*/ 138268 h 159418"/>
                <a:gd name="connsiteX1" fmla="*/ 94790 w 101447"/>
                <a:gd name="connsiteY1" fmla="*/ 145514 h 159418"/>
                <a:gd name="connsiteX2" fmla="*/ 70153 w 101447"/>
                <a:gd name="connsiteY2" fmla="*/ 16531 h 159418"/>
                <a:gd name="connsiteX3" fmla="*/ 28125 w 101447"/>
                <a:gd name="connsiteY3" fmla="*/ 61458 h 159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7" h="159418">
                  <a:moveTo>
                    <a:pt x="16531" y="138268"/>
                  </a:moveTo>
                  <a:lnTo>
                    <a:pt x="94790" y="145514"/>
                  </a:lnTo>
                  <a:lnTo>
                    <a:pt x="70153" y="16531"/>
                  </a:lnTo>
                  <a:lnTo>
                    <a:pt x="28125" y="61458"/>
                  </a:lnTo>
                  <a:close/>
                </a:path>
              </a:pathLst>
            </a:custGeom>
            <a:solidFill>
              <a:srgbClr val="FA968C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5C81A575-3A41-4DA2-8A0A-B8494A3B1872}"/>
                </a:ext>
              </a:extLst>
            </p:cNvPr>
            <p:cNvSpPr/>
            <p:nvPr/>
          </p:nvSpPr>
          <p:spPr>
            <a:xfrm>
              <a:off x="7141448" y="5540659"/>
              <a:ext cx="275359" cy="347821"/>
            </a:xfrm>
            <a:custGeom>
              <a:avLst/>
              <a:gdLst>
                <a:gd name="connsiteX0" fmla="*/ 136755 w 275358"/>
                <a:gd name="connsiteY0" fmla="*/ 64129 h 347821"/>
                <a:gd name="connsiteX1" fmla="*/ 20815 w 275358"/>
                <a:gd name="connsiteY1" fmla="*/ 332241 h 347821"/>
                <a:gd name="connsiteX2" fmla="*/ 236754 w 275358"/>
                <a:gd name="connsiteY2" fmla="*/ 136591 h 347821"/>
                <a:gd name="connsiteX3" fmla="*/ 242551 w 275358"/>
                <a:gd name="connsiteY3" fmla="*/ 24999 h 347821"/>
                <a:gd name="connsiteX4" fmla="*/ 136755 w 275358"/>
                <a:gd name="connsiteY4" fmla="*/ 64129 h 34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358" h="347821">
                  <a:moveTo>
                    <a:pt x="136755" y="64129"/>
                  </a:moveTo>
                  <a:cubicBezTo>
                    <a:pt x="106321" y="106157"/>
                    <a:pt x="-6721" y="311951"/>
                    <a:pt x="20815" y="332241"/>
                  </a:cubicBezTo>
                  <a:cubicBezTo>
                    <a:pt x="48350" y="352531"/>
                    <a:pt x="206319" y="177171"/>
                    <a:pt x="236754" y="136591"/>
                  </a:cubicBezTo>
                  <a:cubicBezTo>
                    <a:pt x="267188" y="96012"/>
                    <a:pt x="268637" y="45288"/>
                    <a:pt x="242551" y="24999"/>
                  </a:cubicBezTo>
                  <a:cubicBezTo>
                    <a:pt x="215015" y="4709"/>
                    <a:pt x="167189" y="22100"/>
                    <a:pt x="136755" y="64129"/>
                  </a:cubicBezTo>
                  <a:close/>
                </a:path>
              </a:pathLst>
            </a:custGeom>
            <a:solidFill>
              <a:srgbClr val="FAB9AF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6" name="자유형: 도형 295">
              <a:extLst>
                <a:ext uri="{FF2B5EF4-FFF2-40B4-BE49-F238E27FC236}">
                  <a16:creationId xmlns:a16="http://schemas.microsoft.com/office/drawing/2014/main" id="{D7F82ADC-3465-4B73-A038-F6FC5078EA66}"/>
                </a:ext>
              </a:extLst>
            </p:cNvPr>
            <p:cNvSpPr/>
            <p:nvPr/>
          </p:nvSpPr>
          <p:spPr>
            <a:xfrm>
              <a:off x="7544587" y="5572070"/>
              <a:ext cx="188403" cy="347821"/>
            </a:xfrm>
            <a:custGeom>
              <a:avLst/>
              <a:gdLst>
                <a:gd name="connsiteX0" fmla="*/ 46655 w 188403"/>
                <a:gd name="connsiteY0" fmla="*/ 202281 h 347821"/>
                <a:gd name="connsiteX1" fmla="*/ 171291 w 188403"/>
                <a:gd name="connsiteY1" fmla="*/ 337062 h 347821"/>
                <a:gd name="connsiteX2" fmla="*/ 148103 w 188403"/>
                <a:gd name="connsiteY2" fmla="*/ 157354 h 347821"/>
                <a:gd name="connsiteX3" fmla="*/ 37960 w 188403"/>
                <a:gd name="connsiteY3" fmla="*/ 18225 h 347821"/>
                <a:gd name="connsiteX4" fmla="*/ 46655 w 188403"/>
                <a:gd name="connsiteY4" fmla="*/ 202281 h 34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03" h="347821">
                  <a:moveTo>
                    <a:pt x="46655" y="202281"/>
                  </a:moveTo>
                  <a:cubicBezTo>
                    <a:pt x="82887" y="290685"/>
                    <a:pt x="149552" y="345757"/>
                    <a:pt x="171291" y="337062"/>
                  </a:cubicBezTo>
                  <a:cubicBezTo>
                    <a:pt x="193030" y="328366"/>
                    <a:pt x="181436" y="242860"/>
                    <a:pt x="148103" y="157354"/>
                  </a:cubicBezTo>
                  <a:cubicBezTo>
                    <a:pt x="113321" y="68949"/>
                    <a:pt x="69843" y="5182"/>
                    <a:pt x="37960" y="18225"/>
                  </a:cubicBezTo>
                  <a:cubicBezTo>
                    <a:pt x="6076" y="32718"/>
                    <a:pt x="10424" y="115325"/>
                    <a:pt x="46655" y="202281"/>
                  </a:cubicBezTo>
                  <a:close/>
                </a:path>
              </a:pathLst>
            </a:custGeom>
            <a:solidFill>
              <a:srgbClr val="FAB9AF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7BAA2BB7-2557-4DE7-8B08-EEA9C7937124}"/>
                </a:ext>
              </a:extLst>
            </p:cNvPr>
            <p:cNvSpPr/>
            <p:nvPr/>
          </p:nvSpPr>
          <p:spPr>
            <a:xfrm>
              <a:off x="7203702" y="5540659"/>
              <a:ext cx="202896" cy="231881"/>
            </a:xfrm>
            <a:custGeom>
              <a:avLst/>
              <a:gdLst>
                <a:gd name="connsiteX0" fmla="*/ 100587 w 202895"/>
                <a:gd name="connsiteY0" fmla="*/ 220648 h 231880"/>
                <a:gd name="connsiteX1" fmla="*/ 174500 w 202895"/>
                <a:gd name="connsiteY1" fmla="*/ 136591 h 231880"/>
                <a:gd name="connsiteX2" fmla="*/ 180297 w 202895"/>
                <a:gd name="connsiteY2" fmla="*/ 24999 h 231880"/>
                <a:gd name="connsiteX3" fmla="*/ 75950 w 202895"/>
                <a:gd name="connsiteY3" fmla="*/ 64129 h 231880"/>
                <a:gd name="connsiteX4" fmla="*/ 16531 w 202895"/>
                <a:gd name="connsiteY4" fmla="*/ 165577 h 231880"/>
                <a:gd name="connsiteX5" fmla="*/ 100587 w 202895"/>
                <a:gd name="connsiteY5" fmla="*/ 220648 h 23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895" h="231880">
                  <a:moveTo>
                    <a:pt x="100587" y="220648"/>
                  </a:moveTo>
                  <a:cubicBezTo>
                    <a:pt x="133920" y="185866"/>
                    <a:pt x="162905" y="151084"/>
                    <a:pt x="174500" y="136591"/>
                  </a:cubicBezTo>
                  <a:cubicBezTo>
                    <a:pt x="204934" y="94563"/>
                    <a:pt x="206383" y="45288"/>
                    <a:pt x="180297" y="24999"/>
                  </a:cubicBezTo>
                  <a:cubicBezTo>
                    <a:pt x="154210" y="4709"/>
                    <a:pt x="106384" y="22100"/>
                    <a:pt x="75950" y="64129"/>
                  </a:cubicBezTo>
                  <a:cubicBezTo>
                    <a:pt x="64356" y="80070"/>
                    <a:pt x="39719" y="120650"/>
                    <a:pt x="16531" y="165577"/>
                  </a:cubicBezTo>
                  <a:cubicBezTo>
                    <a:pt x="39719" y="209054"/>
                    <a:pt x="100587" y="220648"/>
                    <a:pt x="100587" y="220648"/>
                  </a:cubicBezTo>
                  <a:close/>
                </a:path>
              </a:pathLst>
            </a:custGeom>
            <a:solidFill>
              <a:srgbClr val="5046AF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0E4D719B-F087-4DE2-86D4-38017EFB83AD}"/>
                </a:ext>
              </a:extLst>
            </p:cNvPr>
            <p:cNvSpPr/>
            <p:nvPr/>
          </p:nvSpPr>
          <p:spPr>
            <a:xfrm>
              <a:off x="7544068" y="5573519"/>
              <a:ext cx="159418" cy="202896"/>
            </a:xfrm>
            <a:custGeom>
              <a:avLst/>
              <a:gdLst>
                <a:gd name="connsiteX0" fmla="*/ 148623 w 159418"/>
                <a:gd name="connsiteY0" fmla="*/ 157354 h 202895"/>
                <a:gd name="connsiteX1" fmla="*/ 38479 w 159418"/>
                <a:gd name="connsiteY1" fmla="*/ 18225 h 202895"/>
                <a:gd name="connsiteX2" fmla="*/ 41378 w 159418"/>
                <a:gd name="connsiteY2" fmla="*/ 187788 h 202895"/>
                <a:gd name="connsiteX3" fmla="*/ 148623 w 159418"/>
                <a:gd name="connsiteY3" fmla="*/ 157354 h 202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418" h="202895">
                  <a:moveTo>
                    <a:pt x="148623" y="157354"/>
                  </a:moveTo>
                  <a:cubicBezTo>
                    <a:pt x="113840" y="68949"/>
                    <a:pt x="70363" y="5182"/>
                    <a:pt x="38479" y="18225"/>
                  </a:cubicBezTo>
                  <a:cubicBezTo>
                    <a:pt x="8045" y="31268"/>
                    <a:pt x="9494" y="105181"/>
                    <a:pt x="41378" y="187788"/>
                  </a:cubicBezTo>
                  <a:cubicBezTo>
                    <a:pt x="41378" y="187788"/>
                    <a:pt x="123985" y="187788"/>
                    <a:pt x="148623" y="157354"/>
                  </a:cubicBezTo>
                  <a:close/>
                </a:path>
              </a:pathLst>
            </a:custGeom>
            <a:solidFill>
              <a:srgbClr val="5046AF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F2E57F70-641D-48E7-B146-C8B1593E94D9}"/>
                </a:ext>
              </a:extLst>
            </p:cNvPr>
            <p:cNvSpPr/>
            <p:nvPr/>
          </p:nvSpPr>
          <p:spPr>
            <a:xfrm>
              <a:off x="7274906" y="5541309"/>
              <a:ext cx="376807" cy="565210"/>
            </a:xfrm>
            <a:custGeom>
              <a:avLst/>
              <a:gdLst>
                <a:gd name="connsiteX0" fmla="*/ 310539 w 376806"/>
                <a:gd name="connsiteY0" fmla="*/ 47537 h 565209"/>
                <a:gd name="connsiteX1" fmla="*/ 90252 w 376806"/>
                <a:gd name="connsiteY1" fmla="*/ 17103 h 565209"/>
                <a:gd name="connsiteX2" fmla="*/ 17789 w 376806"/>
                <a:gd name="connsiteY2" fmla="*/ 93914 h 565209"/>
                <a:gd name="connsiteX3" fmla="*/ 88803 w 376806"/>
                <a:gd name="connsiteY3" fmla="*/ 479416 h 565209"/>
                <a:gd name="connsiteX4" fmla="*/ 183004 w 376806"/>
                <a:gd name="connsiteY4" fmla="*/ 560574 h 565209"/>
                <a:gd name="connsiteX5" fmla="*/ 183004 w 376806"/>
                <a:gd name="connsiteY5" fmla="*/ 560574 h 565209"/>
                <a:gd name="connsiteX6" fmla="*/ 284452 w 376806"/>
                <a:gd name="connsiteY6" fmla="*/ 480865 h 565209"/>
                <a:gd name="connsiteX7" fmla="*/ 359814 w 376806"/>
                <a:gd name="connsiteY7" fmla="*/ 115652 h 565209"/>
                <a:gd name="connsiteX8" fmla="*/ 310539 w 376806"/>
                <a:gd name="connsiteY8" fmla="*/ 47537 h 565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6806" h="565209">
                  <a:moveTo>
                    <a:pt x="310539" y="47537"/>
                  </a:moveTo>
                  <a:lnTo>
                    <a:pt x="90252" y="17103"/>
                  </a:lnTo>
                  <a:cubicBezTo>
                    <a:pt x="46774" y="11306"/>
                    <a:pt x="9094" y="50436"/>
                    <a:pt x="17789" y="93914"/>
                  </a:cubicBezTo>
                  <a:lnTo>
                    <a:pt x="88803" y="479416"/>
                  </a:lnTo>
                  <a:cubicBezTo>
                    <a:pt x="97498" y="525792"/>
                    <a:pt x="136628" y="559125"/>
                    <a:pt x="183004" y="560574"/>
                  </a:cubicBezTo>
                  <a:lnTo>
                    <a:pt x="183004" y="560574"/>
                  </a:lnTo>
                  <a:cubicBezTo>
                    <a:pt x="232279" y="562023"/>
                    <a:pt x="274307" y="528690"/>
                    <a:pt x="284452" y="480865"/>
                  </a:cubicBezTo>
                  <a:lnTo>
                    <a:pt x="359814" y="115652"/>
                  </a:lnTo>
                  <a:cubicBezTo>
                    <a:pt x="365611" y="82320"/>
                    <a:pt x="343872" y="51885"/>
                    <a:pt x="310539" y="47537"/>
                  </a:cubicBezTo>
                  <a:close/>
                </a:path>
              </a:pathLst>
            </a:custGeom>
            <a:solidFill>
              <a:srgbClr val="FA968C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E6EB8AEA-6E4E-4B16-8669-4DC4319058C1}"/>
                </a:ext>
              </a:extLst>
            </p:cNvPr>
            <p:cNvSpPr/>
            <p:nvPr/>
          </p:nvSpPr>
          <p:spPr>
            <a:xfrm>
              <a:off x="7274906" y="5541309"/>
              <a:ext cx="376807" cy="565210"/>
            </a:xfrm>
            <a:custGeom>
              <a:avLst/>
              <a:gdLst>
                <a:gd name="connsiteX0" fmla="*/ 310539 w 376806"/>
                <a:gd name="connsiteY0" fmla="*/ 47537 h 565209"/>
                <a:gd name="connsiteX1" fmla="*/ 242424 w 376806"/>
                <a:gd name="connsiteY1" fmla="*/ 38842 h 565209"/>
                <a:gd name="connsiteX2" fmla="*/ 197497 w 376806"/>
                <a:gd name="connsiteY2" fmla="*/ 92464 h 565209"/>
                <a:gd name="connsiteX3" fmla="*/ 155468 w 376806"/>
                <a:gd name="connsiteY3" fmla="*/ 25799 h 565209"/>
                <a:gd name="connsiteX4" fmla="*/ 90252 w 376806"/>
                <a:gd name="connsiteY4" fmla="*/ 17103 h 565209"/>
                <a:gd name="connsiteX5" fmla="*/ 17789 w 376806"/>
                <a:gd name="connsiteY5" fmla="*/ 93914 h 565209"/>
                <a:gd name="connsiteX6" fmla="*/ 88803 w 376806"/>
                <a:gd name="connsiteY6" fmla="*/ 479416 h 565209"/>
                <a:gd name="connsiteX7" fmla="*/ 183004 w 376806"/>
                <a:gd name="connsiteY7" fmla="*/ 560574 h 565209"/>
                <a:gd name="connsiteX8" fmla="*/ 284452 w 376806"/>
                <a:gd name="connsiteY8" fmla="*/ 480865 h 565209"/>
                <a:gd name="connsiteX9" fmla="*/ 359814 w 376806"/>
                <a:gd name="connsiteY9" fmla="*/ 115652 h 565209"/>
                <a:gd name="connsiteX10" fmla="*/ 310539 w 376806"/>
                <a:gd name="connsiteY10" fmla="*/ 47537 h 565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6806" h="565209">
                  <a:moveTo>
                    <a:pt x="310539" y="47537"/>
                  </a:moveTo>
                  <a:lnTo>
                    <a:pt x="242424" y="38842"/>
                  </a:lnTo>
                  <a:cubicBezTo>
                    <a:pt x="245322" y="64928"/>
                    <a:pt x="230830" y="92464"/>
                    <a:pt x="197497" y="92464"/>
                  </a:cubicBezTo>
                  <a:cubicBezTo>
                    <a:pt x="158367" y="92464"/>
                    <a:pt x="145324" y="54784"/>
                    <a:pt x="155468" y="25799"/>
                  </a:cubicBezTo>
                  <a:lnTo>
                    <a:pt x="90252" y="17103"/>
                  </a:lnTo>
                  <a:cubicBezTo>
                    <a:pt x="46774" y="11306"/>
                    <a:pt x="9094" y="50436"/>
                    <a:pt x="17789" y="93914"/>
                  </a:cubicBezTo>
                  <a:lnTo>
                    <a:pt x="88803" y="479416"/>
                  </a:lnTo>
                  <a:cubicBezTo>
                    <a:pt x="97498" y="525792"/>
                    <a:pt x="136628" y="559125"/>
                    <a:pt x="183004" y="560574"/>
                  </a:cubicBezTo>
                  <a:cubicBezTo>
                    <a:pt x="232279" y="562023"/>
                    <a:pt x="274307" y="528690"/>
                    <a:pt x="284452" y="480865"/>
                  </a:cubicBezTo>
                  <a:lnTo>
                    <a:pt x="359814" y="115652"/>
                  </a:lnTo>
                  <a:cubicBezTo>
                    <a:pt x="365611" y="82320"/>
                    <a:pt x="343872" y="51885"/>
                    <a:pt x="310539" y="47537"/>
                  </a:cubicBezTo>
                  <a:close/>
                </a:path>
              </a:pathLst>
            </a:custGeom>
            <a:solidFill>
              <a:srgbClr val="827DDC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1" name="자유형: 도형 300">
              <a:extLst>
                <a:ext uri="{FF2B5EF4-FFF2-40B4-BE49-F238E27FC236}">
                  <a16:creationId xmlns:a16="http://schemas.microsoft.com/office/drawing/2014/main" id="{7AE413E5-EE73-40F7-8FA6-F039E820354B}"/>
                </a:ext>
              </a:extLst>
            </p:cNvPr>
            <p:cNvSpPr/>
            <p:nvPr/>
          </p:nvSpPr>
          <p:spPr>
            <a:xfrm>
              <a:off x="7370153" y="5753637"/>
              <a:ext cx="362314" cy="173911"/>
            </a:xfrm>
            <a:custGeom>
              <a:avLst/>
              <a:gdLst>
                <a:gd name="connsiteX0" fmla="*/ 247175 w 362314"/>
                <a:gd name="connsiteY0" fmla="*/ 72887 h 173910"/>
                <a:gd name="connsiteX1" fmla="*/ 16744 w 362314"/>
                <a:gd name="connsiteY1" fmla="*/ 20714 h 173910"/>
                <a:gd name="connsiteX2" fmla="*/ 225437 w 362314"/>
                <a:gd name="connsiteY2" fmla="*/ 139553 h 173910"/>
                <a:gd name="connsiteX3" fmla="*/ 351522 w 362314"/>
                <a:gd name="connsiteY3" fmla="*/ 145350 h 173910"/>
                <a:gd name="connsiteX4" fmla="*/ 247175 w 362314"/>
                <a:gd name="connsiteY4" fmla="*/ 72887 h 17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314" h="173910">
                  <a:moveTo>
                    <a:pt x="247175" y="72887"/>
                  </a:moveTo>
                  <a:cubicBezTo>
                    <a:pt x="210944" y="59844"/>
                    <a:pt x="23990" y="424"/>
                    <a:pt x="16744" y="20714"/>
                  </a:cubicBezTo>
                  <a:cubicBezTo>
                    <a:pt x="9497" y="41003"/>
                    <a:pt x="189205" y="127959"/>
                    <a:pt x="225437" y="139553"/>
                  </a:cubicBezTo>
                  <a:cubicBezTo>
                    <a:pt x="292102" y="161291"/>
                    <a:pt x="344276" y="165639"/>
                    <a:pt x="351522" y="145350"/>
                  </a:cubicBezTo>
                  <a:cubicBezTo>
                    <a:pt x="358768" y="126509"/>
                    <a:pt x="281958" y="85930"/>
                    <a:pt x="247175" y="72887"/>
                  </a:cubicBezTo>
                  <a:close/>
                </a:path>
              </a:pathLst>
            </a:custGeom>
            <a:solidFill>
              <a:srgbClr val="FAB9AF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4" name="자유형: 도형 303">
              <a:extLst>
                <a:ext uri="{FF2B5EF4-FFF2-40B4-BE49-F238E27FC236}">
                  <a16:creationId xmlns:a16="http://schemas.microsoft.com/office/drawing/2014/main" id="{CF32D516-9614-4E7F-B2C6-BBDBABD58026}"/>
                </a:ext>
              </a:extLst>
            </p:cNvPr>
            <p:cNvSpPr/>
            <p:nvPr/>
          </p:nvSpPr>
          <p:spPr>
            <a:xfrm>
              <a:off x="7212393" y="5892510"/>
              <a:ext cx="565210" cy="231881"/>
            </a:xfrm>
            <a:custGeom>
              <a:avLst/>
              <a:gdLst>
                <a:gd name="connsiteX0" fmla="*/ 425225 w 565209"/>
                <a:gd name="connsiteY0" fmla="*/ 22418 h 231880"/>
                <a:gd name="connsiteX1" fmla="*/ 16535 w 565209"/>
                <a:gd name="connsiteY1" fmla="*/ 218068 h 231880"/>
                <a:gd name="connsiteX2" fmla="*/ 462906 w 565209"/>
                <a:gd name="connsiteY2" fmla="*/ 168793 h 231880"/>
                <a:gd name="connsiteX3" fmla="*/ 558557 w 565209"/>
                <a:gd name="connsiteY3" fmla="*/ 62997 h 231880"/>
                <a:gd name="connsiteX4" fmla="*/ 425225 w 565209"/>
                <a:gd name="connsiteY4" fmla="*/ 22418 h 23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209" h="231880">
                  <a:moveTo>
                    <a:pt x="425225" y="22418"/>
                  </a:moveTo>
                  <a:cubicBezTo>
                    <a:pt x="361458" y="36911"/>
                    <a:pt x="20882" y="177489"/>
                    <a:pt x="16535" y="218068"/>
                  </a:cubicBezTo>
                  <a:cubicBezTo>
                    <a:pt x="15085" y="226763"/>
                    <a:pt x="399138" y="184735"/>
                    <a:pt x="462906" y="168793"/>
                  </a:cubicBezTo>
                  <a:cubicBezTo>
                    <a:pt x="526673" y="152851"/>
                    <a:pt x="568701" y="102127"/>
                    <a:pt x="558557" y="62997"/>
                  </a:cubicBezTo>
                  <a:cubicBezTo>
                    <a:pt x="548412" y="23867"/>
                    <a:pt x="488992" y="6476"/>
                    <a:pt x="425225" y="22418"/>
                  </a:cubicBezTo>
                  <a:close/>
                </a:path>
              </a:pathLst>
            </a:custGeom>
            <a:solidFill>
              <a:srgbClr val="FAB9AF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5" name="자유형: 도형 304">
              <a:extLst>
                <a:ext uri="{FF2B5EF4-FFF2-40B4-BE49-F238E27FC236}">
                  <a16:creationId xmlns:a16="http://schemas.microsoft.com/office/drawing/2014/main" id="{8F235BBA-1FF5-4F95-9634-180D8CB1F4F8}"/>
                </a:ext>
              </a:extLst>
            </p:cNvPr>
            <p:cNvSpPr/>
            <p:nvPr/>
          </p:nvSpPr>
          <p:spPr>
            <a:xfrm>
              <a:off x="7270530" y="5604199"/>
              <a:ext cx="159418" cy="188403"/>
            </a:xfrm>
            <a:custGeom>
              <a:avLst/>
              <a:gdLst>
                <a:gd name="connsiteX0" fmla="*/ 151149 w 159418"/>
                <a:gd name="connsiteY0" fmla="*/ 146964 h 188403"/>
                <a:gd name="connsiteX1" fmla="*/ 93179 w 159418"/>
                <a:gd name="connsiteY1" fmla="*/ 25226 h 188403"/>
                <a:gd name="connsiteX2" fmla="*/ 80136 w 159418"/>
                <a:gd name="connsiteY2" fmla="*/ 16531 h 188403"/>
                <a:gd name="connsiteX3" fmla="*/ 30861 w 159418"/>
                <a:gd name="connsiteY3" fmla="*/ 32472 h 188403"/>
                <a:gd name="connsiteX4" fmla="*/ 17818 w 159418"/>
                <a:gd name="connsiteY4" fmla="*/ 52762 h 188403"/>
                <a:gd name="connsiteX5" fmla="*/ 71440 w 159418"/>
                <a:gd name="connsiteY5" fmla="*/ 171601 h 188403"/>
                <a:gd name="connsiteX6" fmla="*/ 88831 w 159418"/>
                <a:gd name="connsiteY6" fmla="*/ 180297 h 188403"/>
                <a:gd name="connsiteX7" fmla="*/ 142454 w 159418"/>
                <a:gd name="connsiteY7" fmla="*/ 167253 h 188403"/>
                <a:gd name="connsiteX8" fmla="*/ 151149 w 159418"/>
                <a:gd name="connsiteY8" fmla="*/ 146964 h 18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418" h="188403">
                  <a:moveTo>
                    <a:pt x="151149" y="146964"/>
                  </a:moveTo>
                  <a:lnTo>
                    <a:pt x="93179" y="25226"/>
                  </a:lnTo>
                  <a:cubicBezTo>
                    <a:pt x="90281" y="20878"/>
                    <a:pt x="85933" y="16531"/>
                    <a:pt x="80136" y="16531"/>
                  </a:cubicBezTo>
                  <a:cubicBezTo>
                    <a:pt x="80136" y="16531"/>
                    <a:pt x="43904" y="26675"/>
                    <a:pt x="30861" y="32472"/>
                  </a:cubicBezTo>
                  <a:cubicBezTo>
                    <a:pt x="20716" y="36820"/>
                    <a:pt x="13470" y="42617"/>
                    <a:pt x="17818" y="52762"/>
                  </a:cubicBezTo>
                  <a:lnTo>
                    <a:pt x="71440" y="171601"/>
                  </a:lnTo>
                  <a:cubicBezTo>
                    <a:pt x="74339" y="177398"/>
                    <a:pt x="81585" y="181746"/>
                    <a:pt x="88831" y="180297"/>
                  </a:cubicBezTo>
                  <a:lnTo>
                    <a:pt x="142454" y="167253"/>
                  </a:lnTo>
                  <a:cubicBezTo>
                    <a:pt x="151149" y="165804"/>
                    <a:pt x="155497" y="155659"/>
                    <a:pt x="151149" y="146964"/>
                  </a:cubicBezTo>
                  <a:close/>
                </a:path>
              </a:pathLst>
            </a:custGeom>
            <a:solidFill>
              <a:srgbClr val="B4D7DC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6" name="자유형: 도형 305">
              <a:extLst>
                <a:ext uri="{FF2B5EF4-FFF2-40B4-BE49-F238E27FC236}">
                  <a16:creationId xmlns:a16="http://schemas.microsoft.com/office/drawing/2014/main" id="{F684F192-7815-45B0-BE93-51CFD3DE56BE}"/>
                </a:ext>
              </a:extLst>
            </p:cNvPr>
            <p:cNvSpPr/>
            <p:nvPr/>
          </p:nvSpPr>
          <p:spPr>
            <a:xfrm>
              <a:off x="7260385" y="5607098"/>
              <a:ext cx="159418" cy="188403"/>
            </a:xfrm>
            <a:custGeom>
              <a:avLst/>
              <a:gdLst>
                <a:gd name="connsiteX0" fmla="*/ 151149 w 159418"/>
                <a:gd name="connsiteY0" fmla="*/ 146964 h 188403"/>
                <a:gd name="connsiteX1" fmla="*/ 93179 w 159418"/>
                <a:gd name="connsiteY1" fmla="*/ 25226 h 188403"/>
                <a:gd name="connsiteX2" fmla="*/ 80136 w 159418"/>
                <a:gd name="connsiteY2" fmla="*/ 16531 h 188403"/>
                <a:gd name="connsiteX3" fmla="*/ 30861 w 159418"/>
                <a:gd name="connsiteY3" fmla="*/ 32472 h 188403"/>
                <a:gd name="connsiteX4" fmla="*/ 17818 w 159418"/>
                <a:gd name="connsiteY4" fmla="*/ 52762 h 188403"/>
                <a:gd name="connsiteX5" fmla="*/ 71440 w 159418"/>
                <a:gd name="connsiteY5" fmla="*/ 171601 h 188403"/>
                <a:gd name="connsiteX6" fmla="*/ 88831 w 159418"/>
                <a:gd name="connsiteY6" fmla="*/ 180297 h 188403"/>
                <a:gd name="connsiteX7" fmla="*/ 142454 w 159418"/>
                <a:gd name="connsiteY7" fmla="*/ 167253 h 188403"/>
                <a:gd name="connsiteX8" fmla="*/ 151149 w 159418"/>
                <a:gd name="connsiteY8" fmla="*/ 146964 h 18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418" h="188403">
                  <a:moveTo>
                    <a:pt x="151149" y="146964"/>
                  </a:moveTo>
                  <a:lnTo>
                    <a:pt x="93179" y="25226"/>
                  </a:lnTo>
                  <a:cubicBezTo>
                    <a:pt x="90281" y="20878"/>
                    <a:pt x="85933" y="16531"/>
                    <a:pt x="80136" y="16531"/>
                  </a:cubicBezTo>
                  <a:cubicBezTo>
                    <a:pt x="80136" y="16531"/>
                    <a:pt x="43904" y="26675"/>
                    <a:pt x="30861" y="32472"/>
                  </a:cubicBezTo>
                  <a:cubicBezTo>
                    <a:pt x="20716" y="36820"/>
                    <a:pt x="13470" y="42617"/>
                    <a:pt x="17818" y="52762"/>
                  </a:cubicBezTo>
                  <a:lnTo>
                    <a:pt x="71440" y="171601"/>
                  </a:lnTo>
                  <a:cubicBezTo>
                    <a:pt x="74339" y="177398"/>
                    <a:pt x="81585" y="181746"/>
                    <a:pt x="88831" y="180297"/>
                  </a:cubicBezTo>
                  <a:lnTo>
                    <a:pt x="142454" y="167253"/>
                  </a:lnTo>
                  <a:cubicBezTo>
                    <a:pt x="151149" y="165804"/>
                    <a:pt x="155497" y="155659"/>
                    <a:pt x="151149" y="146964"/>
                  </a:cubicBezTo>
                  <a:close/>
                </a:path>
              </a:pathLst>
            </a:custGeom>
            <a:solidFill>
              <a:srgbClr val="FFFFFF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7" name="자유형: 도형 306">
              <a:extLst>
                <a:ext uri="{FF2B5EF4-FFF2-40B4-BE49-F238E27FC236}">
                  <a16:creationId xmlns:a16="http://schemas.microsoft.com/office/drawing/2014/main" id="{46016B40-2189-4A9C-B578-FB414B961CD2}"/>
                </a:ext>
              </a:extLst>
            </p:cNvPr>
            <p:cNvSpPr/>
            <p:nvPr/>
          </p:nvSpPr>
          <p:spPr>
            <a:xfrm>
              <a:off x="7352815" y="5376221"/>
              <a:ext cx="144926" cy="188403"/>
            </a:xfrm>
            <a:custGeom>
              <a:avLst/>
              <a:gdLst>
                <a:gd name="connsiteX0" fmla="*/ 22488 w 144925"/>
                <a:gd name="connsiteY0" fmla="*/ 114075 h 188403"/>
                <a:gd name="connsiteX1" fmla="*/ 89154 w 144925"/>
                <a:gd name="connsiteY1" fmla="*/ 182191 h 188403"/>
                <a:gd name="connsiteX2" fmla="*/ 138429 w 144925"/>
                <a:gd name="connsiteY2" fmla="*/ 72047 h 188403"/>
                <a:gd name="connsiteX3" fmla="*/ 58719 w 144925"/>
                <a:gd name="connsiteY3" fmla="*/ 19874 h 188403"/>
                <a:gd name="connsiteX4" fmla="*/ 22488 w 144925"/>
                <a:gd name="connsiteY4" fmla="*/ 114075 h 18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5" h="188403">
                  <a:moveTo>
                    <a:pt x="22488" y="114075"/>
                  </a:moveTo>
                  <a:cubicBezTo>
                    <a:pt x="41328" y="169147"/>
                    <a:pt x="61618" y="192335"/>
                    <a:pt x="89154" y="182191"/>
                  </a:cubicBezTo>
                  <a:cubicBezTo>
                    <a:pt x="123936" y="170596"/>
                    <a:pt x="152921" y="116974"/>
                    <a:pt x="138429" y="72047"/>
                  </a:cubicBezTo>
                  <a:cubicBezTo>
                    <a:pt x="122487" y="27120"/>
                    <a:pt x="93502" y="8280"/>
                    <a:pt x="58719" y="19874"/>
                  </a:cubicBezTo>
                  <a:cubicBezTo>
                    <a:pt x="23937" y="31468"/>
                    <a:pt x="6546" y="69149"/>
                    <a:pt x="22488" y="114075"/>
                  </a:cubicBezTo>
                  <a:close/>
                </a:path>
              </a:pathLst>
            </a:custGeom>
            <a:solidFill>
              <a:srgbClr val="FAB9AF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8" name="자유형: 도형 307">
              <a:extLst>
                <a:ext uri="{FF2B5EF4-FFF2-40B4-BE49-F238E27FC236}">
                  <a16:creationId xmlns:a16="http://schemas.microsoft.com/office/drawing/2014/main" id="{37066F0B-95A5-401D-9A99-07D6B5B6C85D}"/>
                </a:ext>
              </a:extLst>
            </p:cNvPr>
            <p:cNvSpPr/>
            <p:nvPr/>
          </p:nvSpPr>
          <p:spPr>
            <a:xfrm>
              <a:off x="7352884" y="5376189"/>
              <a:ext cx="144926" cy="101448"/>
            </a:xfrm>
            <a:custGeom>
              <a:avLst/>
              <a:gdLst>
                <a:gd name="connsiteX0" fmla="*/ 129664 w 144925"/>
                <a:gd name="connsiteY0" fmla="*/ 54688 h 101447"/>
                <a:gd name="connsiteX1" fmla="*/ 42708 w 144925"/>
                <a:gd name="connsiteY1" fmla="*/ 85123 h 101447"/>
                <a:gd name="connsiteX2" fmla="*/ 16622 w 144925"/>
                <a:gd name="connsiteY2" fmla="*/ 86572 h 101447"/>
                <a:gd name="connsiteX3" fmla="*/ 58650 w 144925"/>
                <a:gd name="connsiteY3" fmla="*/ 19906 h 101447"/>
                <a:gd name="connsiteX4" fmla="*/ 129664 w 144925"/>
                <a:gd name="connsiteY4" fmla="*/ 54688 h 101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25" h="101447">
                  <a:moveTo>
                    <a:pt x="129664" y="54688"/>
                  </a:moveTo>
                  <a:lnTo>
                    <a:pt x="42708" y="85123"/>
                  </a:lnTo>
                  <a:cubicBezTo>
                    <a:pt x="34013" y="88021"/>
                    <a:pt x="25317" y="88021"/>
                    <a:pt x="16622" y="86572"/>
                  </a:cubicBezTo>
                  <a:cubicBezTo>
                    <a:pt x="15172" y="54688"/>
                    <a:pt x="31114" y="30051"/>
                    <a:pt x="58650" y="19906"/>
                  </a:cubicBezTo>
                  <a:cubicBezTo>
                    <a:pt x="87635" y="9762"/>
                    <a:pt x="113722" y="22805"/>
                    <a:pt x="129664" y="54688"/>
                  </a:cubicBezTo>
                  <a:close/>
                </a:path>
              </a:pathLst>
            </a:custGeom>
            <a:solidFill>
              <a:srgbClr val="FF9669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9" name="자유형: 도형 308">
              <a:extLst>
                <a:ext uri="{FF2B5EF4-FFF2-40B4-BE49-F238E27FC236}">
                  <a16:creationId xmlns:a16="http://schemas.microsoft.com/office/drawing/2014/main" id="{338D4D68-BA9B-4F7C-BD28-8D0C8494004D}"/>
                </a:ext>
              </a:extLst>
            </p:cNvPr>
            <p:cNvSpPr/>
            <p:nvPr/>
          </p:nvSpPr>
          <p:spPr>
            <a:xfrm>
              <a:off x="7312396" y="5350768"/>
              <a:ext cx="188403" cy="115940"/>
            </a:xfrm>
            <a:custGeom>
              <a:avLst/>
              <a:gdLst>
                <a:gd name="connsiteX0" fmla="*/ 81747 w 188403"/>
                <a:gd name="connsiteY0" fmla="*/ 101848 h 115940"/>
                <a:gd name="connsiteX1" fmla="*/ 181746 w 188403"/>
                <a:gd name="connsiteY1" fmla="*/ 67066 h 115940"/>
                <a:gd name="connsiteX2" fmla="*/ 174500 w 188403"/>
                <a:gd name="connsiteY2" fmla="*/ 46776 h 115940"/>
                <a:gd name="connsiteX3" fmla="*/ 116529 w 188403"/>
                <a:gd name="connsiteY3" fmla="*/ 19240 h 115940"/>
                <a:gd name="connsiteX4" fmla="*/ 16531 w 188403"/>
                <a:gd name="connsiteY4" fmla="*/ 54022 h 115940"/>
                <a:gd name="connsiteX5" fmla="*/ 23777 w 188403"/>
                <a:gd name="connsiteY5" fmla="*/ 74312 h 115940"/>
                <a:gd name="connsiteX6" fmla="*/ 81747 w 188403"/>
                <a:gd name="connsiteY6" fmla="*/ 101848 h 115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403" h="115940">
                  <a:moveTo>
                    <a:pt x="81747" y="101848"/>
                  </a:moveTo>
                  <a:lnTo>
                    <a:pt x="181746" y="67066"/>
                  </a:lnTo>
                  <a:lnTo>
                    <a:pt x="174500" y="46776"/>
                  </a:lnTo>
                  <a:cubicBezTo>
                    <a:pt x="165804" y="23588"/>
                    <a:pt x="139717" y="10545"/>
                    <a:pt x="116529" y="19240"/>
                  </a:cubicBezTo>
                  <a:lnTo>
                    <a:pt x="16531" y="54022"/>
                  </a:lnTo>
                  <a:lnTo>
                    <a:pt x="23777" y="74312"/>
                  </a:lnTo>
                  <a:cubicBezTo>
                    <a:pt x="31023" y="97500"/>
                    <a:pt x="57110" y="110543"/>
                    <a:pt x="81747" y="101848"/>
                  </a:cubicBezTo>
                  <a:close/>
                </a:path>
              </a:pathLst>
            </a:custGeom>
            <a:solidFill>
              <a:srgbClr val="69280F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0" name="자유형: 도형 309">
              <a:extLst>
                <a:ext uri="{FF2B5EF4-FFF2-40B4-BE49-F238E27FC236}">
                  <a16:creationId xmlns:a16="http://schemas.microsoft.com/office/drawing/2014/main" id="{78B85E4E-CEFE-4F82-8AFB-F6E733556EF0}"/>
                </a:ext>
              </a:extLst>
            </p:cNvPr>
            <p:cNvSpPr/>
            <p:nvPr/>
          </p:nvSpPr>
          <p:spPr>
            <a:xfrm>
              <a:off x="7421090" y="5396955"/>
              <a:ext cx="57970" cy="72463"/>
            </a:xfrm>
            <a:custGeom>
              <a:avLst/>
              <a:gdLst>
                <a:gd name="connsiteX0" fmla="*/ 55661 w 57970"/>
                <a:gd name="connsiteY0" fmla="*/ 65805 h 72462"/>
                <a:gd name="connsiteX1" fmla="*/ 55661 w 57970"/>
                <a:gd name="connsiteY1" fmla="*/ 65805 h 72462"/>
                <a:gd name="connsiteX2" fmla="*/ 38269 w 57970"/>
                <a:gd name="connsiteY2" fmla="*/ 16531 h 72462"/>
                <a:gd name="connsiteX3" fmla="*/ 16531 w 57970"/>
                <a:gd name="connsiteY3" fmla="*/ 23777 h 72462"/>
                <a:gd name="connsiteX4" fmla="*/ 26675 w 57970"/>
                <a:gd name="connsiteY4" fmla="*/ 51313 h 72462"/>
                <a:gd name="connsiteX5" fmla="*/ 55661 w 57970"/>
                <a:gd name="connsiteY5" fmla="*/ 65805 h 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970" h="72462">
                  <a:moveTo>
                    <a:pt x="55661" y="65805"/>
                  </a:moveTo>
                  <a:lnTo>
                    <a:pt x="55661" y="65805"/>
                  </a:lnTo>
                  <a:lnTo>
                    <a:pt x="38269" y="16531"/>
                  </a:lnTo>
                  <a:lnTo>
                    <a:pt x="16531" y="23777"/>
                  </a:lnTo>
                  <a:lnTo>
                    <a:pt x="26675" y="51313"/>
                  </a:lnTo>
                  <a:cubicBezTo>
                    <a:pt x="31023" y="62907"/>
                    <a:pt x="44066" y="68704"/>
                    <a:pt x="55661" y="65805"/>
                  </a:cubicBezTo>
                  <a:close/>
                </a:path>
              </a:pathLst>
            </a:custGeom>
            <a:solidFill>
              <a:srgbClr val="69280F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1" name="자유형: 도형 310">
              <a:extLst>
                <a:ext uri="{FF2B5EF4-FFF2-40B4-BE49-F238E27FC236}">
                  <a16:creationId xmlns:a16="http://schemas.microsoft.com/office/drawing/2014/main" id="{42DDC957-AB3C-4427-BADC-B974B44A50C5}"/>
                </a:ext>
              </a:extLst>
            </p:cNvPr>
            <p:cNvSpPr/>
            <p:nvPr/>
          </p:nvSpPr>
          <p:spPr>
            <a:xfrm>
              <a:off x="7445314" y="5403494"/>
              <a:ext cx="72463" cy="86955"/>
            </a:xfrm>
            <a:custGeom>
              <a:avLst/>
              <a:gdLst>
                <a:gd name="connsiteX0" fmla="*/ 19843 w 72462"/>
                <a:gd name="connsiteY0" fmla="*/ 52020 h 86955"/>
                <a:gd name="connsiteX1" fmla="*/ 45929 w 72462"/>
                <a:gd name="connsiteY1" fmla="*/ 73759 h 86955"/>
                <a:gd name="connsiteX2" fmla="*/ 53175 w 72462"/>
                <a:gd name="connsiteY2" fmla="*/ 30281 h 86955"/>
                <a:gd name="connsiteX3" fmla="*/ 27089 w 72462"/>
                <a:gd name="connsiteY3" fmla="*/ 18687 h 86955"/>
                <a:gd name="connsiteX4" fmla="*/ 19843 w 72462"/>
                <a:gd name="connsiteY4" fmla="*/ 52020 h 86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462" h="86955">
                  <a:moveTo>
                    <a:pt x="19843" y="52020"/>
                  </a:moveTo>
                  <a:cubicBezTo>
                    <a:pt x="25640" y="66513"/>
                    <a:pt x="34335" y="78107"/>
                    <a:pt x="45929" y="73759"/>
                  </a:cubicBezTo>
                  <a:cubicBezTo>
                    <a:pt x="57523" y="69411"/>
                    <a:pt x="58972" y="46223"/>
                    <a:pt x="53175" y="30281"/>
                  </a:cubicBezTo>
                  <a:cubicBezTo>
                    <a:pt x="47378" y="15789"/>
                    <a:pt x="38683" y="14339"/>
                    <a:pt x="27089" y="18687"/>
                  </a:cubicBezTo>
                  <a:cubicBezTo>
                    <a:pt x="15495" y="23035"/>
                    <a:pt x="14046" y="37527"/>
                    <a:pt x="19843" y="52020"/>
                  </a:cubicBezTo>
                  <a:close/>
                </a:path>
              </a:pathLst>
            </a:custGeom>
            <a:solidFill>
              <a:srgbClr val="FAB9AF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2" name="자유형: 도형 311">
              <a:extLst>
                <a:ext uri="{FF2B5EF4-FFF2-40B4-BE49-F238E27FC236}">
                  <a16:creationId xmlns:a16="http://schemas.microsoft.com/office/drawing/2014/main" id="{764C43CD-BE23-43E6-88C7-1EB2B5BAFEC8}"/>
                </a:ext>
              </a:extLst>
            </p:cNvPr>
            <p:cNvSpPr/>
            <p:nvPr/>
          </p:nvSpPr>
          <p:spPr>
            <a:xfrm>
              <a:off x="7141291" y="5817730"/>
              <a:ext cx="304344" cy="188403"/>
            </a:xfrm>
            <a:custGeom>
              <a:avLst/>
              <a:gdLst>
                <a:gd name="connsiteX0" fmla="*/ 63000 w 304343"/>
                <a:gd name="connsiteY0" fmla="*/ 94300 h 188403"/>
                <a:gd name="connsiteX1" fmla="*/ 293432 w 304343"/>
                <a:gd name="connsiteY1" fmla="*/ 171111 h 188403"/>
                <a:gd name="connsiteX2" fmla="*/ 94883 w 304343"/>
                <a:gd name="connsiteY2" fmla="*/ 27634 h 188403"/>
                <a:gd name="connsiteX3" fmla="*/ 18073 w 304343"/>
                <a:gd name="connsiteY3" fmla="*/ 30533 h 188403"/>
                <a:gd name="connsiteX4" fmla="*/ 63000 w 304343"/>
                <a:gd name="connsiteY4" fmla="*/ 94300 h 18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343" h="188403">
                  <a:moveTo>
                    <a:pt x="63000" y="94300"/>
                  </a:moveTo>
                  <a:cubicBezTo>
                    <a:pt x="96333" y="110242"/>
                    <a:pt x="284736" y="188502"/>
                    <a:pt x="293432" y="171111"/>
                  </a:cubicBezTo>
                  <a:cubicBezTo>
                    <a:pt x="302127" y="152270"/>
                    <a:pt x="129666" y="45025"/>
                    <a:pt x="94883" y="27634"/>
                  </a:cubicBezTo>
                  <a:cubicBezTo>
                    <a:pt x="61551" y="11692"/>
                    <a:pt x="26768" y="13142"/>
                    <a:pt x="18073" y="30533"/>
                  </a:cubicBezTo>
                  <a:cubicBezTo>
                    <a:pt x="10827" y="49373"/>
                    <a:pt x="29667" y="78358"/>
                    <a:pt x="63000" y="94300"/>
                  </a:cubicBezTo>
                  <a:close/>
                </a:path>
              </a:pathLst>
            </a:custGeom>
            <a:solidFill>
              <a:srgbClr val="FAB9AF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3" name="자유형: 도형 312">
              <a:extLst>
                <a:ext uri="{FF2B5EF4-FFF2-40B4-BE49-F238E27FC236}">
                  <a16:creationId xmlns:a16="http://schemas.microsoft.com/office/drawing/2014/main" id="{65F0A5D1-2A0E-40D2-90D1-702FF14256EE}"/>
                </a:ext>
              </a:extLst>
            </p:cNvPr>
            <p:cNvSpPr/>
            <p:nvPr/>
          </p:nvSpPr>
          <p:spPr>
            <a:xfrm>
              <a:off x="7309312" y="5689434"/>
              <a:ext cx="115941" cy="115940"/>
            </a:xfrm>
            <a:custGeom>
              <a:avLst/>
              <a:gdLst>
                <a:gd name="connsiteX0" fmla="*/ 79034 w 115940"/>
                <a:gd name="connsiteY0" fmla="*/ 51584 h 115940"/>
                <a:gd name="connsiteX1" fmla="*/ 100773 w 115940"/>
                <a:gd name="connsiteY1" fmla="*/ 86366 h 115940"/>
                <a:gd name="connsiteX2" fmla="*/ 74686 w 115940"/>
                <a:gd name="connsiteY2" fmla="*/ 96511 h 115940"/>
                <a:gd name="connsiteX3" fmla="*/ 31209 w 115940"/>
                <a:gd name="connsiteY3" fmla="*/ 61729 h 115940"/>
                <a:gd name="connsiteX4" fmla="*/ 16716 w 115940"/>
                <a:gd name="connsiteY4" fmla="*/ 19701 h 115940"/>
                <a:gd name="connsiteX5" fmla="*/ 42803 w 115940"/>
                <a:gd name="connsiteY5" fmla="*/ 41439 h 115940"/>
                <a:gd name="connsiteX6" fmla="*/ 64542 w 115940"/>
                <a:gd name="connsiteY6" fmla="*/ 58831 h 115940"/>
                <a:gd name="connsiteX7" fmla="*/ 55846 w 115940"/>
                <a:gd name="connsiteY7" fmla="*/ 25498 h 115940"/>
                <a:gd name="connsiteX8" fmla="*/ 79034 w 115940"/>
                <a:gd name="connsiteY8" fmla="*/ 51584 h 115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940" h="115940">
                  <a:moveTo>
                    <a:pt x="79034" y="51584"/>
                  </a:moveTo>
                  <a:cubicBezTo>
                    <a:pt x="79034" y="51584"/>
                    <a:pt x="106570" y="76222"/>
                    <a:pt x="100773" y="86366"/>
                  </a:cubicBezTo>
                  <a:cubicBezTo>
                    <a:pt x="96425" y="96511"/>
                    <a:pt x="90628" y="103757"/>
                    <a:pt x="74686" y="96511"/>
                  </a:cubicBezTo>
                  <a:cubicBezTo>
                    <a:pt x="58745" y="89265"/>
                    <a:pt x="39904" y="73323"/>
                    <a:pt x="31209" y="61729"/>
                  </a:cubicBezTo>
                  <a:cubicBezTo>
                    <a:pt x="22513" y="50135"/>
                    <a:pt x="15267" y="22599"/>
                    <a:pt x="16716" y="19701"/>
                  </a:cubicBezTo>
                  <a:cubicBezTo>
                    <a:pt x="21064" y="8107"/>
                    <a:pt x="35556" y="31295"/>
                    <a:pt x="42803" y="41439"/>
                  </a:cubicBezTo>
                  <a:cubicBezTo>
                    <a:pt x="50049" y="53034"/>
                    <a:pt x="60194" y="64628"/>
                    <a:pt x="64542" y="58831"/>
                  </a:cubicBezTo>
                  <a:cubicBezTo>
                    <a:pt x="68889" y="53034"/>
                    <a:pt x="52948" y="34193"/>
                    <a:pt x="55846" y="25498"/>
                  </a:cubicBezTo>
                  <a:cubicBezTo>
                    <a:pt x="57295" y="19701"/>
                    <a:pt x="79034" y="51584"/>
                    <a:pt x="79034" y="51584"/>
                  </a:cubicBezTo>
                  <a:close/>
                </a:path>
              </a:pathLst>
            </a:custGeom>
            <a:solidFill>
              <a:srgbClr val="FAB9AF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4" name="자유형: 도형 313">
              <a:extLst>
                <a:ext uri="{FF2B5EF4-FFF2-40B4-BE49-F238E27FC236}">
                  <a16:creationId xmlns:a16="http://schemas.microsoft.com/office/drawing/2014/main" id="{3CB2792B-B0FC-42E1-86BD-6F657876B0ED}"/>
                </a:ext>
              </a:extLst>
            </p:cNvPr>
            <p:cNvSpPr/>
            <p:nvPr/>
          </p:nvSpPr>
          <p:spPr>
            <a:xfrm>
              <a:off x="7513843" y="6063789"/>
              <a:ext cx="289851" cy="101448"/>
            </a:xfrm>
            <a:custGeom>
              <a:avLst/>
              <a:gdLst>
                <a:gd name="connsiteX0" fmla="*/ 80298 w 289851"/>
                <a:gd name="connsiteY0" fmla="*/ 22152 h 101447"/>
                <a:gd name="connsiteX1" fmla="*/ 116529 w 289851"/>
                <a:gd name="connsiteY1" fmla="*/ 22152 h 101447"/>
                <a:gd name="connsiteX2" fmla="*/ 181746 w 289851"/>
                <a:gd name="connsiteY2" fmla="*/ 38094 h 101447"/>
                <a:gd name="connsiteX3" fmla="*/ 274498 w 289851"/>
                <a:gd name="connsiteY3" fmla="*/ 90267 h 101447"/>
                <a:gd name="connsiteX4" fmla="*/ 16531 w 289851"/>
                <a:gd name="connsiteY4" fmla="*/ 56934 h 101447"/>
                <a:gd name="connsiteX5" fmla="*/ 80298 w 289851"/>
                <a:gd name="connsiteY5" fmla="*/ 22152 h 101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9851" h="101447">
                  <a:moveTo>
                    <a:pt x="80298" y="22152"/>
                  </a:moveTo>
                  <a:cubicBezTo>
                    <a:pt x="80298" y="22152"/>
                    <a:pt x="81747" y="25050"/>
                    <a:pt x="116529" y="22152"/>
                  </a:cubicBezTo>
                  <a:cubicBezTo>
                    <a:pt x="151311" y="19253"/>
                    <a:pt x="155659" y="4761"/>
                    <a:pt x="181746" y="38094"/>
                  </a:cubicBezTo>
                  <a:cubicBezTo>
                    <a:pt x="207832" y="71427"/>
                    <a:pt x="273049" y="74325"/>
                    <a:pt x="274498" y="90267"/>
                  </a:cubicBezTo>
                  <a:cubicBezTo>
                    <a:pt x="275947" y="106209"/>
                    <a:pt x="16531" y="56934"/>
                    <a:pt x="16531" y="56934"/>
                  </a:cubicBezTo>
                  <a:lnTo>
                    <a:pt x="80298" y="22152"/>
                  </a:lnTo>
                  <a:close/>
                </a:path>
              </a:pathLst>
            </a:custGeom>
            <a:solidFill>
              <a:srgbClr val="FA968C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6" name="자유형: 도형 315">
              <a:extLst>
                <a:ext uri="{FF2B5EF4-FFF2-40B4-BE49-F238E27FC236}">
                  <a16:creationId xmlns:a16="http://schemas.microsoft.com/office/drawing/2014/main" id="{793E0A4C-8C13-42FD-9473-A42AA59B5A4C}"/>
                </a:ext>
              </a:extLst>
            </p:cNvPr>
            <p:cNvSpPr/>
            <p:nvPr/>
          </p:nvSpPr>
          <p:spPr>
            <a:xfrm>
              <a:off x="7612392" y="6063789"/>
              <a:ext cx="188403" cy="101448"/>
            </a:xfrm>
            <a:custGeom>
              <a:avLst/>
              <a:gdLst>
                <a:gd name="connsiteX0" fmla="*/ 81747 w 188403"/>
                <a:gd name="connsiteY0" fmla="*/ 38094 h 101447"/>
                <a:gd name="connsiteX1" fmla="*/ 16531 w 188403"/>
                <a:gd name="connsiteY1" fmla="*/ 22152 h 101447"/>
                <a:gd name="connsiteX2" fmla="*/ 16531 w 188403"/>
                <a:gd name="connsiteY2" fmla="*/ 22152 h 101447"/>
                <a:gd name="connsiteX3" fmla="*/ 65805 w 188403"/>
                <a:gd name="connsiteY3" fmla="*/ 81571 h 101447"/>
                <a:gd name="connsiteX4" fmla="*/ 175949 w 188403"/>
                <a:gd name="connsiteY4" fmla="*/ 88818 h 101447"/>
                <a:gd name="connsiteX5" fmla="*/ 81747 w 188403"/>
                <a:gd name="connsiteY5" fmla="*/ 38094 h 101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403" h="101447">
                  <a:moveTo>
                    <a:pt x="81747" y="38094"/>
                  </a:moveTo>
                  <a:cubicBezTo>
                    <a:pt x="55661" y="4761"/>
                    <a:pt x="51313" y="19253"/>
                    <a:pt x="16531" y="22152"/>
                  </a:cubicBezTo>
                  <a:cubicBezTo>
                    <a:pt x="16531" y="22152"/>
                    <a:pt x="16531" y="22152"/>
                    <a:pt x="16531" y="22152"/>
                  </a:cubicBezTo>
                  <a:cubicBezTo>
                    <a:pt x="45516" y="29398"/>
                    <a:pt x="62907" y="55485"/>
                    <a:pt x="65805" y="81571"/>
                  </a:cubicBezTo>
                  <a:cubicBezTo>
                    <a:pt x="123776" y="90267"/>
                    <a:pt x="175949" y="96064"/>
                    <a:pt x="175949" y="88818"/>
                  </a:cubicBezTo>
                  <a:cubicBezTo>
                    <a:pt x="173050" y="72876"/>
                    <a:pt x="109283" y="69977"/>
                    <a:pt x="81747" y="38094"/>
                  </a:cubicBezTo>
                  <a:close/>
                </a:path>
              </a:pathLst>
            </a:custGeom>
            <a:solidFill>
              <a:srgbClr val="823214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8" name="자유형: 도형 317">
              <a:extLst>
                <a:ext uri="{FF2B5EF4-FFF2-40B4-BE49-F238E27FC236}">
                  <a16:creationId xmlns:a16="http://schemas.microsoft.com/office/drawing/2014/main" id="{68ADC468-A814-4185-B454-A8154961262C}"/>
                </a:ext>
              </a:extLst>
            </p:cNvPr>
            <p:cNvSpPr/>
            <p:nvPr/>
          </p:nvSpPr>
          <p:spPr>
            <a:xfrm>
              <a:off x="7350077" y="5891281"/>
              <a:ext cx="434777" cy="231881"/>
            </a:xfrm>
            <a:custGeom>
              <a:avLst/>
              <a:gdLst>
                <a:gd name="connsiteX0" fmla="*/ 420873 w 434776"/>
                <a:gd name="connsiteY0" fmla="*/ 64227 h 231880"/>
                <a:gd name="connsiteX1" fmla="*/ 287541 w 434776"/>
                <a:gd name="connsiteY1" fmla="*/ 22199 h 231880"/>
                <a:gd name="connsiteX2" fmla="*/ 16531 w 434776"/>
                <a:gd name="connsiteY2" fmla="*/ 130893 h 231880"/>
                <a:gd name="connsiteX3" fmla="*/ 28125 w 434776"/>
                <a:gd name="connsiteY3" fmla="*/ 219298 h 231880"/>
                <a:gd name="connsiteX4" fmla="*/ 323773 w 434776"/>
                <a:gd name="connsiteY4" fmla="*/ 170023 h 231880"/>
                <a:gd name="connsiteX5" fmla="*/ 420873 w 434776"/>
                <a:gd name="connsiteY5" fmla="*/ 64227 h 231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4776" h="231880">
                  <a:moveTo>
                    <a:pt x="420873" y="64227"/>
                  </a:moveTo>
                  <a:cubicBezTo>
                    <a:pt x="410728" y="25097"/>
                    <a:pt x="351309" y="6257"/>
                    <a:pt x="287541" y="22199"/>
                  </a:cubicBezTo>
                  <a:cubicBezTo>
                    <a:pt x="249861" y="30894"/>
                    <a:pt x="120877" y="81618"/>
                    <a:pt x="16531" y="130893"/>
                  </a:cubicBezTo>
                  <a:cubicBezTo>
                    <a:pt x="23777" y="158429"/>
                    <a:pt x="31023" y="200457"/>
                    <a:pt x="28125" y="219298"/>
                  </a:cubicBezTo>
                  <a:cubicBezTo>
                    <a:pt x="141167" y="207704"/>
                    <a:pt x="287541" y="178718"/>
                    <a:pt x="323773" y="170023"/>
                  </a:cubicBezTo>
                  <a:cubicBezTo>
                    <a:pt x="388989" y="154081"/>
                    <a:pt x="431018" y="103357"/>
                    <a:pt x="420873" y="64227"/>
                  </a:cubicBezTo>
                  <a:close/>
                </a:path>
              </a:pathLst>
            </a:custGeom>
            <a:solidFill>
              <a:srgbClr val="0073AA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9" name="자유형: 도형 318">
              <a:extLst>
                <a:ext uri="{FF2B5EF4-FFF2-40B4-BE49-F238E27FC236}">
                  <a16:creationId xmlns:a16="http://schemas.microsoft.com/office/drawing/2014/main" id="{60A92361-424D-4B80-A90E-D9D41ACF1BF3}"/>
                </a:ext>
              </a:extLst>
            </p:cNvPr>
            <p:cNvSpPr/>
            <p:nvPr/>
          </p:nvSpPr>
          <p:spPr>
            <a:xfrm>
              <a:off x="7386308" y="5915185"/>
              <a:ext cx="130433" cy="86955"/>
            </a:xfrm>
            <a:custGeom>
              <a:avLst/>
              <a:gdLst>
                <a:gd name="connsiteX0" fmla="*/ 49863 w 130433"/>
                <a:gd name="connsiteY0" fmla="*/ 31627 h 86955"/>
                <a:gd name="connsiteX1" fmla="*/ 16531 w 130433"/>
                <a:gd name="connsiteY1" fmla="*/ 56264 h 86955"/>
                <a:gd name="connsiteX2" fmla="*/ 36820 w 130433"/>
                <a:gd name="connsiteY2" fmla="*/ 75105 h 86955"/>
                <a:gd name="connsiteX3" fmla="*/ 90443 w 130433"/>
                <a:gd name="connsiteY3" fmla="*/ 59163 h 86955"/>
                <a:gd name="connsiteX4" fmla="*/ 119428 w 130433"/>
                <a:gd name="connsiteY4" fmla="*/ 25830 h 86955"/>
                <a:gd name="connsiteX5" fmla="*/ 87544 w 130433"/>
                <a:gd name="connsiteY5" fmla="*/ 37424 h 86955"/>
                <a:gd name="connsiteX6" fmla="*/ 61458 w 130433"/>
                <a:gd name="connsiteY6" fmla="*/ 46120 h 86955"/>
                <a:gd name="connsiteX7" fmla="*/ 81747 w 130433"/>
                <a:gd name="connsiteY7" fmla="*/ 18584 h 86955"/>
                <a:gd name="connsiteX8" fmla="*/ 49863 w 130433"/>
                <a:gd name="connsiteY8" fmla="*/ 31627 h 86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433" h="86955">
                  <a:moveTo>
                    <a:pt x="49863" y="31627"/>
                  </a:moveTo>
                  <a:cubicBezTo>
                    <a:pt x="49863" y="31627"/>
                    <a:pt x="16531" y="44670"/>
                    <a:pt x="16531" y="56264"/>
                  </a:cubicBezTo>
                  <a:cubicBezTo>
                    <a:pt x="16531" y="67858"/>
                    <a:pt x="19429" y="75105"/>
                    <a:pt x="36820" y="75105"/>
                  </a:cubicBezTo>
                  <a:cubicBezTo>
                    <a:pt x="54211" y="75105"/>
                    <a:pt x="77399" y="66409"/>
                    <a:pt x="90443" y="59163"/>
                  </a:cubicBezTo>
                  <a:cubicBezTo>
                    <a:pt x="103486" y="51917"/>
                    <a:pt x="119428" y="28728"/>
                    <a:pt x="119428" y="25830"/>
                  </a:cubicBezTo>
                  <a:cubicBezTo>
                    <a:pt x="119428" y="12787"/>
                    <a:pt x="97689" y="30178"/>
                    <a:pt x="87544" y="37424"/>
                  </a:cubicBezTo>
                  <a:cubicBezTo>
                    <a:pt x="77399" y="44670"/>
                    <a:pt x="62907" y="51917"/>
                    <a:pt x="61458" y="46120"/>
                  </a:cubicBezTo>
                  <a:cubicBezTo>
                    <a:pt x="60008" y="40323"/>
                    <a:pt x="81747" y="27279"/>
                    <a:pt x="81747" y="18584"/>
                  </a:cubicBezTo>
                  <a:cubicBezTo>
                    <a:pt x="81747" y="9888"/>
                    <a:pt x="49863" y="31627"/>
                    <a:pt x="49863" y="31627"/>
                  </a:cubicBezTo>
                  <a:close/>
                </a:path>
              </a:pathLst>
            </a:custGeom>
            <a:solidFill>
              <a:srgbClr val="FAB9AF"/>
            </a:solidFill>
            <a:ln w="1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21" name="그래픽 320">
            <a:extLst>
              <a:ext uri="{FF2B5EF4-FFF2-40B4-BE49-F238E27FC236}">
                <a16:creationId xmlns:a16="http://schemas.microsoft.com/office/drawing/2014/main" id="{1550BD16-8DDA-46B4-8148-3768EC177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8099" y="4415225"/>
            <a:ext cx="452189" cy="1002678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23" name="구역 확대/축소 322">
                <a:extLst>
                  <a:ext uri="{FF2B5EF4-FFF2-40B4-BE49-F238E27FC236}">
                    <a16:creationId xmlns:a16="http://schemas.microsoft.com/office/drawing/2014/main" id="{E982E4C9-4CC8-44C0-900B-89A24D7D9F3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23422563"/>
                  </p:ext>
                </p:extLst>
              </p:nvPr>
            </p:nvGraphicFramePr>
            <p:xfrm>
              <a:off x="7042297" y="544937"/>
              <a:ext cx="2451896" cy="1379192"/>
            </p:xfrm>
            <a:graphic>
              <a:graphicData uri="http://schemas.microsoft.com/office/powerpoint/2016/sectionzoom">
                <psez:sectionZm>
                  <psez:sectionZmObj sectionId="{E9080334-9B09-4923-A83F-1525DACA3F8F}">
                    <psez:zmPr id="{E666303F-C0A9-44B1-9DA1-0271E7887CFF}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51896" cy="137919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23" name="구역 확대/축소 322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E982E4C9-4CC8-44C0-900B-89A24D7D9F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42297" y="544937"/>
                <a:ext cx="2451896" cy="1379192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D49A6D41-8F9E-4253-8006-0B11F7F85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131" y="155479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1" name="그림 150">
            <a:extLst>
              <a:ext uri="{FF2B5EF4-FFF2-40B4-BE49-F238E27FC236}">
                <a16:creationId xmlns:a16="http://schemas.microsoft.com/office/drawing/2014/main" id="{BCED954D-4B3E-4076-BA73-F1C6AA06DC9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336" y="2125020"/>
            <a:ext cx="1758507" cy="17936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BAB393-32E9-4166-AC5A-5E44E6D9B92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21076" y="1193392"/>
            <a:ext cx="997015" cy="4826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5C4100-91C8-4520-8DF8-2CE5BA25E4F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08946" y="2351393"/>
            <a:ext cx="1209101" cy="10239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EDFF6B-B51E-4545-84D2-97B0FE80D44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59892" y="3415210"/>
            <a:ext cx="1174880" cy="2495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5C9E7CF-AF51-4ED8-BA8D-2183FC6BE58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92316" y="1209516"/>
            <a:ext cx="851881" cy="44235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C2C5EC0-736B-4817-813A-35DC777446E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51573" y="5045935"/>
            <a:ext cx="733029" cy="40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73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83276" y="783247"/>
            <a:ext cx="310117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150" dirty="0" err="1">
                <a:latin typeface="Montserrat ExtraBold"/>
              </a:rPr>
              <a:t>Luniverse</a:t>
            </a:r>
            <a:r>
              <a:rPr lang="en-US" altLang="ko-KR" sz="3600" spc="-150" dirty="0">
                <a:latin typeface="Montserrat ExtraBold"/>
              </a:rPr>
              <a:t> Review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945" y="1351342"/>
            <a:ext cx="166622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 dirty="0" err="1">
                <a:ea typeface="맑은 고딕"/>
              </a:rPr>
              <a:t>Luniverse</a:t>
            </a:r>
            <a:r>
              <a:rPr lang="en-US" altLang="ko-KR" sz="1400" b="1" dirty="0">
                <a:ea typeface="맑은 고딕"/>
              </a:rPr>
              <a:t> Service</a:t>
            </a:r>
            <a:endParaRPr lang="ko-KR" altLang="en-US" sz="1400" b="1" dirty="0">
              <a:ea typeface="맑은 고딕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ED8C140-E671-4A2E-9EC3-5EDFEDE1377F}"/>
              </a:ext>
            </a:extLst>
          </p:cNvPr>
          <p:cNvGrpSpPr/>
          <p:nvPr/>
        </p:nvGrpSpPr>
        <p:grpSpPr>
          <a:xfrm>
            <a:off x="10746362" y="5335555"/>
            <a:ext cx="1225826" cy="1313403"/>
            <a:chOff x="5408946" y="2351393"/>
            <a:chExt cx="1225826" cy="131340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B5F97C9-E69E-4EE0-B44F-55E9E955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946" y="2351393"/>
              <a:ext cx="1209101" cy="10239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03D6A9A-1913-4678-8341-63AB32AA7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9892" y="3415210"/>
              <a:ext cx="1174880" cy="249586"/>
            </a:xfrm>
            <a:prstGeom prst="rect">
              <a:avLst/>
            </a:prstGeom>
          </p:spPr>
        </p:pic>
      </p:grp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2A73AA6-071F-4528-AAF7-23962FA73F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86" y="1761866"/>
            <a:ext cx="9833659" cy="464986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7AE3BF-0658-4D66-A34A-315DCF5F9D0E}"/>
              </a:ext>
            </a:extLst>
          </p:cNvPr>
          <p:cNvSpPr/>
          <p:nvPr/>
        </p:nvSpPr>
        <p:spPr>
          <a:xfrm>
            <a:off x="2834640" y="2599509"/>
            <a:ext cx="4467497" cy="1018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704FC7-0AEB-41E4-8360-2C85D70FCF4D}"/>
              </a:ext>
            </a:extLst>
          </p:cNvPr>
          <p:cNvSpPr/>
          <p:nvPr/>
        </p:nvSpPr>
        <p:spPr>
          <a:xfrm>
            <a:off x="9130938" y="3273786"/>
            <a:ext cx="1188720" cy="592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53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6517B33-6281-400D-B63C-1A46396E3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48" y="1997673"/>
            <a:ext cx="10706100" cy="3876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3276" y="783247"/>
            <a:ext cx="310117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150" dirty="0" err="1">
                <a:latin typeface="Montserrat ExtraBold"/>
              </a:rPr>
              <a:t>Luniverse</a:t>
            </a:r>
            <a:r>
              <a:rPr lang="en-US" altLang="ko-KR" sz="3600" spc="-150" dirty="0">
                <a:latin typeface="Montserrat ExtraBold"/>
              </a:rPr>
              <a:t> Review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945" y="1351342"/>
            <a:ext cx="230903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 dirty="0" err="1">
                <a:ea typeface="맑은 고딕"/>
              </a:rPr>
              <a:t>Luniverse</a:t>
            </a:r>
            <a:r>
              <a:rPr lang="en-US" altLang="ko-KR" sz="1400" b="1" dirty="0">
                <a:ea typeface="맑은 고딕"/>
              </a:rPr>
              <a:t> MGMT Service</a:t>
            </a:r>
            <a:endParaRPr lang="ko-KR" altLang="en-US" sz="1400" b="1" dirty="0">
              <a:ea typeface="맑은 고딕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ED8C140-E671-4A2E-9EC3-5EDFEDE1377F}"/>
              </a:ext>
            </a:extLst>
          </p:cNvPr>
          <p:cNvGrpSpPr/>
          <p:nvPr/>
        </p:nvGrpSpPr>
        <p:grpSpPr>
          <a:xfrm>
            <a:off x="10746362" y="5335555"/>
            <a:ext cx="1225826" cy="1313403"/>
            <a:chOff x="5408946" y="2351393"/>
            <a:chExt cx="1225826" cy="131340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B5F97C9-E69E-4EE0-B44F-55E9E955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8946" y="2351393"/>
              <a:ext cx="1209101" cy="10239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03D6A9A-1913-4678-8341-63AB32AA7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9892" y="3415210"/>
              <a:ext cx="1174880" cy="249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757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779E817-1AEC-464B-9DF6-B0BF0C7F2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04" y="1997673"/>
            <a:ext cx="10734675" cy="38766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3276" y="783247"/>
            <a:ext cx="310117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150" dirty="0" err="1">
                <a:latin typeface="Montserrat ExtraBold"/>
              </a:rPr>
              <a:t>Luniverse</a:t>
            </a:r>
            <a:r>
              <a:rPr lang="en-US" altLang="ko-KR" sz="3600" spc="-150" dirty="0">
                <a:latin typeface="Montserrat ExtraBold"/>
              </a:rPr>
              <a:t> Review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945" y="1351342"/>
            <a:ext cx="230903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 dirty="0" err="1">
                <a:ea typeface="맑은 고딕"/>
              </a:rPr>
              <a:t>Luniverse</a:t>
            </a:r>
            <a:r>
              <a:rPr lang="en-US" altLang="ko-KR" sz="1400" b="1" dirty="0">
                <a:ea typeface="맑은 고딕"/>
              </a:rPr>
              <a:t> MGMT Service</a:t>
            </a:r>
            <a:endParaRPr lang="ko-KR" altLang="en-US" sz="1400" b="1" dirty="0">
              <a:ea typeface="맑은 고딕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ED8C140-E671-4A2E-9EC3-5EDFEDE1377F}"/>
              </a:ext>
            </a:extLst>
          </p:cNvPr>
          <p:cNvGrpSpPr/>
          <p:nvPr/>
        </p:nvGrpSpPr>
        <p:grpSpPr>
          <a:xfrm>
            <a:off x="10746362" y="5335555"/>
            <a:ext cx="1225826" cy="1313403"/>
            <a:chOff x="5408946" y="2351393"/>
            <a:chExt cx="1225826" cy="131340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B5F97C9-E69E-4EE0-B44F-55E9E955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8946" y="2351393"/>
              <a:ext cx="1209101" cy="10239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03D6A9A-1913-4678-8341-63AB32AA7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9892" y="3415210"/>
              <a:ext cx="1174880" cy="249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757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4A954C5-FBED-465D-B23C-B638969F6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38" y="1893171"/>
            <a:ext cx="10725150" cy="3848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3276" y="783247"/>
            <a:ext cx="310117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150" dirty="0" err="1">
                <a:latin typeface="Montserrat ExtraBold"/>
              </a:rPr>
              <a:t>Luniverse</a:t>
            </a:r>
            <a:r>
              <a:rPr lang="en-US" altLang="ko-KR" sz="3600" spc="-150" dirty="0">
                <a:latin typeface="Montserrat ExtraBold"/>
              </a:rPr>
              <a:t> Review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944" y="1351342"/>
            <a:ext cx="4116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 err="1">
                <a:ea typeface="맑은 고딕"/>
              </a:rPr>
              <a:t>Luniverse</a:t>
            </a:r>
            <a:r>
              <a:rPr lang="en-US" altLang="ko-KR" sz="1400" b="1" dirty="0">
                <a:ea typeface="맑은 고딕"/>
              </a:rPr>
              <a:t> MGMT Service</a:t>
            </a:r>
            <a:endParaRPr lang="ko-KR" altLang="en-US" sz="1400" b="1" dirty="0">
              <a:ea typeface="맑은 고딕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ED8C140-E671-4A2E-9EC3-5EDFEDE1377F}"/>
              </a:ext>
            </a:extLst>
          </p:cNvPr>
          <p:cNvGrpSpPr/>
          <p:nvPr/>
        </p:nvGrpSpPr>
        <p:grpSpPr>
          <a:xfrm>
            <a:off x="10746362" y="5335555"/>
            <a:ext cx="1225826" cy="1313403"/>
            <a:chOff x="5408946" y="2351393"/>
            <a:chExt cx="1225826" cy="131340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B5F97C9-E69E-4EE0-B44F-55E9E955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8946" y="2351393"/>
              <a:ext cx="1209101" cy="10239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03D6A9A-1913-4678-8341-63AB32AA7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9892" y="3415210"/>
              <a:ext cx="1174880" cy="249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70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83276" y="783247"/>
            <a:ext cx="310117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150" dirty="0" err="1">
                <a:latin typeface="Montserrat ExtraBold"/>
              </a:rPr>
              <a:t>Luniverse</a:t>
            </a:r>
            <a:r>
              <a:rPr lang="en-US" altLang="ko-KR" sz="3600" spc="-150" dirty="0">
                <a:latin typeface="Montserrat ExtraBold"/>
              </a:rPr>
              <a:t> Review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944" y="1351342"/>
            <a:ext cx="4116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 err="1">
                <a:ea typeface="맑은 고딕"/>
              </a:rPr>
              <a:t>Luniverse</a:t>
            </a:r>
            <a:r>
              <a:rPr lang="en-US" altLang="ko-KR" sz="1400" b="1" dirty="0">
                <a:ea typeface="맑은 고딕"/>
              </a:rPr>
              <a:t> FastTrack Service</a:t>
            </a:r>
            <a:endParaRPr lang="ko-KR" altLang="en-US" sz="1400" b="1" dirty="0">
              <a:ea typeface="맑은 고딕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ED8C140-E671-4A2E-9EC3-5EDFEDE1377F}"/>
              </a:ext>
            </a:extLst>
          </p:cNvPr>
          <p:cNvGrpSpPr/>
          <p:nvPr/>
        </p:nvGrpSpPr>
        <p:grpSpPr>
          <a:xfrm>
            <a:off x="10746362" y="5335555"/>
            <a:ext cx="1225826" cy="1313403"/>
            <a:chOff x="5408946" y="2351393"/>
            <a:chExt cx="1225826" cy="131340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B5F97C9-E69E-4EE0-B44F-55E9E955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946" y="2351393"/>
              <a:ext cx="1209101" cy="10239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03D6A9A-1913-4678-8341-63AB32AA7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9892" y="3415210"/>
              <a:ext cx="1174880" cy="249586"/>
            </a:xfrm>
            <a:prstGeom prst="rect">
              <a:avLst/>
            </a:prstGeom>
          </p:spPr>
        </p:pic>
      </p:grp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AF64093F-74E4-4DB0-9CF5-4D7395D56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86" y="1795771"/>
            <a:ext cx="9815033" cy="46957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EA16791-0220-4515-BDAB-56EA5E48EC81}"/>
              </a:ext>
            </a:extLst>
          </p:cNvPr>
          <p:cNvSpPr/>
          <p:nvPr/>
        </p:nvSpPr>
        <p:spPr>
          <a:xfrm>
            <a:off x="4562475" y="1895475"/>
            <a:ext cx="685800" cy="293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42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47BF304-91C4-48C8-B7B2-F859C5851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1732580"/>
            <a:ext cx="9895416" cy="47048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3276" y="783247"/>
            <a:ext cx="310117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150" dirty="0" err="1">
                <a:latin typeface="Montserrat ExtraBold"/>
              </a:rPr>
              <a:t>Luniverse</a:t>
            </a:r>
            <a:r>
              <a:rPr lang="en-US" altLang="ko-KR" sz="3600" spc="-150" dirty="0">
                <a:latin typeface="Montserrat ExtraBold"/>
              </a:rPr>
              <a:t> Review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944" y="1351342"/>
            <a:ext cx="4116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 err="1">
                <a:ea typeface="맑은 고딕"/>
              </a:rPr>
              <a:t>Luniverse</a:t>
            </a:r>
            <a:r>
              <a:rPr lang="en-US" altLang="ko-KR" sz="1400" b="1" dirty="0">
                <a:ea typeface="맑은 고딕"/>
              </a:rPr>
              <a:t> User Guide</a:t>
            </a:r>
            <a:endParaRPr lang="ko-KR" altLang="en-US" sz="1400" b="1" dirty="0">
              <a:ea typeface="맑은 고딕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ED8C140-E671-4A2E-9EC3-5EDFEDE1377F}"/>
              </a:ext>
            </a:extLst>
          </p:cNvPr>
          <p:cNvGrpSpPr/>
          <p:nvPr/>
        </p:nvGrpSpPr>
        <p:grpSpPr>
          <a:xfrm>
            <a:off x="10746362" y="5335555"/>
            <a:ext cx="1225826" cy="1313403"/>
            <a:chOff x="5408946" y="2351393"/>
            <a:chExt cx="1225826" cy="131340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B5F97C9-E69E-4EE0-B44F-55E9E955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8946" y="2351393"/>
              <a:ext cx="1209101" cy="10239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03D6A9A-1913-4678-8341-63AB32AA7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9892" y="3415210"/>
              <a:ext cx="1174880" cy="249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04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83276" y="783247"/>
            <a:ext cx="310117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150" dirty="0" err="1">
                <a:latin typeface="Montserrat ExtraBold"/>
              </a:rPr>
              <a:t>Luniverse</a:t>
            </a:r>
            <a:r>
              <a:rPr lang="en-US" altLang="ko-KR" sz="3600" spc="-150" dirty="0">
                <a:latin typeface="Montserrat ExtraBold"/>
              </a:rPr>
              <a:t> Review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944" y="1351342"/>
            <a:ext cx="4116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 err="1">
                <a:ea typeface="맑은 고딕"/>
              </a:rPr>
              <a:t>Luniverse</a:t>
            </a:r>
            <a:r>
              <a:rPr lang="en-US" altLang="ko-KR" sz="1400" b="1" dirty="0">
                <a:ea typeface="맑은 고딕"/>
              </a:rPr>
              <a:t> API Guide</a:t>
            </a:r>
            <a:endParaRPr lang="ko-KR" altLang="en-US" sz="1400" b="1" dirty="0">
              <a:ea typeface="맑은 고딕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ED8C140-E671-4A2E-9EC3-5EDFEDE1377F}"/>
              </a:ext>
            </a:extLst>
          </p:cNvPr>
          <p:cNvGrpSpPr/>
          <p:nvPr/>
        </p:nvGrpSpPr>
        <p:grpSpPr>
          <a:xfrm>
            <a:off x="10746362" y="5335555"/>
            <a:ext cx="1225826" cy="1313403"/>
            <a:chOff x="5408946" y="2351393"/>
            <a:chExt cx="1225826" cy="131340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B5F97C9-E69E-4EE0-B44F-55E9E955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946" y="2351393"/>
              <a:ext cx="1209101" cy="10239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03D6A9A-1913-4678-8341-63AB32AA7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9892" y="3415210"/>
              <a:ext cx="1174880" cy="249586"/>
            </a:xfrm>
            <a:prstGeom prst="rect">
              <a:avLst/>
            </a:prstGeom>
          </p:spPr>
        </p:pic>
      </p:grpSp>
      <p:pic>
        <p:nvPicPr>
          <p:cNvPr id="4" name="그림 3" descr="스크린샷, 모니터이(가) 표시된 사진&#10;&#10;자동 생성된 설명">
            <a:extLst>
              <a:ext uri="{FF2B5EF4-FFF2-40B4-BE49-F238E27FC236}">
                <a16:creationId xmlns:a16="http://schemas.microsoft.com/office/drawing/2014/main" id="{21E72A67-1017-49D5-8FFD-1F84F3C6B3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24" y="1808075"/>
            <a:ext cx="9898637" cy="465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9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83276" y="783247"/>
            <a:ext cx="310117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150" dirty="0" err="1">
                <a:latin typeface="Montserrat ExtraBold"/>
              </a:rPr>
              <a:t>Luniverse</a:t>
            </a:r>
            <a:r>
              <a:rPr lang="en-US" altLang="ko-KR" sz="3600" spc="-150" dirty="0">
                <a:latin typeface="Montserrat ExtraBold"/>
              </a:rPr>
              <a:t> Review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944" y="1351342"/>
            <a:ext cx="4116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 err="1">
                <a:ea typeface="맑은 고딕"/>
              </a:rPr>
              <a:t>Luniverse</a:t>
            </a:r>
            <a:r>
              <a:rPr lang="en-US" altLang="ko-KR" sz="1400" b="1" dirty="0">
                <a:ea typeface="맑은 고딕"/>
              </a:rPr>
              <a:t> Block Explorer</a:t>
            </a:r>
            <a:endParaRPr lang="ko-KR" altLang="en-US" sz="1400" b="1" dirty="0">
              <a:ea typeface="맑은 고딕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ED8C140-E671-4A2E-9EC3-5EDFEDE1377F}"/>
              </a:ext>
            </a:extLst>
          </p:cNvPr>
          <p:cNvGrpSpPr/>
          <p:nvPr/>
        </p:nvGrpSpPr>
        <p:grpSpPr>
          <a:xfrm>
            <a:off x="10746362" y="5335555"/>
            <a:ext cx="1225826" cy="1313403"/>
            <a:chOff x="5408946" y="2351393"/>
            <a:chExt cx="1225826" cy="131340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B5F97C9-E69E-4EE0-B44F-55E9E955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946" y="2351393"/>
              <a:ext cx="1209101" cy="10239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03D6A9A-1913-4678-8341-63AB32AA7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9892" y="3415210"/>
              <a:ext cx="1174880" cy="249586"/>
            </a:xfrm>
            <a:prstGeom prst="rect">
              <a:avLst/>
            </a:prstGeom>
          </p:spPr>
        </p:pic>
      </p:grp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0F24167-FAA6-4FEA-BBBA-C19234047F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1845650"/>
            <a:ext cx="10001250" cy="46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83276" y="783247"/>
            <a:ext cx="310117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150" dirty="0" err="1">
                <a:latin typeface="Montserrat ExtraBold"/>
              </a:rPr>
              <a:t>Luniverse</a:t>
            </a:r>
            <a:r>
              <a:rPr lang="en-US" altLang="ko-KR" sz="3600" spc="-150" dirty="0">
                <a:latin typeface="Montserrat ExtraBold"/>
              </a:rPr>
              <a:t> Review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944" y="1351342"/>
            <a:ext cx="4116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 err="1">
                <a:ea typeface="맑은 고딕"/>
              </a:rPr>
              <a:t>Luniverse</a:t>
            </a:r>
            <a:r>
              <a:rPr lang="en-US" altLang="ko-KR" sz="1400" b="1" dirty="0">
                <a:ea typeface="맑은 고딕"/>
              </a:rPr>
              <a:t> Block Explorer</a:t>
            </a:r>
            <a:endParaRPr lang="ko-KR" altLang="en-US" sz="1400" b="1" dirty="0">
              <a:ea typeface="맑은 고딕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ED8C140-E671-4A2E-9EC3-5EDFEDE1377F}"/>
              </a:ext>
            </a:extLst>
          </p:cNvPr>
          <p:cNvGrpSpPr/>
          <p:nvPr/>
        </p:nvGrpSpPr>
        <p:grpSpPr>
          <a:xfrm>
            <a:off x="10746362" y="5335555"/>
            <a:ext cx="1225826" cy="1313403"/>
            <a:chOff x="5408946" y="2351393"/>
            <a:chExt cx="1225826" cy="131340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B5F97C9-E69E-4EE0-B44F-55E9E955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946" y="2351393"/>
              <a:ext cx="1209101" cy="10239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03D6A9A-1913-4678-8341-63AB32AA7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9892" y="3415210"/>
              <a:ext cx="1174880" cy="249586"/>
            </a:xfrm>
            <a:prstGeom prst="rect">
              <a:avLst/>
            </a:prstGeom>
          </p:spPr>
        </p:pic>
      </p:grp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FF55DEC-8184-4A4E-8608-1071445E8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49" y="1740763"/>
            <a:ext cx="9744075" cy="491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5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54CDF6-E9E4-4558-A044-FD8E3C7F2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31" y="3186405"/>
            <a:ext cx="7979844" cy="3652594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94F3345-A1CA-4862-935A-FFE285537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44" y="1552164"/>
            <a:ext cx="10915650" cy="21670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3276" y="783247"/>
            <a:ext cx="310117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150" dirty="0" err="1">
                <a:latin typeface="Montserrat ExtraBold"/>
              </a:rPr>
              <a:t>Luniverse</a:t>
            </a:r>
            <a:r>
              <a:rPr lang="en-US" altLang="ko-KR" sz="3600" spc="-150" dirty="0">
                <a:latin typeface="Montserrat ExtraBold"/>
              </a:rPr>
              <a:t> Review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944" y="1351342"/>
            <a:ext cx="4116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ea typeface="맑은 고딕"/>
              </a:rPr>
              <a:t>Disappeared Service</a:t>
            </a:r>
            <a:endParaRPr lang="ko-KR" altLang="en-US" sz="1400" b="1" dirty="0">
              <a:latin typeface="맑은 고딕"/>
              <a:ea typeface="맑은 고딕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ED8C140-E671-4A2E-9EC3-5EDFEDE1377F}"/>
              </a:ext>
            </a:extLst>
          </p:cNvPr>
          <p:cNvGrpSpPr/>
          <p:nvPr/>
        </p:nvGrpSpPr>
        <p:grpSpPr>
          <a:xfrm>
            <a:off x="10746362" y="5335555"/>
            <a:ext cx="1225826" cy="1313403"/>
            <a:chOff x="5408946" y="2351393"/>
            <a:chExt cx="1225826" cy="131340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B5F97C9-E69E-4EE0-B44F-55E9E955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08946" y="2351393"/>
              <a:ext cx="1209101" cy="10239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03D6A9A-1913-4678-8341-63AB32AA7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59892" y="3415210"/>
              <a:ext cx="1174880" cy="249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29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F490939-6980-40E3-8457-4CA4F333B31D}"/>
              </a:ext>
            </a:extLst>
          </p:cNvPr>
          <p:cNvGrpSpPr/>
          <p:nvPr/>
        </p:nvGrpSpPr>
        <p:grpSpPr>
          <a:xfrm>
            <a:off x="8564705" y="1641734"/>
            <a:ext cx="3065328" cy="4909717"/>
            <a:chOff x="4830652" y="2931811"/>
            <a:chExt cx="976649" cy="1564295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0F66F299-9F2A-4C03-93BB-DDA47FDD618E}"/>
                </a:ext>
              </a:extLst>
            </p:cNvPr>
            <p:cNvSpPr/>
            <p:nvPr/>
          </p:nvSpPr>
          <p:spPr>
            <a:xfrm>
              <a:off x="5172755" y="4399545"/>
              <a:ext cx="634546" cy="96561"/>
            </a:xfrm>
            <a:custGeom>
              <a:avLst/>
              <a:gdLst>
                <a:gd name="connsiteX0" fmla="*/ 630078 w 634546"/>
                <a:gd name="connsiteY0" fmla="*/ 50710 h 96561"/>
                <a:gd name="connsiteX1" fmla="*/ 322461 w 634546"/>
                <a:gd name="connsiteY1" fmla="*/ 86575 h 96561"/>
                <a:gd name="connsiteX2" fmla="*/ 14844 w 634546"/>
                <a:gd name="connsiteY2" fmla="*/ 50710 h 96561"/>
                <a:gd name="connsiteX3" fmla="*/ 322461 w 634546"/>
                <a:gd name="connsiteY3" fmla="*/ 14844 h 96561"/>
                <a:gd name="connsiteX4" fmla="*/ 630078 w 634546"/>
                <a:gd name="connsiteY4" fmla="*/ 50710 h 9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546" h="96561">
                  <a:moveTo>
                    <a:pt x="630078" y="50710"/>
                  </a:moveTo>
                  <a:cubicBezTo>
                    <a:pt x="630078" y="70022"/>
                    <a:pt x="492133" y="86575"/>
                    <a:pt x="322461" y="86575"/>
                  </a:cubicBezTo>
                  <a:cubicBezTo>
                    <a:pt x="152789" y="86575"/>
                    <a:pt x="14844" y="71401"/>
                    <a:pt x="14844" y="50710"/>
                  </a:cubicBezTo>
                  <a:cubicBezTo>
                    <a:pt x="14844" y="31397"/>
                    <a:pt x="152789" y="14844"/>
                    <a:pt x="322461" y="14844"/>
                  </a:cubicBezTo>
                  <a:cubicBezTo>
                    <a:pt x="492133" y="16224"/>
                    <a:pt x="630078" y="31397"/>
                    <a:pt x="630078" y="50710"/>
                  </a:cubicBezTo>
                  <a:close/>
                </a:path>
              </a:pathLst>
            </a:custGeom>
            <a:solidFill>
              <a:srgbClr val="0070C0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94043D44-7924-44C6-8E2A-47D1BEA8B4FC}"/>
                </a:ext>
              </a:extLst>
            </p:cNvPr>
            <p:cNvSpPr/>
            <p:nvPr/>
          </p:nvSpPr>
          <p:spPr>
            <a:xfrm>
              <a:off x="5330012" y="2931811"/>
              <a:ext cx="165534" cy="179328"/>
            </a:xfrm>
            <a:custGeom>
              <a:avLst/>
              <a:gdLst>
                <a:gd name="connsiteX0" fmla="*/ 14844 w 165533"/>
                <a:gd name="connsiteY0" fmla="*/ 67263 h 179328"/>
                <a:gd name="connsiteX1" fmla="*/ 119682 w 165533"/>
                <a:gd name="connsiteY1" fmla="*/ 174860 h 179328"/>
                <a:gd name="connsiteX2" fmla="*/ 161066 w 165533"/>
                <a:gd name="connsiteY2" fmla="*/ 65884 h 179328"/>
                <a:gd name="connsiteX3" fmla="*/ 85196 w 165533"/>
                <a:gd name="connsiteY3" fmla="*/ 14844 h 179328"/>
                <a:gd name="connsiteX4" fmla="*/ 14844 w 165533"/>
                <a:gd name="connsiteY4" fmla="*/ 67263 h 17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533" h="179328">
                  <a:moveTo>
                    <a:pt x="14844" y="67263"/>
                  </a:moveTo>
                  <a:cubicBezTo>
                    <a:pt x="14844" y="144512"/>
                    <a:pt x="76919" y="174860"/>
                    <a:pt x="119682" y="174860"/>
                  </a:cubicBezTo>
                  <a:cubicBezTo>
                    <a:pt x="162445" y="174860"/>
                    <a:pt x="161066" y="97611"/>
                    <a:pt x="161066" y="65884"/>
                  </a:cubicBezTo>
                  <a:cubicBezTo>
                    <a:pt x="161066" y="34156"/>
                    <a:pt x="127959" y="14844"/>
                    <a:pt x="85196" y="14844"/>
                  </a:cubicBezTo>
                  <a:cubicBezTo>
                    <a:pt x="42433" y="14844"/>
                    <a:pt x="14844" y="34156"/>
                    <a:pt x="14844" y="67263"/>
                  </a:cubicBezTo>
                  <a:close/>
                </a:path>
              </a:pathLst>
            </a:custGeom>
            <a:solidFill>
              <a:srgbClr val="373C41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EA8AF844-AA06-48E3-A40E-3DC6006F5081}"/>
                </a:ext>
              </a:extLst>
            </p:cNvPr>
            <p:cNvSpPr/>
            <p:nvPr/>
          </p:nvSpPr>
          <p:spPr>
            <a:xfrm>
              <a:off x="5375534" y="3073894"/>
              <a:ext cx="96561" cy="110356"/>
            </a:xfrm>
            <a:custGeom>
              <a:avLst/>
              <a:gdLst>
                <a:gd name="connsiteX0" fmla="*/ 14844 w 96561"/>
                <a:gd name="connsiteY0" fmla="*/ 93473 h 110355"/>
                <a:gd name="connsiteX1" fmla="*/ 89334 w 96561"/>
                <a:gd name="connsiteY1" fmla="*/ 100370 h 110355"/>
                <a:gd name="connsiteX2" fmla="*/ 74160 w 96561"/>
                <a:gd name="connsiteY2" fmla="*/ 14844 h 110355"/>
                <a:gd name="connsiteX3" fmla="*/ 27259 w 96561"/>
                <a:gd name="connsiteY3" fmla="*/ 20362 h 11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1" h="110355">
                  <a:moveTo>
                    <a:pt x="14844" y="93473"/>
                  </a:moveTo>
                  <a:lnTo>
                    <a:pt x="89334" y="100370"/>
                  </a:lnTo>
                  <a:lnTo>
                    <a:pt x="74160" y="14844"/>
                  </a:lnTo>
                  <a:lnTo>
                    <a:pt x="27259" y="20362"/>
                  </a:lnTo>
                  <a:close/>
                </a:path>
              </a:pathLst>
            </a:custGeom>
            <a:solidFill>
              <a:srgbClr val="FA968C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CC01C5CD-F580-4018-830E-0B15479FEAD3}"/>
                </a:ext>
              </a:extLst>
            </p:cNvPr>
            <p:cNvSpPr/>
            <p:nvPr/>
          </p:nvSpPr>
          <p:spPr>
            <a:xfrm>
              <a:off x="5336909" y="2958020"/>
              <a:ext cx="137945" cy="179328"/>
            </a:xfrm>
            <a:custGeom>
              <a:avLst/>
              <a:gdLst>
                <a:gd name="connsiteX0" fmla="*/ 14844 w 137944"/>
                <a:gd name="connsiteY0" fmla="*/ 86575 h 179328"/>
                <a:gd name="connsiteX1" fmla="*/ 53469 w 137944"/>
                <a:gd name="connsiteY1" fmla="*/ 169342 h 179328"/>
                <a:gd name="connsiteX2" fmla="*/ 132097 w 137944"/>
                <a:gd name="connsiteY2" fmla="*/ 86575 h 179328"/>
                <a:gd name="connsiteX3" fmla="*/ 76919 w 137944"/>
                <a:gd name="connsiteY3" fmla="*/ 14844 h 179328"/>
                <a:gd name="connsiteX4" fmla="*/ 14844 w 137944"/>
                <a:gd name="connsiteY4" fmla="*/ 86575 h 17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944" h="179328">
                  <a:moveTo>
                    <a:pt x="14844" y="86575"/>
                  </a:moveTo>
                  <a:cubicBezTo>
                    <a:pt x="14844" y="141753"/>
                    <a:pt x="25880" y="169342"/>
                    <a:pt x="53469" y="169342"/>
                  </a:cubicBezTo>
                  <a:cubicBezTo>
                    <a:pt x="87955" y="169342"/>
                    <a:pt x="132097" y="132097"/>
                    <a:pt x="132097" y="86575"/>
                  </a:cubicBezTo>
                  <a:cubicBezTo>
                    <a:pt x="132097" y="41054"/>
                    <a:pt x="111405" y="14844"/>
                    <a:pt x="76919" y="14844"/>
                  </a:cubicBezTo>
                  <a:cubicBezTo>
                    <a:pt x="42433" y="14844"/>
                    <a:pt x="14844" y="41054"/>
                    <a:pt x="14844" y="86575"/>
                  </a:cubicBezTo>
                  <a:close/>
                </a:path>
              </a:pathLst>
            </a:custGeom>
            <a:solidFill>
              <a:srgbClr val="FAB9AF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C1185065-32E4-4160-B6BE-E79AF8FF4BB4}"/>
                </a:ext>
              </a:extLst>
            </p:cNvPr>
            <p:cNvSpPr/>
            <p:nvPr/>
          </p:nvSpPr>
          <p:spPr>
            <a:xfrm>
              <a:off x="5341048" y="2958020"/>
              <a:ext cx="137945" cy="82767"/>
            </a:xfrm>
            <a:custGeom>
              <a:avLst/>
              <a:gdLst>
                <a:gd name="connsiteX0" fmla="*/ 126579 w 137944"/>
                <a:gd name="connsiteY0" fmla="*/ 68643 h 82766"/>
                <a:gd name="connsiteX1" fmla="*/ 39674 w 137944"/>
                <a:gd name="connsiteY1" fmla="*/ 68643 h 82766"/>
                <a:gd name="connsiteX2" fmla="*/ 14844 w 137944"/>
                <a:gd name="connsiteY2" fmla="*/ 60366 h 82766"/>
                <a:gd name="connsiteX3" fmla="*/ 74160 w 137944"/>
                <a:gd name="connsiteY3" fmla="*/ 14844 h 82766"/>
                <a:gd name="connsiteX4" fmla="*/ 126579 w 137944"/>
                <a:gd name="connsiteY4" fmla="*/ 68643 h 8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944" h="82766">
                  <a:moveTo>
                    <a:pt x="126579" y="68643"/>
                  </a:moveTo>
                  <a:lnTo>
                    <a:pt x="39674" y="68643"/>
                  </a:lnTo>
                  <a:cubicBezTo>
                    <a:pt x="30018" y="68643"/>
                    <a:pt x="21741" y="65884"/>
                    <a:pt x="14844" y="60366"/>
                  </a:cubicBezTo>
                  <a:cubicBezTo>
                    <a:pt x="23121" y="31397"/>
                    <a:pt x="46571" y="14844"/>
                    <a:pt x="74160" y="14844"/>
                  </a:cubicBezTo>
                  <a:cubicBezTo>
                    <a:pt x="103129" y="14844"/>
                    <a:pt x="122441" y="34156"/>
                    <a:pt x="126579" y="68643"/>
                  </a:cubicBezTo>
                  <a:close/>
                </a:path>
              </a:pathLst>
            </a:custGeom>
            <a:solidFill>
              <a:srgbClr val="FF9669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D64E0D0B-C34C-4FA3-B3CE-EE1D9654583B}"/>
                </a:ext>
              </a:extLst>
            </p:cNvPr>
            <p:cNvSpPr/>
            <p:nvPr/>
          </p:nvSpPr>
          <p:spPr>
            <a:xfrm>
              <a:off x="5323045" y="2940088"/>
              <a:ext cx="165534" cy="82767"/>
            </a:xfrm>
            <a:custGeom>
              <a:avLst/>
              <a:gdLst>
                <a:gd name="connsiteX0" fmla="*/ 57676 w 165533"/>
                <a:gd name="connsiteY0" fmla="*/ 78299 h 82766"/>
                <a:gd name="connsiteX1" fmla="*/ 158376 w 165533"/>
                <a:gd name="connsiteY1" fmla="*/ 78299 h 82766"/>
                <a:gd name="connsiteX2" fmla="*/ 158376 w 165533"/>
                <a:gd name="connsiteY2" fmla="*/ 57607 h 82766"/>
                <a:gd name="connsiteX3" fmla="*/ 115613 w 165533"/>
                <a:gd name="connsiteY3" fmla="*/ 14844 h 82766"/>
                <a:gd name="connsiteX4" fmla="*/ 14914 w 165533"/>
                <a:gd name="connsiteY4" fmla="*/ 14844 h 82766"/>
                <a:gd name="connsiteX5" fmla="*/ 14914 w 165533"/>
                <a:gd name="connsiteY5" fmla="*/ 34156 h 82766"/>
                <a:gd name="connsiteX6" fmla="*/ 57676 w 165533"/>
                <a:gd name="connsiteY6" fmla="*/ 78299 h 8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533" h="82766">
                  <a:moveTo>
                    <a:pt x="57676" y="78299"/>
                  </a:moveTo>
                  <a:lnTo>
                    <a:pt x="158376" y="78299"/>
                  </a:lnTo>
                  <a:lnTo>
                    <a:pt x="158376" y="57607"/>
                  </a:lnTo>
                  <a:cubicBezTo>
                    <a:pt x="158376" y="34156"/>
                    <a:pt x="139064" y="14844"/>
                    <a:pt x="115613" y="14844"/>
                  </a:cubicBezTo>
                  <a:lnTo>
                    <a:pt x="14914" y="14844"/>
                  </a:lnTo>
                  <a:lnTo>
                    <a:pt x="14914" y="34156"/>
                  </a:lnTo>
                  <a:cubicBezTo>
                    <a:pt x="13534" y="57607"/>
                    <a:pt x="32846" y="78299"/>
                    <a:pt x="57676" y="78299"/>
                  </a:cubicBezTo>
                  <a:close/>
                </a:path>
              </a:pathLst>
            </a:custGeom>
            <a:solidFill>
              <a:srgbClr val="373C41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3F2832DA-CE95-4939-9965-83BE1E6F4999}"/>
                </a:ext>
              </a:extLst>
            </p:cNvPr>
            <p:cNvSpPr/>
            <p:nvPr/>
          </p:nvSpPr>
          <p:spPr>
            <a:xfrm>
              <a:off x="5415538" y="2986989"/>
              <a:ext cx="41383" cy="68972"/>
            </a:xfrm>
            <a:custGeom>
              <a:avLst/>
              <a:gdLst>
                <a:gd name="connsiteX0" fmla="*/ 36915 w 41383"/>
                <a:gd name="connsiteY0" fmla="*/ 64504 h 68972"/>
                <a:gd name="connsiteX1" fmla="*/ 36915 w 41383"/>
                <a:gd name="connsiteY1" fmla="*/ 64504 h 68972"/>
                <a:gd name="connsiteX2" fmla="*/ 36915 w 41383"/>
                <a:gd name="connsiteY2" fmla="*/ 14844 h 68972"/>
                <a:gd name="connsiteX3" fmla="*/ 14844 w 41383"/>
                <a:gd name="connsiteY3" fmla="*/ 14844 h 68972"/>
                <a:gd name="connsiteX4" fmla="*/ 14844 w 41383"/>
                <a:gd name="connsiteY4" fmla="*/ 42433 h 68972"/>
                <a:gd name="connsiteX5" fmla="*/ 36915 w 41383"/>
                <a:gd name="connsiteY5" fmla="*/ 64504 h 68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83" h="68972">
                  <a:moveTo>
                    <a:pt x="36915" y="64504"/>
                  </a:moveTo>
                  <a:lnTo>
                    <a:pt x="36915" y="64504"/>
                  </a:lnTo>
                  <a:lnTo>
                    <a:pt x="36915" y="14844"/>
                  </a:lnTo>
                  <a:lnTo>
                    <a:pt x="14844" y="14844"/>
                  </a:lnTo>
                  <a:lnTo>
                    <a:pt x="14844" y="42433"/>
                  </a:lnTo>
                  <a:cubicBezTo>
                    <a:pt x="14844" y="54848"/>
                    <a:pt x="24500" y="64504"/>
                    <a:pt x="36915" y="64504"/>
                  </a:cubicBezTo>
                  <a:close/>
                </a:path>
              </a:pathLst>
            </a:custGeom>
            <a:solidFill>
              <a:srgbClr val="373C41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4150FFCE-6B07-4EE1-9E4D-A8BC271B3DF9}"/>
                </a:ext>
              </a:extLst>
            </p:cNvPr>
            <p:cNvSpPr/>
            <p:nvPr/>
          </p:nvSpPr>
          <p:spPr>
            <a:xfrm>
              <a:off x="5429332" y="2999404"/>
              <a:ext cx="55178" cy="82767"/>
            </a:xfrm>
            <a:custGeom>
              <a:avLst/>
              <a:gdLst>
                <a:gd name="connsiteX0" fmla="*/ 14844 w 55177"/>
                <a:gd name="connsiteY0" fmla="*/ 42433 h 82766"/>
                <a:gd name="connsiteX1" fmla="*/ 31397 w 55177"/>
                <a:gd name="connsiteY1" fmla="*/ 70022 h 82766"/>
                <a:gd name="connsiteX2" fmla="*/ 52089 w 55177"/>
                <a:gd name="connsiteY2" fmla="*/ 34156 h 82766"/>
                <a:gd name="connsiteX3" fmla="*/ 31397 w 55177"/>
                <a:gd name="connsiteY3" fmla="*/ 14844 h 82766"/>
                <a:gd name="connsiteX4" fmla="*/ 14844 w 55177"/>
                <a:gd name="connsiteY4" fmla="*/ 42433 h 8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77" h="82766">
                  <a:moveTo>
                    <a:pt x="14844" y="42433"/>
                  </a:moveTo>
                  <a:cubicBezTo>
                    <a:pt x="14844" y="57607"/>
                    <a:pt x="18982" y="70022"/>
                    <a:pt x="31397" y="70022"/>
                  </a:cubicBezTo>
                  <a:cubicBezTo>
                    <a:pt x="43812" y="70022"/>
                    <a:pt x="52089" y="49330"/>
                    <a:pt x="52089" y="34156"/>
                  </a:cubicBezTo>
                  <a:cubicBezTo>
                    <a:pt x="52089" y="18982"/>
                    <a:pt x="43812" y="14844"/>
                    <a:pt x="31397" y="14844"/>
                  </a:cubicBezTo>
                  <a:cubicBezTo>
                    <a:pt x="18982" y="16224"/>
                    <a:pt x="14844" y="28639"/>
                    <a:pt x="14844" y="42433"/>
                  </a:cubicBezTo>
                  <a:close/>
                </a:path>
              </a:pathLst>
            </a:custGeom>
            <a:solidFill>
              <a:srgbClr val="FAB9AF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F283820-1468-46B9-86EA-27AA51988F50}"/>
                </a:ext>
              </a:extLst>
            </p:cNvPr>
            <p:cNvSpPr/>
            <p:nvPr/>
          </p:nvSpPr>
          <p:spPr>
            <a:xfrm>
              <a:off x="4909091" y="3056753"/>
              <a:ext cx="206917" cy="262095"/>
            </a:xfrm>
            <a:custGeom>
              <a:avLst/>
              <a:gdLst>
                <a:gd name="connsiteX0" fmla="*/ 179188 w 206917"/>
                <a:gd name="connsiteY0" fmla="*/ 179587 h 262095"/>
                <a:gd name="connsiteX1" fmla="*/ 16413 w 206917"/>
                <a:gd name="connsiteY1" fmla="*/ 15432 h 262095"/>
                <a:gd name="connsiteX2" fmla="*/ 122631 w 206917"/>
                <a:gd name="connsiteY2" fmla="*/ 222350 h 262095"/>
                <a:gd name="connsiteX3" fmla="*/ 188844 w 206917"/>
                <a:gd name="connsiteY3" fmla="*/ 252697 h 262095"/>
                <a:gd name="connsiteX4" fmla="*/ 179188 w 206917"/>
                <a:gd name="connsiteY4" fmla="*/ 179587 h 26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917" h="262095">
                  <a:moveTo>
                    <a:pt x="179188" y="179587"/>
                  </a:moveTo>
                  <a:cubicBezTo>
                    <a:pt x="158496" y="151998"/>
                    <a:pt x="32967" y="4397"/>
                    <a:pt x="16413" y="15432"/>
                  </a:cubicBezTo>
                  <a:cubicBezTo>
                    <a:pt x="1239" y="26468"/>
                    <a:pt x="100560" y="193381"/>
                    <a:pt x="122631" y="222350"/>
                  </a:cubicBezTo>
                  <a:cubicBezTo>
                    <a:pt x="143323" y="251318"/>
                    <a:pt x="173670" y="265112"/>
                    <a:pt x="188844" y="252697"/>
                  </a:cubicBezTo>
                  <a:cubicBezTo>
                    <a:pt x="205398" y="241662"/>
                    <a:pt x="199880" y="208555"/>
                    <a:pt x="179188" y="179587"/>
                  </a:cubicBezTo>
                  <a:close/>
                </a:path>
              </a:pathLst>
            </a:custGeom>
            <a:solidFill>
              <a:srgbClr val="FAB9AF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8BB6ED7F-F179-406B-BF34-C1316681BDA5}"/>
                </a:ext>
              </a:extLst>
            </p:cNvPr>
            <p:cNvSpPr/>
            <p:nvPr/>
          </p:nvSpPr>
          <p:spPr>
            <a:xfrm>
              <a:off x="4925834" y="3089068"/>
              <a:ext cx="193123" cy="234506"/>
            </a:xfrm>
            <a:custGeom>
              <a:avLst/>
              <a:gdLst>
                <a:gd name="connsiteX0" fmla="*/ 162445 w 193122"/>
                <a:gd name="connsiteY0" fmla="*/ 147271 h 234506"/>
                <a:gd name="connsiteX1" fmla="*/ 45192 w 193122"/>
                <a:gd name="connsiteY1" fmla="*/ 14844 h 234506"/>
                <a:gd name="connsiteX2" fmla="*/ 14844 w 193122"/>
                <a:gd name="connsiteY2" fmla="*/ 34156 h 234506"/>
                <a:gd name="connsiteX3" fmla="*/ 105888 w 193122"/>
                <a:gd name="connsiteY3" fmla="*/ 188655 h 234506"/>
                <a:gd name="connsiteX4" fmla="*/ 172101 w 193122"/>
                <a:gd name="connsiteY4" fmla="*/ 219003 h 234506"/>
                <a:gd name="connsiteX5" fmla="*/ 162445 w 193122"/>
                <a:gd name="connsiteY5" fmla="*/ 147271 h 23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122" h="234506">
                  <a:moveTo>
                    <a:pt x="162445" y="147271"/>
                  </a:moveTo>
                  <a:cubicBezTo>
                    <a:pt x="148651" y="127959"/>
                    <a:pt x="89334" y="57607"/>
                    <a:pt x="45192" y="14844"/>
                  </a:cubicBezTo>
                  <a:cubicBezTo>
                    <a:pt x="38295" y="24500"/>
                    <a:pt x="28639" y="31397"/>
                    <a:pt x="14844" y="34156"/>
                  </a:cubicBezTo>
                  <a:cubicBezTo>
                    <a:pt x="41054" y="89334"/>
                    <a:pt x="90714" y="170722"/>
                    <a:pt x="105888" y="188655"/>
                  </a:cubicBezTo>
                  <a:cubicBezTo>
                    <a:pt x="126579" y="217623"/>
                    <a:pt x="156927" y="231418"/>
                    <a:pt x="172101" y="219003"/>
                  </a:cubicBezTo>
                  <a:cubicBezTo>
                    <a:pt x="188654" y="209346"/>
                    <a:pt x="183137" y="176240"/>
                    <a:pt x="162445" y="147271"/>
                  </a:cubicBezTo>
                  <a:close/>
                </a:path>
              </a:pathLst>
            </a:custGeom>
            <a:solidFill>
              <a:srgbClr val="00558C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3424E6C2-02EE-4310-B98C-6684FBABA107}"/>
                </a:ext>
              </a:extLst>
            </p:cNvPr>
            <p:cNvSpPr/>
            <p:nvPr/>
          </p:nvSpPr>
          <p:spPr>
            <a:xfrm>
              <a:off x="5050735" y="3129292"/>
              <a:ext cx="331067" cy="193123"/>
            </a:xfrm>
            <a:custGeom>
              <a:avLst/>
              <a:gdLst>
                <a:gd name="connsiteX0" fmla="*/ 219631 w 331067"/>
                <a:gd name="connsiteY0" fmla="*/ 24280 h 193122"/>
                <a:gd name="connsiteX1" fmla="*/ 15472 w 331067"/>
                <a:gd name="connsiteY1" fmla="*/ 177399 h 193122"/>
                <a:gd name="connsiteX2" fmla="*/ 263773 w 331067"/>
                <a:gd name="connsiteY2" fmla="*/ 127739 h 193122"/>
                <a:gd name="connsiteX3" fmla="*/ 314813 w 331067"/>
                <a:gd name="connsiteY3" fmla="*/ 43593 h 193122"/>
                <a:gd name="connsiteX4" fmla="*/ 219631 w 331067"/>
                <a:gd name="connsiteY4" fmla="*/ 24280 h 193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067" h="193122">
                  <a:moveTo>
                    <a:pt x="219631" y="24280"/>
                  </a:moveTo>
                  <a:cubicBezTo>
                    <a:pt x="178247" y="42213"/>
                    <a:pt x="3057" y="148431"/>
                    <a:pt x="15472" y="177399"/>
                  </a:cubicBezTo>
                  <a:cubicBezTo>
                    <a:pt x="27887" y="206368"/>
                    <a:pt x="223769" y="145672"/>
                    <a:pt x="263773" y="127739"/>
                  </a:cubicBezTo>
                  <a:cubicBezTo>
                    <a:pt x="305156" y="109806"/>
                    <a:pt x="327228" y="72561"/>
                    <a:pt x="314813" y="43593"/>
                  </a:cubicBezTo>
                  <a:cubicBezTo>
                    <a:pt x="303777" y="14624"/>
                    <a:pt x="261014" y="6347"/>
                    <a:pt x="219631" y="24280"/>
                  </a:cubicBezTo>
                  <a:close/>
                </a:path>
              </a:pathLst>
            </a:custGeom>
            <a:solidFill>
              <a:srgbClr val="00558C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D836F780-AEB0-4342-B666-8C0448A53D78}"/>
                </a:ext>
              </a:extLst>
            </p:cNvPr>
            <p:cNvSpPr/>
            <p:nvPr/>
          </p:nvSpPr>
          <p:spPr>
            <a:xfrm>
              <a:off x="5288435" y="3915008"/>
              <a:ext cx="124150" cy="482807"/>
            </a:xfrm>
            <a:custGeom>
              <a:avLst/>
              <a:gdLst>
                <a:gd name="connsiteX0" fmla="*/ 16418 w 124150"/>
                <a:gd name="connsiteY0" fmla="*/ 99340 h 482807"/>
                <a:gd name="connsiteX1" fmla="*/ 92287 w 124150"/>
                <a:gd name="connsiteY1" fmla="*/ 473171 h 482807"/>
                <a:gd name="connsiteX2" fmla="*/ 107461 w 124150"/>
                <a:gd name="connsiteY2" fmla="*/ 86925 h 482807"/>
                <a:gd name="connsiteX3" fmla="*/ 50904 w 124150"/>
                <a:gd name="connsiteY3" fmla="*/ 15194 h 482807"/>
                <a:gd name="connsiteX4" fmla="*/ 16418 w 124150"/>
                <a:gd name="connsiteY4" fmla="*/ 99340 h 48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50" h="482807">
                  <a:moveTo>
                    <a:pt x="16418" y="99340"/>
                  </a:moveTo>
                  <a:cubicBezTo>
                    <a:pt x="21935" y="142103"/>
                    <a:pt x="78493" y="478689"/>
                    <a:pt x="92287" y="473171"/>
                  </a:cubicBezTo>
                  <a:cubicBezTo>
                    <a:pt x="104702" y="469033"/>
                    <a:pt x="114358" y="129688"/>
                    <a:pt x="107461" y="86925"/>
                  </a:cubicBezTo>
                  <a:cubicBezTo>
                    <a:pt x="100564" y="44162"/>
                    <a:pt x="75734" y="11055"/>
                    <a:pt x="50904" y="15194"/>
                  </a:cubicBezTo>
                  <a:cubicBezTo>
                    <a:pt x="26074" y="17953"/>
                    <a:pt x="9520" y="56577"/>
                    <a:pt x="16418" y="99340"/>
                  </a:cubicBezTo>
                  <a:close/>
                </a:path>
              </a:pathLst>
            </a:custGeom>
            <a:solidFill>
              <a:srgbClr val="FA968C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BC7585E6-85CA-402B-8162-5A58428585DE}"/>
                </a:ext>
              </a:extLst>
            </p:cNvPr>
            <p:cNvSpPr/>
            <p:nvPr/>
          </p:nvSpPr>
          <p:spPr>
            <a:xfrm>
              <a:off x="5441287" y="3903535"/>
              <a:ext cx="206917" cy="455218"/>
            </a:xfrm>
            <a:custGeom>
              <a:avLst/>
              <a:gdLst>
                <a:gd name="connsiteX0" fmla="*/ 24960 w 206917"/>
                <a:gd name="connsiteY0" fmla="*/ 109434 h 455218"/>
                <a:gd name="connsiteX1" fmla="*/ 200150 w 206917"/>
                <a:gd name="connsiteY1" fmla="*/ 447399 h 455218"/>
                <a:gd name="connsiteX2" fmla="*/ 109106 w 206917"/>
                <a:gd name="connsiteY2" fmla="*/ 70809 h 455218"/>
                <a:gd name="connsiteX3" fmla="*/ 34616 w 206917"/>
                <a:gd name="connsiteY3" fmla="*/ 17011 h 455218"/>
                <a:gd name="connsiteX4" fmla="*/ 24960 w 206917"/>
                <a:gd name="connsiteY4" fmla="*/ 109434 h 455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917" h="455218">
                  <a:moveTo>
                    <a:pt x="24960" y="109434"/>
                  </a:moveTo>
                  <a:cubicBezTo>
                    <a:pt x="42893" y="149438"/>
                    <a:pt x="187735" y="457055"/>
                    <a:pt x="200150" y="447399"/>
                  </a:cubicBezTo>
                  <a:cubicBezTo>
                    <a:pt x="209806" y="439122"/>
                    <a:pt x="127039" y="110813"/>
                    <a:pt x="109106" y="70809"/>
                  </a:cubicBezTo>
                  <a:cubicBezTo>
                    <a:pt x="91174" y="30805"/>
                    <a:pt x="58067" y="7355"/>
                    <a:pt x="34616" y="17011"/>
                  </a:cubicBezTo>
                  <a:cubicBezTo>
                    <a:pt x="12545" y="29426"/>
                    <a:pt x="8407" y="70809"/>
                    <a:pt x="24960" y="109434"/>
                  </a:cubicBezTo>
                  <a:close/>
                </a:path>
              </a:pathLst>
            </a:custGeom>
            <a:solidFill>
              <a:srgbClr val="FAB9AF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DB8548F9-5C76-46CF-9C4D-4D2E6E648B8E}"/>
                </a:ext>
              </a:extLst>
            </p:cNvPr>
            <p:cNvSpPr/>
            <p:nvPr/>
          </p:nvSpPr>
          <p:spPr>
            <a:xfrm>
              <a:off x="4830652" y="3026418"/>
              <a:ext cx="124150" cy="82767"/>
            </a:xfrm>
            <a:custGeom>
              <a:avLst/>
              <a:gdLst>
                <a:gd name="connsiteX0" fmla="*/ 81058 w 124150"/>
                <a:gd name="connsiteY0" fmla="*/ 29213 h 82766"/>
                <a:gd name="connsiteX1" fmla="*/ 112785 w 124150"/>
                <a:gd name="connsiteY1" fmla="*/ 52664 h 82766"/>
                <a:gd name="connsiteX2" fmla="*/ 93473 w 124150"/>
                <a:gd name="connsiteY2" fmla="*/ 70597 h 82766"/>
                <a:gd name="connsiteX3" fmla="*/ 42433 w 124150"/>
                <a:gd name="connsiteY3" fmla="*/ 55423 h 82766"/>
                <a:gd name="connsiteX4" fmla="*/ 14844 w 124150"/>
                <a:gd name="connsiteY4" fmla="*/ 23696 h 82766"/>
                <a:gd name="connsiteX5" fmla="*/ 45192 w 124150"/>
                <a:gd name="connsiteY5" fmla="*/ 34731 h 82766"/>
                <a:gd name="connsiteX6" fmla="*/ 70022 w 124150"/>
                <a:gd name="connsiteY6" fmla="*/ 43008 h 82766"/>
                <a:gd name="connsiteX7" fmla="*/ 52089 w 124150"/>
                <a:gd name="connsiteY7" fmla="*/ 16798 h 82766"/>
                <a:gd name="connsiteX8" fmla="*/ 81058 w 124150"/>
                <a:gd name="connsiteY8" fmla="*/ 29213 h 8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50" h="82766">
                  <a:moveTo>
                    <a:pt x="81058" y="29213"/>
                  </a:moveTo>
                  <a:cubicBezTo>
                    <a:pt x="81058" y="29213"/>
                    <a:pt x="114164" y="41628"/>
                    <a:pt x="112785" y="52664"/>
                  </a:cubicBezTo>
                  <a:cubicBezTo>
                    <a:pt x="112785" y="63700"/>
                    <a:pt x="110026" y="70597"/>
                    <a:pt x="93473" y="70597"/>
                  </a:cubicBezTo>
                  <a:cubicBezTo>
                    <a:pt x="76919" y="70597"/>
                    <a:pt x="54848" y="62320"/>
                    <a:pt x="42433" y="55423"/>
                  </a:cubicBezTo>
                  <a:cubicBezTo>
                    <a:pt x="30018" y="48526"/>
                    <a:pt x="14844" y="27834"/>
                    <a:pt x="14844" y="23696"/>
                  </a:cubicBezTo>
                  <a:cubicBezTo>
                    <a:pt x="14844" y="11280"/>
                    <a:pt x="35536" y="27834"/>
                    <a:pt x="45192" y="34731"/>
                  </a:cubicBezTo>
                  <a:cubicBezTo>
                    <a:pt x="56227" y="41628"/>
                    <a:pt x="68643" y="48526"/>
                    <a:pt x="70022" y="43008"/>
                  </a:cubicBezTo>
                  <a:cubicBezTo>
                    <a:pt x="72781" y="36111"/>
                    <a:pt x="52089" y="25075"/>
                    <a:pt x="52089" y="16798"/>
                  </a:cubicBezTo>
                  <a:cubicBezTo>
                    <a:pt x="52089" y="8522"/>
                    <a:pt x="81058" y="29213"/>
                    <a:pt x="81058" y="29213"/>
                  </a:cubicBezTo>
                  <a:close/>
                </a:path>
              </a:pathLst>
            </a:custGeom>
            <a:solidFill>
              <a:srgbClr val="FAB9AF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E141FDCB-A5E5-424A-BB01-D45A9191C04D}"/>
                </a:ext>
              </a:extLst>
            </p:cNvPr>
            <p:cNvSpPr/>
            <p:nvPr/>
          </p:nvSpPr>
          <p:spPr>
            <a:xfrm>
              <a:off x="5491397" y="3162825"/>
              <a:ext cx="193123" cy="317273"/>
            </a:xfrm>
            <a:custGeom>
              <a:avLst/>
              <a:gdLst>
                <a:gd name="connsiteX0" fmla="*/ 45202 w 193122"/>
                <a:gd name="connsiteY0" fmla="*/ 189388 h 317273"/>
                <a:gd name="connsiteX1" fmla="*/ 172111 w 193122"/>
                <a:gd name="connsiteY1" fmla="*/ 312159 h 317273"/>
                <a:gd name="connsiteX2" fmla="*/ 139004 w 193122"/>
                <a:gd name="connsiteY2" fmla="*/ 141107 h 317273"/>
                <a:gd name="connsiteX3" fmla="*/ 38305 w 193122"/>
                <a:gd name="connsiteY3" fmla="*/ 16957 h 317273"/>
                <a:gd name="connsiteX4" fmla="*/ 45202 w 193122"/>
                <a:gd name="connsiteY4" fmla="*/ 189388 h 31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22" h="317273">
                  <a:moveTo>
                    <a:pt x="45202" y="189388"/>
                  </a:moveTo>
                  <a:cubicBezTo>
                    <a:pt x="85206" y="272155"/>
                    <a:pt x="152799" y="321815"/>
                    <a:pt x="172111" y="312159"/>
                  </a:cubicBezTo>
                  <a:cubicBezTo>
                    <a:pt x="192803" y="302503"/>
                    <a:pt x="176249" y="221115"/>
                    <a:pt x="139004" y="141107"/>
                  </a:cubicBezTo>
                  <a:cubicBezTo>
                    <a:pt x="100380" y="58340"/>
                    <a:pt x="68652" y="3162"/>
                    <a:pt x="38305" y="16957"/>
                  </a:cubicBezTo>
                  <a:cubicBezTo>
                    <a:pt x="7957" y="32131"/>
                    <a:pt x="3818" y="106621"/>
                    <a:pt x="45202" y="189388"/>
                  </a:cubicBezTo>
                  <a:close/>
                </a:path>
              </a:pathLst>
            </a:custGeom>
            <a:solidFill>
              <a:srgbClr val="00558C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F0D7C7C1-6B9D-4F94-9A73-32066D6E6409}"/>
                </a:ext>
              </a:extLst>
            </p:cNvPr>
            <p:cNvSpPr/>
            <p:nvPr/>
          </p:nvSpPr>
          <p:spPr>
            <a:xfrm>
              <a:off x="5236391" y="3128527"/>
              <a:ext cx="344862" cy="537985"/>
            </a:xfrm>
            <a:custGeom>
              <a:avLst/>
              <a:gdLst>
                <a:gd name="connsiteX0" fmla="*/ 294690 w 344861"/>
                <a:gd name="connsiteY0" fmla="*/ 44357 h 537985"/>
                <a:gd name="connsiteX1" fmla="*/ 85014 w 344861"/>
                <a:gd name="connsiteY1" fmla="*/ 15389 h 537985"/>
                <a:gd name="connsiteX2" fmla="*/ 16042 w 344861"/>
                <a:gd name="connsiteY2" fmla="*/ 88500 h 537985"/>
                <a:gd name="connsiteX3" fmla="*/ 83635 w 344861"/>
                <a:gd name="connsiteY3" fmla="*/ 455433 h 537985"/>
                <a:gd name="connsiteX4" fmla="*/ 173299 w 344861"/>
                <a:gd name="connsiteY4" fmla="*/ 532682 h 537985"/>
                <a:gd name="connsiteX5" fmla="*/ 173299 w 344861"/>
                <a:gd name="connsiteY5" fmla="*/ 532682 h 537985"/>
                <a:gd name="connsiteX6" fmla="*/ 269860 w 344861"/>
                <a:gd name="connsiteY6" fmla="*/ 456813 h 537985"/>
                <a:gd name="connsiteX7" fmla="*/ 340212 w 344861"/>
                <a:gd name="connsiteY7" fmla="*/ 109191 h 537985"/>
                <a:gd name="connsiteX8" fmla="*/ 294690 w 344861"/>
                <a:gd name="connsiteY8" fmla="*/ 44357 h 53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4861" h="537985">
                  <a:moveTo>
                    <a:pt x="294690" y="44357"/>
                  </a:moveTo>
                  <a:lnTo>
                    <a:pt x="85014" y="15389"/>
                  </a:lnTo>
                  <a:cubicBezTo>
                    <a:pt x="43631" y="9871"/>
                    <a:pt x="7765" y="47116"/>
                    <a:pt x="16042" y="88500"/>
                  </a:cubicBezTo>
                  <a:lnTo>
                    <a:pt x="83635" y="455433"/>
                  </a:lnTo>
                  <a:cubicBezTo>
                    <a:pt x="91912" y="499576"/>
                    <a:pt x="129157" y="531303"/>
                    <a:pt x="173299" y="532682"/>
                  </a:cubicBezTo>
                  <a:lnTo>
                    <a:pt x="173299" y="532682"/>
                  </a:lnTo>
                  <a:cubicBezTo>
                    <a:pt x="220200" y="534062"/>
                    <a:pt x="260204" y="502334"/>
                    <a:pt x="269860" y="456813"/>
                  </a:cubicBezTo>
                  <a:lnTo>
                    <a:pt x="340212" y="109191"/>
                  </a:lnTo>
                  <a:cubicBezTo>
                    <a:pt x="347109" y="78844"/>
                    <a:pt x="325038" y="49875"/>
                    <a:pt x="294690" y="44357"/>
                  </a:cubicBezTo>
                  <a:close/>
                </a:path>
              </a:pathLst>
            </a:custGeom>
            <a:solidFill>
              <a:srgbClr val="FA968C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5B9C6DD0-7DB4-4800-927A-42DB3ACFAE68}"/>
                </a:ext>
              </a:extLst>
            </p:cNvPr>
            <p:cNvSpPr/>
            <p:nvPr/>
          </p:nvSpPr>
          <p:spPr>
            <a:xfrm>
              <a:off x="5255461" y="3486349"/>
              <a:ext cx="179328" cy="593163"/>
            </a:xfrm>
            <a:custGeom>
              <a:avLst/>
              <a:gdLst>
                <a:gd name="connsiteX0" fmla="*/ 14905 w 179328"/>
                <a:gd name="connsiteY0" fmla="*/ 127959 h 593163"/>
                <a:gd name="connsiteX1" fmla="*/ 79739 w 179328"/>
                <a:gd name="connsiteY1" fmla="*/ 590074 h 593163"/>
                <a:gd name="connsiteX2" fmla="*/ 174921 w 179328"/>
                <a:gd name="connsiteY2" fmla="*/ 130718 h 593163"/>
                <a:gd name="connsiteX3" fmla="*/ 97672 w 179328"/>
                <a:gd name="connsiteY3" fmla="*/ 14844 h 593163"/>
                <a:gd name="connsiteX4" fmla="*/ 14905 w 179328"/>
                <a:gd name="connsiteY4" fmla="*/ 127959 h 59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328" h="593163">
                  <a:moveTo>
                    <a:pt x="14905" y="127959"/>
                  </a:moveTo>
                  <a:cubicBezTo>
                    <a:pt x="13526" y="191414"/>
                    <a:pt x="35597" y="590074"/>
                    <a:pt x="79739" y="590074"/>
                  </a:cubicBezTo>
                  <a:cubicBezTo>
                    <a:pt x="123881" y="591454"/>
                    <a:pt x="173541" y="194172"/>
                    <a:pt x="174921" y="130718"/>
                  </a:cubicBezTo>
                  <a:cubicBezTo>
                    <a:pt x="176300" y="67263"/>
                    <a:pt x="141814" y="16224"/>
                    <a:pt x="97672" y="14844"/>
                  </a:cubicBezTo>
                  <a:cubicBezTo>
                    <a:pt x="53529" y="14844"/>
                    <a:pt x="16284" y="64504"/>
                    <a:pt x="14905" y="127959"/>
                  </a:cubicBezTo>
                  <a:close/>
                </a:path>
              </a:pathLst>
            </a:custGeom>
            <a:solidFill>
              <a:srgbClr val="004F82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5E789D8-60B1-487D-985C-67D20BD678FB}"/>
                </a:ext>
              </a:extLst>
            </p:cNvPr>
            <p:cNvSpPr/>
            <p:nvPr/>
          </p:nvSpPr>
          <p:spPr>
            <a:xfrm>
              <a:off x="5374126" y="3475286"/>
              <a:ext cx="193123" cy="565574"/>
            </a:xfrm>
            <a:custGeom>
              <a:avLst/>
              <a:gdLst>
                <a:gd name="connsiteX0" fmla="*/ 14872 w 193122"/>
                <a:gd name="connsiteY0" fmla="*/ 126607 h 565574"/>
                <a:gd name="connsiteX1" fmla="*/ 107295 w 193122"/>
                <a:gd name="connsiteY1" fmla="*/ 551478 h 565574"/>
                <a:gd name="connsiteX2" fmla="*/ 183165 w 193122"/>
                <a:gd name="connsiteY2" fmla="*/ 129366 h 565574"/>
                <a:gd name="connsiteX3" fmla="*/ 97639 w 193122"/>
                <a:gd name="connsiteY3" fmla="*/ 14872 h 565574"/>
                <a:gd name="connsiteX4" fmla="*/ 14872 w 193122"/>
                <a:gd name="connsiteY4" fmla="*/ 126607 h 56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22" h="565574">
                  <a:moveTo>
                    <a:pt x="14872" y="126607"/>
                  </a:moveTo>
                  <a:cubicBezTo>
                    <a:pt x="13493" y="190062"/>
                    <a:pt x="63153" y="550098"/>
                    <a:pt x="107295" y="551478"/>
                  </a:cubicBezTo>
                  <a:cubicBezTo>
                    <a:pt x="151437" y="552857"/>
                    <a:pt x="180406" y="192821"/>
                    <a:pt x="183165" y="129366"/>
                  </a:cubicBezTo>
                  <a:cubicBezTo>
                    <a:pt x="184544" y="65912"/>
                    <a:pt x="141781" y="16252"/>
                    <a:pt x="97639" y="14872"/>
                  </a:cubicBezTo>
                  <a:cubicBezTo>
                    <a:pt x="53497" y="13493"/>
                    <a:pt x="16252" y="63153"/>
                    <a:pt x="14872" y="126607"/>
                  </a:cubicBezTo>
                  <a:close/>
                </a:path>
              </a:pathLst>
            </a:custGeom>
            <a:solidFill>
              <a:srgbClr val="1F4E79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3BD642CA-D36C-4BA3-8F91-4AA0B60B4E7B}"/>
                </a:ext>
              </a:extLst>
            </p:cNvPr>
            <p:cNvSpPr/>
            <p:nvPr/>
          </p:nvSpPr>
          <p:spPr>
            <a:xfrm>
              <a:off x="5227789" y="3129870"/>
              <a:ext cx="358656" cy="551780"/>
            </a:xfrm>
            <a:custGeom>
              <a:avLst/>
              <a:gdLst>
                <a:gd name="connsiteX0" fmla="*/ 306052 w 358656"/>
                <a:gd name="connsiteY0" fmla="*/ 44394 h 551779"/>
                <a:gd name="connsiteX1" fmla="*/ 92237 w 358656"/>
                <a:gd name="connsiteY1" fmla="*/ 15426 h 551779"/>
                <a:gd name="connsiteX2" fmla="*/ 14988 w 358656"/>
                <a:gd name="connsiteY2" fmla="*/ 87157 h 551779"/>
                <a:gd name="connsiteX3" fmla="*/ 42577 w 358656"/>
                <a:gd name="connsiteY3" fmla="*/ 532719 h 551779"/>
                <a:gd name="connsiteX4" fmla="*/ 125344 w 358656"/>
                <a:gd name="connsiteY4" fmla="*/ 528581 h 551779"/>
                <a:gd name="connsiteX5" fmla="*/ 144656 w 358656"/>
                <a:gd name="connsiteY5" fmla="*/ 469265 h 551779"/>
                <a:gd name="connsiteX6" fmla="*/ 183281 w 358656"/>
                <a:gd name="connsiteY6" fmla="*/ 532719 h 551779"/>
                <a:gd name="connsiteX7" fmla="*/ 328123 w 358656"/>
                <a:gd name="connsiteY7" fmla="*/ 538237 h 551779"/>
                <a:gd name="connsiteX8" fmla="*/ 357091 w 358656"/>
                <a:gd name="connsiteY8" fmla="*/ 106469 h 551779"/>
                <a:gd name="connsiteX9" fmla="*/ 306052 w 358656"/>
                <a:gd name="connsiteY9" fmla="*/ 44394 h 55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8656" h="551779">
                  <a:moveTo>
                    <a:pt x="306052" y="44394"/>
                  </a:moveTo>
                  <a:lnTo>
                    <a:pt x="92237" y="15426"/>
                  </a:lnTo>
                  <a:cubicBezTo>
                    <a:pt x="49474" y="9908"/>
                    <a:pt x="12229" y="44394"/>
                    <a:pt x="14988" y="87157"/>
                  </a:cubicBezTo>
                  <a:lnTo>
                    <a:pt x="42577" y="532719"/>
                  </a:lnTo>
                  <a:lnTo>
                    <a:pt x="125344" y="528581"/>
                  </a:lnTo>
                  <a:lnTo>
                    <a:pt x="144656" y="469265"/>
                  </a:lnTo>
                  <a:lnTo>
                    <a:pt x="183281" y="532719"/>
                  </a:lnTo>
                  <a:lnTo>
                    <a:pt x="328123" y="538237"/>
                  </a:lnTo>
                  <a:lnTo>
                    <a:pt x="357091" y="106469"/>
                  </a:lnTo>
                  <a:cubicBezTo>
                    <a:pt x="358471" y="76121"/>
                    <a:pt x="336400" y="48533"/>
                    <a:pt x="306052" y="44394"/>
                  </a:cubicBezTo>
                  <a:close/>
                </a:path>
              </a:pathLst>
            </a:custGeom>
            <a:solidFill>
              <a:srgbClr val="00558C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BE6E8A58-9FB9-4CB0-8D28-CD017DD6F116}"/>
                </a:ext>
              </a:extLst>
            </p:cNvPr>
            <p:cNvSpPr/>
            <p:nvPr/>
          </p:nvSpPr>
          <p:spPr>
            <a:xfrm>
              <a:off x="5356222" y="3144246"/>
              <a:ext cx="234506" cy="537985"/>
            </a:xfrm>
            <a:custGeom>
              <a:avLst/>
              <a:gdLst>
                <a:gd name="connsiteX0" fmla="*/ 177619 w 234506"/>
                <a:gd name="connsiteY0" fmla="*/ 30018 h 537985"/>
                <a:gd name="connsiteX1" fmla="*/ 70022 w 234506"/>
                <a:gd name="connsiteY1" fmla="*/ 14844 h 537985"/>
                <a:gd name="connsiteX2" fmla="*/ 14844 w 234506"/>
                <a:gd name="connsiteY2" fmla="*/ 454888 h 537985"/>
                <a:gd name="connsiteX3" fmla="*/ 52089 w 234506"/>
                <a:gd name="connsiteY3" fmla="*/ 518343 h 537985"/>
                <a:gd name="connsiteX4" fmla="*/ 196931 w 234506"/>
                <a:gd name="connsiteY4" fmla="*/ 523861 h 537985"/>
                <a:gd name="connsiteX5" fmla="*/ 228658 w 234506"/>
                <a:gd name="connsiteY5" fmla="*/ 92093 h 537985"/>
                <a:gd name="connsiteX6" fmla="*/ 177619 w 234506"/>
                <a:gd name="connsiteY6" fmla="*/ 30018 h 537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506" h="537985">
                  <a:moveTo>
                    <a:pt x="177619" y="30018"/>
                  </a:moveTo>
                  <a:lnTo>
                    <a:pt x="70022" y="14844"/>
                  </a:lnTo>
                  <a:lnTo>
                    <a:pt x="14844" y="454888"/>
                  </a:lnTo>
                  <a:lnTo>
                    <a:pt x="52089" y="518343"/>
                  </a:lnTo>
                  <a:lnTo>
                    <a:pt x="196931" y="523861"/>
                  </a:lnTo>
                  <a:lnTo>
                    <a:pt x="228658" y="92093"/>
                  </a:lnTo>
                  <a:cubicBezTo>
                    <a:pt x="230038" y="61745"/>
                    <a:pt x="207967" y="34156"/>
                    <a:pt x="177619" y="30018"/>
                  </a:cubicBezTo>
                  <a:close/>
                </a:path>
              </a:pathLst>
            </a:custGeom>
            <a:solidFill>
              <a:srgbClr val="004F82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3779DCFA-4419-4D52-BA8B-DD4366E35C8D}"/>
                </a:ext>
              </a:extLst>
            </p:cNvPr>
            <p:cNvSpPr/>
            <p:nvPr/>
          </p:nvSpPr>
          <p:spPr>
            <a:xfrm>
              <a:off x="5248437" y="4251944"/>
              <a:ext cx="165534" cy="206917"/>
            </a:xfrm>
            <a:custGeom>
              <a:avLst/>
              <a:gdLst>
                <a:gd name="connsiteX0" fmla="*/ 140562 w 165533"/>
                <a:gd name="connsiteY0" fmla="*/ 67263 h 206917"/>
                <a:gd name="connsiteX1" fmla="*/ 140562 w 165533"/>
                <a:gd name="connsiteY1" fmla="*/ 148651 h 206917"/>
                <a:gd name="connsiteX2" fmla="*/ 154356 w 165533"/>
                <a:gd name="connsiteY2" fmla="*/ 195552 h 206917"/>
                <a:gd name="connsiteX3" fmla="*/ 150218 w 165533"/>
                <a:gd name="connsiteY3" fmla="*/ 202449 h 206917"/>
                <a:gd name="connsiteX4" fmla="*/ 118491 w 165533"/>
                <a:gd name="connsiteY4" fmla="*/ 202449 h 206917"/>
                <a:gd name="connsiteX5" fmla="*/ 118491 w 165533"/>
                <a:gd name="connsiteY5" fmla="*/ 191414 h 206917"/>
                <a:gd name="connsiteX6" fmla="*/ 103317 w 165533"/>
                <a:gd name="connsiteY6" fmla="*/ 202449 h 206917"/>
                <a:gd name="connsiteX7" fmla="*/ 16411 w 165533"/>
                <a:gd name="connsiteY7" fmla="*/ 202449 h 206917"/>
                <a:gd name="connsiteX8" fmla="*/ 89522 w 165533"/>
                <a:gd name="connsiteY8" fmla="*/ 163825 h 206917"/>
                <a:gd name="connsiteX9" fmla="*/ 100558 w 165533"/>
                <a:gd name="connsiteY9" fmla="*/ 14844 h 206917"/>
                <a:gd name="connsiteX10" fmla="*/ 140562 w 165533"/>
                <a:gd name="connsiteY10" fmla="*/ 67263 h 20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5533" h="206917">
                  <a:moveTo>
                    <a:pt x="140562" y="67263"/>
                  </a:moveTo>
                  <a:lnTo>
                    <a:pt x="140562" y="148651"/>
                  </a:lnTo>
                  <a:lnTo>
                    <a:pt x="154356" y="195552"/>
                  </a:lnTo>
                  <a:cubicBezTo>
                    <a:pt x="155736" y="198311"/>
                    <a:pt x="152977" y="202449"/>
                    <a:pt x="150218" y="202449"/>
                  </a:cubicBezTo>
                  <a:lnTo>
                    <a:pt x="118491" y="202449"/>
                  </a:lnTo>
                  <a:lnTo>
                    <a:pt x="118491" y="191414"/>
                  </a:lnTo>
                  <a:lnTo>
                    <a:pt x="103317" y="202449"/>
                  </a:lnTo>
                  <a:cubicBezTo>
                    <a:pt x="103317" y="202449"/>
                    <a:pt x="19170" y="206588"/>
                    <a:pt x="16411" y="202449"/>
                  </a:cubicBezTo>
                  <a:cubicBezTo>
                    <a:pt x="5376" y="184516"/>
                    <a:pt x="55036" y="177619"/>
                    <a:pt x="89522" y="163825"/>
                  </a:cubicBezTo>
                  <a:cubicBezTo>
                    <a:pt x="125388" y="150030"/>
                    <a:pt x="100558" y="14844"/>
                    <a:pt x="100558" y="14844"/>
                  </a:cubicBezTo>
                  <a:lnTo>
                    <a:pt x="140562" y="67263"/>
                  </a:lnTo>
                  <a:close/>
                </a:path>
              </a:pathLst>
            </a:custGeom>
            <a:solidFill>
              <a:srgbClr val="FA968C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43AB58AF-63A7-46F3-ADB6-89FA3F2A5522}"/>
                </a:ext>
              </a:extLst>
            </p:cNvPr>
            <p:cNvSpPr/>
            <p:nvPr/>
          </p:nvSpPr>
          <p:spPr>
            <a:xfrm>
              <a:off x="5561538" y="4245046"/>
              <a:ext cx="137945" cy="206917"/>
            </a:xfrm>
            <a:custGeom>
              <a:avLst/>
              <a:gdLst>
                <a:gd name="connsiteX0" fmla="*/ 64726 w 137944"/>
                <a:gd name="connsiteY0" fmla="*/ 14844 h 206917"/>
                <a:gd name="connsiteX1" fmla="*/ 99212 w 137944"/>
                <a:gd name="connsiteY1" fmla="*/ 107267 h 206917"/>
                <a:gd name="connsiteX2" fmla="*/ 121283 w 137944"/>
                <a:gd name="connsiteY2" fmla="*/ 126580 h 206917"/>
                <a:gd name="connsiteX3" fmla="*/ 133698 w 137944"/>
                <a:gd name="connsiteY3" fmla="*/ 144512 h 206917"/>
                <a:gd name="connsiteX4" fmla="*/ 132319 w 137944"/>
                <a:gd name="connsiteY4" fmla="*/ 155548 h 206917"/>
                <a:gd name="connsiteX5" fmla="*/ 115765 w 137944"/>
                <a:gd name="connsiteY5" fmla="*/ 170722 h 206917"/>
                <a:gd name="connsiteX6" fmla="*/ 104730 w 137944"/>
                <a:gd name="connsiteY6" fmla="*/ 170722 h 206917"/>
                <a:gd name="connsiteX7" fmla="*/ 100592 w 137944"/>
                <a:gd name="connsiteY7" fmla="*/ 166583 h 206917"/>
                <a:gd name="connsiteX8" fmla="*/ 92315 w 137944"/>
                <a:gd name="connsiteY8" fmla="*/ 187275 h 206917"/>
                <a:gd name="connsiteX9" fmla="*/ 74382 w 137944"/>
                <a:gd name="connsiteY9" fmla="*/ 201070 h 206917"/>
                <a:gd name="connsiteX10" fmla="*/ 15066 w 137944"/>
                <a:gd name="connsiteY10" fmla="*/ 203829 h 206917"/>
                <a:gd name="connsiteX11" fmla="*/ 66105 w 137944"/>
                <a:gd name="connsiteY11" fmla="*/ 169342 h 206917"/>
                <a:gd name="connsiteX12" fmla="*/ 71623 w 137944"/>
                <a:gd name="connsiteY12" fmla="*/ 121062 h 206917"/>
                <a:gd name="connsiteX13" fmla="*/ 46793 w 137944"/>
                <a:gd name="connsiteY13" fmla="*/ 61745 h 206917"/>
                <a:gd name="connsiteX14" fmla="*/ 64726 w 137944"/>
                <a:gd name="connsiteY14" fmla="*/ 14844 h 20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7944" h="206917">
                  <a:moveTo>
                    <a:pt x="64726" y="14844"/>
                  </a:moveTo>
                  <a:lnTo>
                    <a:pt x="99212" y="107267"/>
                  </a:lnTo>
                  <a:cubicBezTo>
                    <a:pt x="99212" y="107267"/>
                    <a:pt x="114386" y="116923"/>
                    <a:pt x="121283" y="126580"/>
                  </a:cubicBezTo>
                  <a:cubicBezTo>
                    <a:pt x="125422" y="132097"/>
                    <a:pt x="129560" y="138994"/>
                    <a:pt x="133698" y="144512"/>
                  </a:cubicBezTo>
                  <a:cubicBezTo>
                    <a:pt x="136457" y="148651"/>
                    <a:pt x="136457" y="152789"/>
                    <a:pt x="132319" y="155548"/>
                  </a:cubicBezTo>
                  <a:lnTo>
                    <a:pt x="115765" y="170722"/>
                  </a:lnTo>
                  <a:cubicBezTo>
                    <a:pt x="113007" y="173481"/>
                    <a:pt x="107489" y="173481"/>
                    <a:pt x="104730" y="170722"/>
                  </a:cubicBezTo>
                  <a:lnTo>
                    <a:pt x="100592" y="166583"/>
                  </a:lnTo>
                  <a:lnTo>
                    <a:pt x="92315" y="187275"/>
                  </a:lnTo>
                  <a:cubicBezTo>
                    <a:pt x="89556" y="194172"/>
                    <a:pt x="82659" y="199690"/>
                    <a:pt x="74382" y="201070"/>
                  </a:cubicBezTo>
                  <a:cubicBezTo>
                    <a:pt x="53690" y="203829"/>
                    <a:pt x="16445" y="207967"/>
                    <a:pt x="15066" y="203829"/>
                  </a:cubicBezTo>
                  <a:cubicBezTo>
                    <a:pt x="10927" y="188655"/>
                    <a:pt x="66105" y="169342"/>
                    <a:pt x="66105" y="169342"/>
                  </a:cubicBezTo>
                  <a:lnTo>
                    <a:pt x="71623" y="121062"/>
                  </a:lnTo>
                  <a:lnTo>
                    <a:pt x="46793" y="61745"/>
                  </a:lnTo>
                  <a:lnTo>
                    <a:pt x="64726" y="14844"/>
                  </a:lnTo>
                  <a:close/>
                </a:path>
              </a:pathLst>
            </a:custGeom>
            <a:solidFill>
              <a:srgbClr val="FAB9AF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6BA76D8D-2184-424F-A726-D0E4742F2CBE}"/>
                </a:ext>
              </a:extLst>
            </p:cNvPr>
            <p:cNvSpPr/>
            <p:nvPr/>
          </p:nvSpPr>
          <p:spPr>
            <a:xfrm>
              <a:off x="5248401" y="4363679"/>
              <a:ext cx="165534" cy="96561"/>
            </a:xfrm>
            <a:custGeom>
              <a:avLst/>
              <a:gdLst>
                <a:gd name="connsiteX0" fmla="*/ 140597 w 165533"/>
                <a:gd name="connsiteY0" fmla="*/ 36915 h 96561"/>
                <a:gd name="connsiteX1" fmla="*/ 140597 w 165533"/>
                <a:gd name="connsiteY1" fmla="*/ 14844 h 96561"/>
                <a:gd name="connsiteX2" fmla="*/ 107491 w 165533"/>
                <a:gd name="connsiteY2" fmla="*/ 14844 h 96561"/>
                <a:gd name="connsiteX3" fmla="*/ 89558 w 165533"/>
                <a:gd name="connsiteY3" fmla="*/ 52089 h 96561"/>
                <a:gd name="connsiteX4" fmla="*/ 16447 w 165533"/>
                <a:gd name="connsiteY4" fmla="*/ 90714 h 96561"/>
                <a:gd name="connsiteX5" fmla="*/ 103352 w 165533"/>
                <a:gd name="connsiteY5" fmla="*/ 90714 h 96561"/>
                <a:gd name="connsiteX6" fmla="*/ 118526 w 165533"/>
                <a:gd name="connsiteY6" fmla="*/ 79678 h 96561"/>
                <a:gd name="connsiteX7" fmla="*/ 118526 w 165533"/>
                <a:gd name="connsiteY7" fmla="*/ 90714 h 96561"/>
                <a:gd name="connsiteX8" fmla="*/ 150254 w 165533"/>
                <a:gd name="connsiteY8" fmla="*/ 90714 h 96561"/>
                <a:gd name="connsiteX9" fmla="*/ 154392 w 165533"/>
                <a:gd name="connsiteY9" fmla="*/ 83817 h 96561"/>
                <a:gd name="connsiteX10" fmla="*/ 140597 w 165533"/>
                <a:gd name="connsiteY10" fmla="*/ 36915 h 9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5533" h="96561">
                  <a:moveTo>
                    <a:pt x="140597" y="36915"/>
                  </a:moveTo>
                  <a:lnTo>
                    <a:pt x="140597" y="14844"/>
                  </a:lnTo>
                  <a:lnTo>
                    <a:pt x="107491" y="14844"/>
                  </a:lnTo>
                  <a:cubicBezTo>
                    <a:pt x="104732" y="34156"/>
                    <a:pt x="100593" y="47951"/>
                    <a:pt x="89558" y="52089"/>
                  </a:cubicBezTo>
                  <a:cubicBezTo>
                    <a:pt x="53692" y="65884"/>
                    <a:pt x="5412" y="72781"/>
                    <a:pt x="16447" y="90714"/>
                  </a:cubicBezTo>
                  <a:cubicBezTo>
                    <a:pt x="19206" y="94852"/>
                    <a:pt x="103352" y="90714"/>
                    <a:pt x="103352" y="90714"/>
                  </a:cubicBezTo>
                  <a:lnTo>
                    <a:pt x="118526" y="79678"/>
                  </a:lnTo>
                  <a:lnTo>
                    <a:pt x="118526" y="90714"/>
                  </a:lnTo>
                  <a:lnTo>
                    <a:pt x="150254" y="90714"/>
                  </a:lnTo>
                  <a:cubicBezTo>
                    <a:pt x="153012" y="90714"/>
                    <a:pt x="155771" y="87955"/>
                    <a:pt x="154392" y="83817"/>
                  </a:cubicBezTo>
                  <a:lnTo>
                    <a:pt x="140597" y="36915"/>
                  </a:lnTo>
                  <a:close/>
                </a:path>
              </a:pathLst>
            </a:custGeom>
            <a:solidFill>
              <a:srgbClr val="FFFFFF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30F17E5E-0E7C-4D29-A6E1-B2C9AAFFE876}"/>
                </a:ext>
              </a:extLst>
            </p:cNvPr>
            <p:cNvSpPr/>
            <p:nvPr/>
          </p:nvSpPr>
          <p:spPr>
            <a:xfrm>
              <a:off x="5562917" y="4327813"/>
              <a:ext cx="137945" cy="124150"/>
            </a:xfrm>
            <a:custGeom>
              <a:avLst/>
              <a:gdLst>
                <a:gd name="connsiteX0" fmla="*/ 119904 w 137944"/>
                <a:gd name="connsiteY0" fmla="*/ 43813 h 124150"/>
                <a:gd name="connsiteX1" fmla="*/ 97833 w 137944"/>
                <a:gd name="connsiteY1" fmla="*/ 24500 h 124150"/>
                <a:gd name="connsiteX2" fmla="*/ 93694 w 137944"/>
                <a:gd name="connsiteY2" fmla="*/ 14844 h 124150"/>
                <a:gd name="connsiteX3" fmla="*/ 66105 w 137944"/>
                <a:gd name="connsiteY3" fmla="*/ 24500 h 124150"/>
                <a:gd name="connsiteX4" fmla="*/ 71623 w 137944"/>
                <a:gd name="connsiteY4" fmla="*/ 36915 h 124150"/>
                <a:gd name="connsiteX5" fmla="*/ 66105 w 137944"/>
                <a:gd name="connsiteY5" fmla="*/ 85196 h 124150"/>
                <a:gd name="connsiteX6" fmla="*/ 15066 w 137944"/>
                <a:gd name="connsiteY6" fmla="*/ 119682 h 124150"/>
                <a:gd name="connsiteX7" fmla="*/ 74382 w 137944"/>
                <a:gd name="connsiteY7" fmla="*/ 116923 h 124150"/>
                <a:gd name="connsiteX8" fmla="*/ 92315 w 137944"/>
                <a:gd name="connsiteY8" fmla="*/ 103129 h 124150"/>
                <a:gd name="connsiteX9" fmla="*/ 100592 w 137944"/>
                <a:gd name="connsiteY9" fmla="*/ 82437 h 124150"/>
                <a:gd name="connsiteX10" fmla="*/ 104730 w 137944"/>
                <a:gd name="connsiteY10" fmla="*/ 86575 h 124150"/>
                <a:gd name="connsiteX11" fmla="*/ 115765 w 137944"/>
                <a:gd name="connsiteY11" fmla="*/ 86575 h 124150"/>
                <a:gd name="connsiteX12" fmla="*/ 132319 w 137944"/>
                <a:gd name="connsiteY12" fmla="*/ 71402 h 124150"/>
                <a:gd name="connsiteX13" fmla="*/ 133698 w 137944"/>
                <a:gd name="connsiteY13" fmla="*/ 60366 h 124150"/>
                <a:gd name="connsiteX14" fmla="*/ 119904 w 137944"/>
                <a:gd name="connsiteY14" fmla="*/ 43813 h 12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7944" h="124150">
                  <a:moveTo>
                    <a:pt x="119904" y="43813"/>
                  </a:moveTo>
                  <a:cubicBezTo>
                    <a:pt x="113007" y="34156"/>
                    <a:pt x="97833" y="24500"/>
                    <a:pt x="97833" y="24500"/>
                  </a:cubicBezTo>
                  <a:lnTo>
                    <a:pt x="93694" y="14844"/>
                  </a:lnTo>
                  <a:lnTo>
                    <a:pt x="66105" y="24500"/>
                  </a:lnTo>
                  <a:lnTo>
                    <a:pt x="71623" y="36915"/>
                  </a:lnTo>
                  <a:lnTo>
                    <a:pt x="66105" y="85196"/>
                  </a:lnTo>
                  <a:cubicBezTo>
                    <a:pt x="66105" y="85196"/>
                    <a:pt x="10927" y="105888"/>
                    <a:pt x="15066" y="119682"/>
                  </a:cubicBezTo>
                  <a:cubicBezTo>
                    <a:pt x="16445" y="123821"/>
                    <a:pt x="53690" y="119682"/>
                    <a:pt x="74382" y="116923"/>
                  </a:cubicBezTo>
                  <a:cubicBezTo>
                    <a:pt x="82659" y="115544"/>
                    <a:pt x="89556" y="111406"/>
                    <a:pt x="92315" y="103129"/>
                  </a:cubicBezTo>
                  <a:lnTo>
                    <a:pt x="100592" y="82437"/>
                  </a:lnTo>
                  <a:lnTo>
                    <a:pt x="104730" y="86575"/>
                  </a:lnTo>
                  <a:cubicBezTo>
                    <a:pt x="107489" y="89334"/>
                    <a:pt x="113007" y="89334"/>
                    <a:pt x="115765" y="86575"/>
                  </a:cubicBezTo>
                  <a:lnTo>
                    <a:pt x="132319" y="71402"/>
                  </a:lnTo>
                  <a:cubicBezTo>
                    <a:pt x="135078" y="68643"/>
                    <a:pt x="136457" y="63125"/>
                    <a:pt x="133698" y="60366"/>
                  </a:cubicBezTo>
                  <a:cubicBezTo>
                    <a:pt x="128180" y="56228"/>
                    <a:pt x="124042" y="49330"/>
                    <a:pt x="119904" y="43813"/>
                  </a:cubicBezTo>
                  <a:close/>
                </a:path>
              </a:pathLst>
            </a:custGeom>
            <a:solidFill>
              <a:srgbClr val="FFFFFF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94992C82-4EAA-4218-9948-CCAC97506705}"/>
                </a:ext>
              </a:extLst>
            </p:cNvPr>
            <p:cNvSpPr/>
            <p:nvPr/>
          </p:nvSpPr>
          <p:spPr>
            <a:xfrm>
              <a:off x="5247310" y="4389889"/>
              <a:ext cx="165534" cy="68972"/>
            </a:xfrm>
            <a:custGeom>
              <a:avLst/>
              <a:gdLst>
                <a:gd name="connsiteX0" fmla="*/ 143068 w 165533"/>
                <a:gd name="connsiteY0" fmla="*/ 14844 h 68972"/>
                <a:gd name="connsiteX1" fmla="*/ 104443 w 165533"/>
                <a:gd name="connsiteY1" fmla="*/ 30018 h 68972"/>
                <a:gd name="connsiteX2" fmla="*/ 87890 w 165533"/>
                <a:gd name="connsiteY2" fmla="*/ 27259 h 68972"/>
                <a:gd name="connsiteX3" fmla="*/ 16159 w 165533"/>
                <a:gd name="connsiteY3" fmla="*/ 64504 h 68972"/>
                <a:gd name="connsiteX4" fmla="*/ 103064 w 165533"/>
                <a:gd name="connsiteY4" fmla="*/ 64504 h 68972"/>
                <a:gd name="connsiteX5" fmla="*/ 118238 w 165533"/>
                <a:gd name="connsiteY5" fmla="*/ 53469 h 68972"/>
                <a:gd name="connsiteX6" fmla="*/ 118238 w 165533"/>
                <a:gd name="connsiteY6" fmla="*/ 64504 h 68972"/>
                <a:gd name="connsiteX7" fmla="*/ 149965 w 165533"/>
                <a:gd name="connsiteY7" fmla="*/ 64504 h 68972"/>
                <a:gd name="connsiteX8" fmla="*/ 154103 w 165533"/>
                <a:gd name="connsiteY8" fmla="*/ 57607 h 68972"/>
                <a:gd name="connsiteX9" fmla="*/ 143068 w 165533"/>
                <a:gd name="connsiteY9" fmla="*/ 14844 h 68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5533" h="68972">
                  <a:moveTo>
                    <a:pt x="143068" y="14844"/>
                  </a:moveTo>
                  <a:cubicBezTo>
                    <a:pt x="134791" y="24500"/>
                    <a:pt x="122376" y="30018"/>
                    <a:pt x="104443" y="30018"/>
                  </a:cubicBezTo>
                  <a:cubicBezTo>
                    <a:pt x="97546" y="30018"/>
                    <a:pt x="92028" y="28639"/>
                    <a:pt x="87890" y="27259"/>
                  </a:cubicBezTo>
                  <a:cubicBezTo>
                    <a:pt x="52024" y="41054"/>
                    <a:pt x="6502" y="46571"/>
                    <a:pt x="16159" y="64504"/>
                  </a:cubicBezTo>
                  <a:cubicBezTo>
                    <a:pt x="18918" y="68643"/>
                    <a:pt x="103064" y="64504"/>
                    <a:pt x="103064" y="64504"/>
                  </a:cubicBezTo>
                  <a:lnTo>
                    <a:pt x="118238" y="53469"/>
                  </a:lnTo>
                  <a:lnTo>
                    <a:pt x="118238" y="64504"/>
                  </a:lnTo>
                  <a:lnTo>
                    <a:pt x="149965" y="64504"/>
                  </a:lnTo>
                  <a:cubicBezTo>
                    <a:pt x="152724" y="64504"/>
                    <a:pt x="155483" y="61745"/>
                    <a:pt x="154103" y="57607"/>
                  </a:cubicBezTo>
                  <a:lnTo>
                    <a:pt x="143068" y="14844"/>
                  </a:lnTo>
                  <a:close/>
                </a:path>
              </a:pathLst>
            </a:custGeom>
            <a:solidFill>
              <a:srgbClr val="823214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D684CAE-2C05-46D4-B56F-A783D0CF3C72}"/>
                </a:ext>
              </a:extLst>
            </p:cNvPr>
            <p:cNvSpPr/>
            <p:nvPr/>
          </p:nvSpPr>
          <p:spPr>
            <a:xfrm>
              <a:off x="5564297" y="4340228"/>
              <a:ext cx="137945" cy="110356"/>
            </a:xfrm>
            <a:custGeom>
              <a:avLst/>
              <a:gdLst>
                <a:gd name="connsiteX0" fmla="*/ 130939 w 137944"/>
                <a:gd name="connsiteY0" fmla="*/ 47951 h 110355"/>
                <a:gd name="connsiteX1" fmla="*/ 118524 w 137944"/>
                <a:gd name="connsiteY1" fmla="*/ 30018 h 110355"/>
                <a:gd name="connsiteX2" fmla="*/ 101971 w 137944"/>
                <a:gd name="connsiteY2" fmla="*/ 14844 h 110355"/>
                <a:gd name="connsiteX3" fmla="*/ 71623 w 137944"/>
                <a:gd name="connsiteY3" fmla="*/ 60366 h 110355"/>
                <a:gd name="connsiteX4" fmla="*/ 67485 w 137944"/>
                <a:gd name="connsiteY4" fmla="*/ 63125 h 110355"/>
                <a:gd name="connsiteX5" fmla="*/ 66105 w 137944"/>
                <a:gd name="connsiteY5" fmla="*/ 72781 h 110355"/>
                <a:gd name="connsiteX6" fmla="*/ 15066 w 137944"/>
                <a:gd name="connsiteY6" fmla="*/ 107267 h 110355"/>
                <a:gd name="connsiteX7" fmla="*/ 74382 w 137944"/>
                <a:gd name="connsiteY7" fmla="*/ 104508 h 110355"/>
                <a:gd name="connsiteX8" fmla="*/ 92315 w 137944"/>
                <a:gd name="connsiteY8" fmla="*/ 90714 h 110355"/>
                <a:gd name="connsiteX9" fmla="*/ 100592 w 137944"/>
                <a:gd name="connsiteY9" fmla="*/ 70022 h 110355"/>
                <a:gd name="connsiteX10" fmla="*/ 104730 w 137944"/>
                <a:gd name="connsiteY10" fmla="*/ 74160 h 110355"/>
                <a:gd name="connsiteX11" fmla="*/ 115765 w 137944"/>
                <a:gd name="connsiteY11" fmla="*/ 74160 h 110355"/>
                <a:gd name="connsiteX12" fmla="*/ 132319 w 137944"/>
                <a:gd name="connsiteY12" fmla="*/ 58987 h 110355"/>
                <a:gd name="connsiteX13" fmla="*/ 130939 w 137944"/>
                <a:gd name="connsiteY13" fmla="*/ 47951 h 11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7944" h="110355">
                  <a:moveTo>
                    <a:pt x="130939" y="47951"/>
                  </a:moveTo>
                  <a:cubicBezTo>
                    <a:pt x="126801" y="42433"/>
                    <a:pt x="122663" y="35536"/>
                    <a:pt x="118524" y="30018"/>
                  </a:cubicBezTo>
                  <a:cubicBezTo>
                    <a:pt x="114386" y="24500"/>
                    <a:pt x="106109" y="17603"/>
                    <a:pt x="101971" y="14844"/>
                  </a:cubicBezTo>
                  <a:cubicBezTo>
                    <a:pt x="100592" y="34156"/>
                    <a:pt x="89556" y="52089"/>
                    <a:pt x="71623" y="60366"/>
                  </a:cubicBezTo>
                  <a:cubicBezTo>
                    <a:pt x="70244" y="61745"/>
                    <a:pt x="68864" y="61745"/>
                    <a:pt x="67485" y="63125"/>
                  </a:cubicBezTo>
                  <a:lnTo>
                    <a:pt x="66105" y="72781"/>
                  </a:lnTo>
                  <a:cubicBezTo>
                    <a:pt x="66105" y="72781"/>
                    <a:pt x="10927" y="93473"/>
                    <a:pt x="15066" y="107267"/>
                  </a:cubicBezTo>
                  <a:cubicBezTo>
                    <a:pt x="16445" y="111406"/>
                    <a:pt x="53690" y="107267"/>
                    <a:pt x="74382" y="104508"/>
                  </a:cubicBezTo>
                  <a:cubicBezTo>
                    <a:pt x="82659" y="103129"/>
                    <a:pt x="89556" y="98990"/>
                    <a:pt x="92315" y="90714"/>
                  </a:cubicBezTo>
                  <a:lnTo>
                    <a:pt x="100592" y="70022"/>
                  </a:lnTo>
                  <a:lnTo>
                    <a:pt x="104730" y="74160"/>
                  </a:lnTo>
                  <a:cubicBezTo>
                    <a:pt x="107489" y="76919"/>
                    <a:pt x="113007" y="76919"/>
                    <a:pt x="115765" y="74160"/>
                  </a:cubicBezTo>
                  <a:lnTo>
                    <a:pt x="132319" y="58987"/>
                  </a:lnTo>
                  <a:cubicBezTo>
                    <a:pt x="132319" y="57607"/>
                    <a:pt x="133698" y="52089"/>
                    <a:pt x="130939" y="47951"/>
                  </a:cubicBezTo>
                  <a:close/>
                </a:path>
              </a:pathLst>
            </a:custGeom>
            <a:solidFill>
              <a:srgbClr val="823214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CD4F80CC-E818-49C7-B12D-4454B5881273}"/>
                </a:ext>
              </a:extLst>
            </p:cNvPr>
            <p:cNvSpPr/>
            <p:nvPr/>
          </p:nvSpPr>
          <p:spPr>
            <a:xfrm>
              <a:off x="5253919" y="3217323"/>
              <a:ext cx="124150" cy="68972"/>
            </a:xfrm>
            <a:custGeom>
              <a:avLst/>
              <a:gdLst>
                <a:gd name="connsiteX0" fmla="*/ 81281 w 124150"/>
                <a:gd name="connsiteY0" fmla="*/ 23155 h 68972"/>
                <a:gd name="connsiteX1" fmla="*/ 117147 w 124150"/>
                <a:gd name="connsiteY1" fmla="*/ 38329 h 68972"/>
                <a:gd name="connsiteX2" fmla="*/ 101973 w 124150"/>
                <a:gd name="connsiteY2" fmla="*/ 60400 h 68972"/>
                <a:gd name="connsiteX3" fmla="*/ 49554 w 124150"/>
                <a:gd name="connsiteY3" fmla="*/ 56262 h 68972"/>
                <a:gd name="connsiteX4" fmla="*/ 15068 w 124150"/>
                <a:gd name="connsiteY4" fmla="*/ 31432 h 68972"/>
                <a:gd name="connsiteX5" fmla="*/ 48174 w 124150"/>
                <a:gd name="connsiteY5" fmla="*/ 34191 h 68972"/>
                <a:gd name="connsiteX6" fmla="*/ 74384 w 124150"/>
                <a:gd name="connsiteY6" fmla="*/ 36949 h 68972"/>
                <a:gd name="connsiteX7" fmla="*/ 49554 w 124150"/>
                <a:gd name="connsiteY7" fmla="*/ 16258 h 68972"/>
                <a:gd name="connsiteX8" fmla="*/ 81281 w 124150"/>
                <a:gd name="connsiteY8" fmla="*/ 23155 h 68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50" h="68972">
                  <a:moveTo>
                    <a:pt x="81281" y="23155"/>
                  </a:moveTo>
                  <a:cubicBezTo>
                    <a:pt x="81281" y="23155"/>
                    <a:pt x="115767" y="27293"/>
                    <a:pt x="117147" y="38329"/>
                  </a:cubicBezTo>
                  <a:cubicBezTo>
                    <a:pt x="118526" y="49365"/>
                    <a:pt x="118526" y="57641"/>
                    <a:pt x="101973" y="60400"/>
                  </a:cubicBezTo>
                  <a:cubicBezTo>
                    <a:pt x="85419" y="64538"/>
                    <a:pt x="61969" y="61780"/>
                    <a:pt x="49554" y="56262"/>
                  </a:cubicBezTo>
                  <a:cubicBezTo>
                    <a:pt x="35759" y="52123"/>
                    <a:pt x="16447" y="34191"/>
                    <a:pt x="15068" y="31432"/>
                  </a:cubicBezTo>
                  <a:cubicBezTo>
                    <a:pt x="12309" y="19017"/>
                    <a:pt x="35759" y="30052"/>
                    <a:pt x="48174" y="34191"/>
                  </a:cubicBezTo>
                  <a:cubicBezTo>
                    <a:pt x="60589" y="38329"/>
                    <a:pt x="74384" y="42467"/>
                    <a:pt x="74384" y="36949"/>
                  </a:cubicBezTo>
                  <a:cubicBezTo>
                    <a:pt x="74384" y="30052"/>
                    <a:pt x="50933" y="23155"/>
                    <a:pt x="49554" y="16258"/>
                  </a:cubicBezTo>
                  <a:cubicBezTo>
                    <a:pt x="48174" y="10740"/>
                    <a:pt x="81281" y="23155"/>
                    <a:pt x="81281" y="23155"/>
                  </a:cubicBezTo>
                  <a:close/>
                </a:path>
              </a:pathLst>
            </a:custGeom>
            <a:solidFill>
              <a:srgbClr val="FAB9AF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108F0874-0A30-47F3-B173-0E0EA7037FD5}"/>
                </a:ext>
              </a:extLst>
            </p:cNvPr>
            <p:cNvSpPr/>
            <p:nvPr/>
          </p:nvSpPr>
          <p:spPr>
            <a:xfrm>
              <a:off x="5440283" y="3904915"/>
              <a:ext cx="220712" cy="413835"/>
            </a:xfrm>
            <a:custGeom>
              <a:avLst/>
              <a:gdLst>
                <a:gd name="connsiteX0" fmla="*/ 206672 w 220711"/>
                <a:gd name="connsiteY0" fmla="*/ 390842 h 413834"/>
                <a:gd name="connsiteX1" fmla="*/ 110111 w 220711"/>
                <a:gd name="connsiteY1" fmla="*/ 70809 h 413834"/>
                <a:gd name="connsiteX2" fmla="*/ 35620 w 220711"/>
                <a:gd name="connsiteY2" fmla="*/ 17011 h 413834"/>
                <a:gd name="connsiteX3" fmla="*/ 25964 w 220711"/>
                <a:gd name="connsiteY3" fmla="*/ 108054 h 413834"/>
                <a:gd name="connsiteX4" fmla="*/ 157012 w 220711"/>
                <a:gd name="connsiteY4" fmla="*/ 407395 h 413834"/>
                <a:gd name="connsiteX5" fmla="*/ 206672 w 220711"/>
                <a:gd name="connsiteY5" fmla="*/ 390842 h 41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711" h="413834">
                  <a:moveTo>
                    <a:pt x="206672" y="390842"/>
                  </a:moveTo>
                  <a:cubicBezTo>
                    <a:pt x="185980" y="290142"/>
                    <a:pt x="123905" y="99778"/>
                    <a:pt x="110111" y="70809"/>
                  </a:cubicBezTo>
                  <a:cubicBezTo>
                    <a:pt x="92178" y="30805"/>
                    <a:pt x="59071" y="7355"/>
                    <a:pt x="35620" y="17011"/>
                  </a:cubicBezTo>
                  <a:cubicBezTo>
                    <a:pt x="12170" y="26667"/>
                    <a:pt x="8031" y="68050"/>
                    <a:pt x="25964" y="108054"/>
                  </a:cubicBezTo>
                  <a:cubicBezTo>
                    <a:pt x="38379" y="135643"/>
                    <a:pt x="108731" y="316351"/>
                    <a:pt x="157012" y="407395"/>
                  </a:cubicBezTo>
                  <a:lnTo>
                    <a:pt x="206672" y="390842"/>
                  </a:lnTo>
                  <a:close/>
                </a:path>
              </a:pathLst>
            </a:custGeom>
            <a:solidFill>
              <a:srgbClr val="1F4E79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CE5E14D-B861-45D8-ADA5-75CAB10AEEF6}"/>
                </a:ext>
              </a:extLst>
            </p:cNvPr>
            <p:cNvSpPr/>
            <p:nvPr/>
          </p:nvSpPr>
          <p:spPr>
            <a:xfrm>
              <a:off x="5288877" y="3915008"/>
              <a:ext cx="124150" cy="441424"/>
            </a:xfrm>
            <a:custGeom>
              <a:avLst/>
              <a:gdLst>
                <a:gd name="connsiteX0" fmla="*/ 108398 w 124150"/>
                <a:gd name="connsiteY0" fmla="*/ 429029 h 441423"/>
                <a:gd name="connsiteX1" fmla="*/ 107019 w 124150"/>
                <a:gd name="connsiteY1" fmla="*/ 86925 h 441423"/>
                <a:gd name="connsiteX2" fmla="*/ 50461 w 124150"/>
                <a:gd name="connsiteY2" fmla="*/ 15194 h 441423"/>
                <a:gd name="connsiteX3" fmla="*/ 15975 w 124150"/>
                <a:gd name="connsiteY3" fmla="*/ 99340 h 441423"/>
                <a:gd name="connsiteX4" fmla="*/ 61497 w 124150"/>
                <a:gd name="connsiteY4" fmla="*/ 429029 h 441423"/>
                <a:gd name="connsiteX5" fmla="*/ 108398 w 124150"/>
                <a:gd name="connsiteY5" fmla="*/ 429029 h 44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50" h="441423">
                  <a:moveTo>
                    <a:pt x="108398" y="429029"/>
                  </a:moveTo>
                  <a:cubicBezTo>
                    <a:pt x="115296" y="324190"/>
                    <a:pt x="111157" y="115894"/>
                    <a:pt x="107019" y="86925"/>
                  </a:cubicBezTo>
                  <a:cubicBezTo>
                    <a:pt x="101501" y="44162"/>
                    <a:pt x="75292" y="11055"/>
                    <a:pt x="50461" y="15194"/>
                  </a:cubicBezTo>
                  <a:cubicBezTo>
                    <a:pt x="25631" y="19332"/>
                    <a:pt x="10458" y="56577"/>
                    <a:pt x="15975" y="99340"/>
                  </a:cubicBezTo>
                  <a:cubicBezTo>
                    <a:pt x="20114" y="128309"/>
                    <a:pt x="40805" y="326949"/>
                    <a:pt x="61497" y="429029"/>
                  </a:cubicBezTo>
                  <a:lnTo>
                    <a:pt x="108398" y="429029"/>
                  </a:lnTo>
                  <a:close/>
                </a:path>
              </a:pathLst>
            </a:custGeom>
            <a:solidFill>
              <a:srgbClr val="004F82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03CE6B67-B175-40DF-B601-94B947202BB5}"/>
                </a:ext>
              </a:extLst>
            </p:cNvPr>
            <p:cNvSpPr/>
            <p:nvPr/>
          </p:nvSpPr>
          <p:spPr>
            <a:xfrm>
              <a:off x="5374154" y="3138728"/>
              <a:ext cx="96561" cy="206917"/>
            </a:xfrm>
            <a:custGeom>
              <a:avLst/>
              <a:gdLst>
                <a:gd name="connsiteX0" fmla="*/ 14844 w 96561"/>
                <a:gd name="connsiteY0" fmla="*/ 14844 h 206917"/>
                <a:gd name="connsiteX1" fmla="*/ 28639 w 96561"/>
                <a:gd name="connsiteY1" fmla="*/ 196931 h 206917"/>
                <a:gd name="connsiteX2" fmla="*/ 89334 w 96561"/>
                <a:gd name="connsiteY2" fmla="*/ 25880 h 20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61" h="206917">
                  <a:moveTo>
                    <a:pt x="14844" y="14844"/>
                  </a:moveTo>
                  <a:lnTo>
                    <a:pt x="28639" y="196931"/>
                  </a:lnTo>
                  <a:lnTo>
                    <a:pt x="89334" y="25880"/>
                  </a:lnTo>
                  <a:close/>
                </a:path>
              </a:pathLst>
            </a:custGeom>
            <a:solidFill>
              <a:srgbClr val="FFFFFF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07075D0-224C-4FDB-BF31-803C9467AB74}"/>
                </a:ext>
              </a:extLst>
            </p:cNvPr>
            <p:cNvSpPr/>
            <p:nvPr/>
          </p:nvSpPr>
          <p:spPr>
            <a:xfrm>
              <a:off x="5387949" y="3129072"/>
              <a:ext cx="124150" cy="220712"/>
            </a:xfrm>
            <a:custGeom>
              <a:avLst/>
              <a:gdLst>
                <a:gd name="connsiteX0" fmla="*/ 71401 w 124150"/>
                <a:gd name="connsiteY0" fmla="*/ 14844 h 220711"/>
                <a:gd name="connsiteX1" fmla="*/ 14844 w 124150"/>
                <a:gd name="connsiteY1" fmla="*/ 206588 h 220711"/>
                <a:gd name="connsiteX2" fmla="*/ 85196 w 124150"/>
                <a:gd name="connsiteY2" fmla="*/ 111406 h 220711"/>
                <a:gd name="connsiteX3" fmla="*/ 75540 w 124150"/>
                <a:gd name="connsiteY3" fmla="*/ 83817 h 220711"/>
                <a:gd name="connsiteX4" fmla="*/ 104508 w 124150"/>
                <a:gd name="connsiteY4" fmla="*/ 85196 h 220711"/>
                <a:gd name="connsiteX5" fmla="*/ 112785 w 124150"/>
                <a:gd name="connsiteY5" fmla="*/ 39674 h 220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50" h="220711">
                  <a:moveTo>
                    <a:pt x="71401" y="14844"/>
                  </a:moveTo>
                  <a:lnTo>
                    <a:pt x="14844" y="206588"/>
                  </a:lnTo>
                  <a:lnTo>
                    <a:pt x="85196" y="111406"/>
                  </a:lnTo>
                  <a:lnTo>
                    <a:pt x="75540" y="83817"/>
                  </a:lnTo>
                  <a:lnTo>
                    <a:pt x="104508" y="85196"/>
                  </a:lnTo>
                  <a:lnTo>
                    <a:pt x="112785" y="39674"/>
                  </a:lnTo>
                  <a:close/>
                </a:path>
              </a:pathLst>
            </a:custGeom>
            <a:solidFill>
              <a:srgbClr val="0073AA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65E2268F-04EE-43F4-ACAB-2833CBCF16FA}"/>
                </a:ext>
              </a:extLst>
            </p:cNvPr>
            <p:cNvSpPr/>
            <p:nvPr/>
          </p:nvSpPr>
          <p:spPr>
            <a:xfrm>
              <a:off x="5325874" y="3129072"/>
              <a:ext cx="82767" cy="220712"/>
            </a:xfrm>
            <a:custGeom>
              <a:avLst/>
              <a:gdLst>
                <a:gd name="connsiteX0" fmla="*/ 68642 w 82766"/>
                <a:gd name="connsiteY0" fmla="*/ 14844 h 220711"/>
                <a:gd name="connsiteX1" fmla="*/ 76919 w 82766"/>
                <a:gd name="connsiteY1" fmla="*/ 206588 h 220711"/>
                <a:gd name="connsiteX2" fmla="*/ 28639 w 82766"/>
                <a:gd name="connsiteY2" fmla="*/ 86575 h 220711"/>
                <a:gd name="connsiteX3" fmla="*/ 46571 w 82766"/>
                <a:gd name="connsiteY3" fmla="*/ 72781 h 220711"/>
                <a:gd name="connsiteX4" fmla="*/ 14844 w 82766"/>
                <a:gd name="connsiteY4" fmla="*/ 63125 h 220711"/>
                <a:gd name="connsiteX5" fmla="*/ 28639 w 82766"/>
                <a:gd name="connsiteY5" fmla="*/ 20362 h 220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766" h="220711">
                  <a:moveTo>
                    <a:pt x="68642" y="14844"/>
                  </a:moveTo>
                  <a:lnTo>
                    <a:pt x="76919" y="206588"/>
                  </a:lnTo>
                  <a:lnTo>
                    <a:pt x="28639" y="86575"/>
                  </a:lnTo>
                  <a:lnTo>
                    <a:pt x="46571" y="72781"/>
                  </a:lnTo>
                  <a:lnTo>
                    <a:pt x="14844" y="63125"/>
                  </a:lnTo>
                  <a:lnTo>
                    <a:pt x="28639" y="20362"/>
                  </a:lnTo>
                  <a:close/>
                </a:path>
              </a:pathLst>
            </a:custGeom>
            <a:solidFill>
              <a:srgbClr val="0073AA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9807E678-BB98-4AF6-B802-C0F0B26D890A}"/>
                </a:ext>
              </a:extLst>
            </p:cNvPr>
            <p:cNvSpPr/>
            <p:nvPr/>
          </p:nvSpPr>
          <p:spPr>
            <a:xfrm>
              <a:off x="5344746" y="3245539"/>
              <a:ext cx="321886" cy="241415"/>
            </a:xfrm>
            <a:custGeom>
              <a:avLst/>
              <a:gdLst>
                <a:gd name="connsiteX0" fmla="*/ 232309 w 331067"/>
                <a:gd name="connsiteY0" fmla="*/ 119773 h 248300"/>
                <a:gd name="connsiteX1" fmla="*/ 15735 w 331067"/>
                <a:gd name="connsiteY1" fmla="*/ 17694 h 248300"/>
                <a:gd name="connsiteX2" fmla="*/ 189546 w 331067"/>
                <a:gd name="connsiteY2" fmla="*/ 190125 h 248300"/>
                <a:gd name="connsiteX3" fmla="*/ 327490 w 331067"/>
                <a:gd name="connsiteY3" fmla="*/ 230129 h 248300"/>
                <a:gd name="connsiteX4" fmla="*/ 232309 w 331067"/>
                <a:gd name="connsiteY4" fmla="*/ 119773 h 24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067" h="248300">
                  <a:moveTo>
                    <a:pt x="232309" y="119773"/>
                  </a:moveTo>
                  <a:cubicBezTo>
                    <a:pt x="196443" y="94943"/>
                    <a:pt x="29530" y="-2998"/>
                    <a:pt x="15735" y="17694"/>
                  </a:cubicBezTo>
                  <a:cubicBezTo>
                    <a:pt x="1941" y="38385"/>
                    <a:pt x="152301" y="166674"/>
                    <a:pt x="189546" y="190125"/>
                  </a:cubicBezTo>
                  <a:cubicBezTo>
                    <a:pt x="258518" y="231508"/>
                    <a:pt x="313696" y="250821"/>
                    <a:pt x="327490" y="230129"/>
                  </a:cubicBezTo>
                  <a:cubicBezTo>
                    <a:pt x="341285" y="209437"/>
                    <a:pt x="268174" y="144603"/>
                    <a:pt x="232309" y="119773"/>
                  </a:cubicBezTo>
                  <a:close/>
                </a:path>
              </a:pathLst>
            </a:custGeom>
            <a:solidFill>
              <a:srgbClr val="FAB9AF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E44FD64A-2961-45A7-A26F-06AADECDD6D3}"/>
                </a:ext>
              </a:extLst>
            </p:cNvPr>
            <p:cNvSpPr/>
            <p:nvPr/>
          </p:nvSpPr>
          <p:spPr>
            <a:xfrm>
              <a:off x="5372467" y="3253223"/>
              <a:ext cx="303479" cy="234506"/>
            </a:xfrm>
            <a:custGeom>
              <a:avLst/>
              <a:gdLst>
                <a:gd name="connsiteX0" fmla="*/ 196931 w 303478"/>
                <a:gd name="connsiteY0" fmla="*/ 108647 h 234506"/>
                <a:gd name="connsiteX1" fmla="*/ 28639 w 303478"/>
                <a:gd name="connsiteY1" fmla="*/ 14844 h 234506"/>
                <a:gd name="connsiteX2" fmla="*/ 14844 w 303478"/>
                <a:gd name="connsiteY2" fmla="*/ 56228 h 234506"/>
                <a:gd name="connsiteX3" fmla="*/ 155548 w 303478"/>
                <a:gd name="connsiteY3" fmla="*/ 177619 h 234506"/>
                <a:gd name="connsiteX4" fmla="*/ 293493 w 303478"/>
                <a:gd name="connsiteY4" fmla="*/ 217623 h 234506"/>
                <a:gd name="connsiteX5" fmla="*/ 196931 w 303478"/>
                <a:gd name="connsiteY5" fmla="*/ 108647 h 23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478" h="234506">
                  <a:moveTo>
                    <a:pt x="196931" y="108647"/>
                  </a:moveTo>
                  <a:cubicBezTo>
                    <a:pt x="172101" y="92093"/>
                    <a:pt x="83816" y="38295"/>
                    <a:pt x="28639" y="14844"/>
                  </a:cubicBezTo>
                  <a:cubicBezTo>
                    <a:pt x="30018" y="30018"/>
                    <a:pt x="24500" y="45192"/>
                    <a:pt x="14844" y="56228"/>
                  </a:cubicBezTo>
                  <a:cubicBezTo>
                    <a:pt x="57607" y="101749"/>
                    <a:pt x="130718" y="162445"/>
                    <a:pt x="155548" y="177619"/>
                  </a:cubicBezTo>
                  <a:cubicBezTo>
                    <a:pt x="224520" y="219003"/>
                    <a:pt x="279698" y="238315"/>
                    <a:pt x="293493" y="217623"/>
                  </a:cubicBezTo>
                  <a:cubicBezTo>
                    <a:pt x="305908" y="198311"/>
                    <a:pt x="232797" y="133477"/>
                    <a:pt x="196931" y="108647"/>
                  </a:cubicBezTo>
                  <a:close/>
                </a:path>
              </a:pathLst>
            </a:custGeom>
            <a:solidFill>
              <a:srgbClr val="00558C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A9FD9A93-231A-450E-8F3D-51B27C5044D8}"/>
                </a:ext>
              </a:extLst>
            </p:cNvPr>
            <p:cNvSpPr/>
            <p:nvPr/>
          </p:nvSpPr>
          <p:spPr>
            <a:xfrm>
              <a:off x="5421056" y="3496006"/>
              <a:ext cx="124150" cy="55178"/>
            </a:xfrm>
            <a:custGeom>
              <a:avLst/>
              <a:gdLst>
                <a:gd name="connsiteX0" fmla="*/ 14844 w 124150"/>
                <a:gd name="connsiteY0" fmla="*/ 14844 h 55177"/>
                <a:gd name="connsiteX1" fmla="*/ 118303 w 124150"/>
                <a:gd name="connsiteY1" fmla="*/ 14844 h 55177"/>
                <a:gd name="connsiteX2" fmla="*/ 118303 w 124150"/>
                <a:gd name="connsiteY2" fmla="*/ 41054 h 55177"/>
                <a:gd name="connsiteX3" fmla="*/ 14844 w 124150"/>
                <a:gd name="connsiteY3" fmla="*/ 41054 h 5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150" h="55177">
                  <a:moveTo>
                    <a:pt x="14844" y="14844"/>
                  </a:moveTo>
                  <a:lnTo>
                    <a:pt x="118303" y="14844"/>
                  </a:lnTo>
                  <a:lnTo>
                    <a:pt x="118303" y="41054"/>
                  </a:lnTo>
                  <a:lnTo>
                    <a:pt x="14844" y="41054"/>
                  </a:lnTo>
                  <a:close/>
                </a:path>
              </a:pathLst>
            </a:custGeom>
            <a:solidFill>
              <a:srgbClr val="0073AA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3E7D54CD-5B73-4E50-8D97-285C2A544D75}"/>
                </a:ext>
              </a:extLst>
            </p:cNvPr>
            <p:cNvSpPr/>
            <p:nvPr/>
          </p:nvSpPr>
          <p:spPr>
            <a:xfrm>
              <a:off x="5238968" y="3496006"/>
              <a:ext cx="96561" cy="55178"/>
            </a:xfrm>
            <a:custGeom>
              <a:avLst/>
              <a:gdLst>
                <a:gd name="connsiteX0" fmla="*/ 14844 w 96561"/>
                <a:gd name="connsiteY0" fmla="*/ 14844 h 55177"/>
                <a:gd name="connsiteX1" fmla="*/ 92093 w 96561"/>
                <a:gd name="connsiteY1" fmla="*/ 14844 h 55177"/>
                <a:gd name="connsiteX2" fmla="*/ 92093 w 96561"/>
                <a:gd name="connsiteY2" fmla="*/ 41054 h 55177"/>
                <a:gd name="connsiteX3" fmla="*/ 14844 w 96561"/>
                <a:gd name="connsiteY3" fmla="*/ 41054 h 55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61" h="55177">
                  <a:moveTo>
                    <a:pt x="14844" y="14844"/>
                  </a:moveTo>
                  <a:lnTo>
                    <a:pt x="92093" y="14844"/>
                  </a:lnTo>
                  <a:lnTo>
                    <a:pt x="92093" y="41054"/>
                  </a:lnTo>
                  <a:lnTo>
                    <a:pt x="14844" y="41054"/>
                  </a:lnTo>
                  <a:close/>
                </a:path>
              </a:pathLst>
            </a:custGeom>
            <a:solidFill>
              <a:srgbClr val="004F82"/>
            </a:solidFill>
            <a:ln w="1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18BB801-E637-4090-B10C-13047D6BCBC5}"/>
              </a:ext>
            </a:extLst>
          </p:cNvPr>
          <p:cNvSpPr txBox="1"/>
          <p:nvPr/>
        </p:nvSpPr>
        <p:spPr>
          <a:xfrm>
            <a:off x="783276" y="783247"/>
            <a:ext cx="3101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 err="1">
                <a:solidFill>
                  <a:schemeClr val="bg1"/>
                </a:solidFill>
                <a:latin typeface="Montserrat ExtraBold" panose="00000900000000000000" pitchFamily="50" charset="0"/>
              </a:rPr>
              <a:t>Luniverse</a:t>
            </a:r>
            <a:r>
              <a:rPr lang="en-US" altLang="ko-KR" sz="3600" spc="-150" dirty="0">
                <a:solidFill>
                  <a:schemeClr val="bg1"/>
                </a:solidFill>
                <a:latin typeface="Montserrat ExtraBold" panose="00000900000000000000" pitchFamily="50" charset="0"/>
              </a:rPr>
              <a:t> Review</a:t>
            </a:r>
            <a:endParaRPr lang="ko-KR" altLang="en-US" sz="3600" spc="-150" dirty="0">
              <a:solidFill>
                <a:schemeClr val="bg1"/>
              </a:solidFill>
              <a:latin typeface="Montserrat ExtraBold" panose="00000900000000000000" pitchFamily="50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2C7319-BC4A-4251-857B-772ED42A6ED8}"/>
              </a:ext>
            </a:extLst>
          </p:cNvPr>
          <p:cNvSpPr txBox="1"/>
          <p:nvPr/>
        </p:nvSpPr>
        <p:spPr>
          <a:xfrm>
            <a:off x="778945" y="1351342"/>
            <a:ext cx="2901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BaaS ( Blockchain as a Service )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자유형: 도형 92">
            <a:extLst>
              <a:ext uri="{FF2B5EF4-FFF2-40B4-BE49-F238E27FC236}">
                <a16:creationId xmlns:a16="http://schemas.microsoft.com/office/drawing/2014/main" id="{5CEECA97-ACFF-4BF1-B12D-BC57252F47B9}"/>
              </a:ext>
            </a:extLst>
          </p:cNvPr>
          <p:cNvSpPr/>
          <p:nvPr/>
        </p:nvSpPr>
        <p:spPr>
          <a:xfrm>
            <a:off x="5637578" y="538888"/>
            <a:ext cx="1409481" cy="1426707"/>
          </a:xfrm>
          <a:custGeom>
            <a:avLst/>
            <a:gdLst>
              <a:gd name="connsiteX0" fmla="*/ 765329 w 1528473"/>
              <a:gd name="connsiteY0" fmla="*/ 1745734 h 1746825"/>
              <a:gd name="connsiteX1" fmla="*/ 16377 w 1528473"/>
              <a:gd name="connsiteY1" fmla="*/ 1313395 h 1746825"/>
              <a:gd name="connsiteX2" fmla="*/ 16377 w 1528473"/>
              <a:gd name="connsiteY2" fmla="*/ 448716 h 1746825"/>
              <a:gd name="connsiteX3" fmla="*/ 765329 w 1528473"/>
              <a:gd name="connsiteY3" fmla="*/ 16376 h 1746825"/>
              <a:gd name="connsiteX4" fmla="*/ 1516464 w 1528473"/>
              <a:gd name="connsiteY4" fmla="*/ 448716 h 1746825"/>
              <a:gd name="connsiteX5" fmla="*/ 1516464 w 1528473"/>
              <a:gd name="connsiteY5" fmla="*/ 1313395 h 174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8473" h="1746825">
                <a:moveTo>
                  <a:pt x="765329" y="1745734"/>
                </a:moveTo>
                <a:lnTo>
                  <a:pt x="16377" y="1313395"/>
                </a:lnTo>
                <a:lnTo>
                  <a:pt x="16377" y="448716"/>
                </a:lnTo>
                <a:lnTo>
                  <a:pt x="765329" y="16376"/>
                </a:lnTo>
                <a:lnTo>
                  <a:pt x="1516464" y="448716"/>
                </a:lnTo>
                <a:lnTo>
                  <a:pt x="1516464" y="13133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1" name="자유형: 도형 120">
            <a:extLst>
              <a:ext uri="{FF2B5EF4-FFF2-40B4-BE49-F238E27FC236}">
                <a16:creationId xmlns:a16="http://schemas.microsoft.com/office/drawing/2014/main" id="{96404099-61DB-4B41-8D3A-7528DB621276}"/>
              </a:ext>
            </a:extLst>
          </p:cNvPr>
          <p:cNvSpPr/>
          <p:nvPr/>
        </p:nvSpPr>
        <p:spPr>
          <a:xfrm>
            <a:off x="4900897" y="1665035"/>
            <a:ext cx="1409481" cy="1426707"/>
          </a:xfrm>
          <a:custGeom>
            <a:avLst/>
            <a:gdLst>
              <a:gd name="connsiteX0" fmla="*/ 765329 w 1528473"/>
              <a:gd name="connsiteY0" fmla="*/ 1745734 h 1746825"/>
              <a:gd name="connsiteX1" fmla="*/ 16377 w 1528473"/>
              <a:gd name="connsiteY1" fmla="*/ 1313395 h 1746825"/>
              <a:gd name="connsiteX2" fmla="*/ 16377 w 1528473"/>
              <a:gd name="connsiteY2" fmla="*/ 448716 h 1746825"/>
              <a:gd name="connsiteX3" fmla="*/ 765329 w 1528473"/>
              <a:gd name="connsiteY3" fmla="*/ 16376 h 1746825"/>
              <a:gd name="connsiteX4" fmla="*/ 1516464 w 1528473"/>
              <a:gd name="connsiteY4" fmla="*/ 448716 h 1746825"/>
              <a:gd name="connsiteX5" fmla="*/ 1516464 w 1528473"/>
              <a:gd name="connsiteY5" fmla="*/ 1313395 h 174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8473" h="1746825">
                <a:moveTo>
                  <a:pt x="765329" y="1745734"/>
                </a:moveTo>
                <a:lnTo>
                  <a:pt x="16377" y="1313395"/>
                </a:lnTo>
                <a:lnTo>
                  <a:pt x="16377" y="448716"/>
                </a:lnTo>
                <a:lnTo>
                  <a:pt x="765329" y="16376"/>
                </a:lnTo>
                <a:lnTo>
                  <a:pt x="1516464" y="448716"/>
                </a:lnTo>
                <a:lnTo>
                  <a:pt x="1516464" y="13133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2" name="자유형: 도형 121">
            <a:extLst>
              <a:ext uri="{FF2B5EF4-FFF2-40B4-BE49-F238E27FC236}">
                <a16:creationId xmlns:a16="http://schemas.microsoft.com/office/drawing/2014/main" id="{A73739E7-DA59-46D3-BBE7-B47A367014ED}"/>
              </a:ext>
            </a:extLst>
          </p:cNvPr>
          <p:cNvSpPr/>
          <p:nvPr/>
        </p:nvSpPr>
        <p:spPr>
          <a:xfrm>
            <a:off x="6368205" y="1665035"/>
            <a:ext cx="1409481" cy="1426707"/>
          </a:xfrm>
          <a:custGeom>
            <a:avLst/>
            <a:gdLst>
              <a:gd name="connsiteX0" fmla="*/ 765329 w 1528473"/>
              <a:gd name="connsiteY0" fmla="*/ 1745734 h 1746825"/>
              <a:gd name="connsiteX1" fmla="*/ 16377 w 1528473"/>
              <a:gd name="connsiteY1" fmla="*/ 1313395 h 1746825"/>
              <a:gd name="connsiteX2" fmla="*/ 16377 w 1528473"/>
              <a:gd name="connsiteY2" fmla="*/ 448716 h 1746825"/>
              <a:gd name="connsiteX3" fmla="*/ 765329 w 1528473"/>
              <a:gd name="connsiteY3" fmla="*/ 16376 h 1746825"/>
              <a:gd name="connsiteX4" fmla="*/ 1516464 w 1528473"/>
              <a:gd name="connsiteY4" fmla="*/ 448716 h 1746825"/>
              <a:gd name="connsiteX5" fmla="*/ 1516464 w 1528473"/>
              <a:gd name="connsiteY5" fmla="*/ 1313395 h 174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8473" h="1746825">
                <a:moveTo>
                  <a:pt x="765329" y="1745734"/>
                </a:moveTo>
                <a:lnTo>
                  <a:pt x="16377" y="1313395"/>
                </a:lnTo>
                <a:lnTo>
                  <a:pt x="16377" y="448716"/>
                </a:lnTo>
                <a:lnTo>
                  <a:pt x="765329" y="16376"/>
                </a:lnTo>
                <a:lnTo>
                  <a:pt x="1516464" y="448716"/>
                </a:lnTo>
                <a:lnTo>
                  <a:pt x="1516464" y="13133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3" name="자유형: 도형 122">
            <a:extLst>
              <a:ext uri="{FF2B5EF4-FFF2-40B4-BE49-F238E27FC236}">
                <a16:creationId xmlns:a16="http://schemas.microsoft.com/office/drawing/2014/main" id="{76F4D988-FEDD-4FCD-B533-03A4BD1D8A8A}"/>
              </a:ext>
            </a:extLst>
          </p:cNvPr>
          <p:cNvSpPr/>
          <p:nvPr/>
        </p:nvSpPr>
        <p:spPr>
          <a:xfrm>
            <a:off x="5637578" y="2791182"/>
            <a:ext cx="1409481" cy="1426707"/>
          </a:xfrm>
          <a:custGeom>
            <a:avLst/>
            <a:gdLst>
              <a:gd name="connsiteX0" fmla="*/ 765329 w 1528473"/>
              <a:gd name="connsiteY0" fmla="*/ 1745734 h 1746825"/>
              <a:gd name="connsiteX1" fmla="*/ 16377 w 1528473"/>
              <a:gd name="connsiteY1" fmla="*/ 1313395 h 1746825"/>
              <a:gd name="connsiteX2" fmla="*/ 16377 w 1528473"/>
              <a:gd name="connsiteY2" fmla="*/ 448716 h 1746825"/>
              <a:gd name="connsiteX3" fmla="*/ 765329 w 1528473"/>
              <a:gd name="connsiteY3" fmla="*/ 16376 h 1746825"/>
              <a:gd name="connsiteX4" fmla="*/ 1516464 w 1528473"/>
              <a:gd name="connsiteY4" fmla="*/ 448716 h 1746825"/>
              <a:gd name="connsiteX5" fmla="*/ 1516464 w 1528473"/>
              <a:gd name="connsiteY5" fmla="*/ 1313395 h 174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8473" h="1746825">
                <a:moveTo>
                  <a:pt x="765329" y="1745734"/>
                </a:moveTo>
                <a:lnTo>
                  <a:pt x="16377" y="1313395"/>
                </a:lnTo>
                <a:lnTo>
                  <a:pt x="16377" y="448716"/>
                </a:lnTo>
                <a:lnTo>
                  <a:pt x="765329" y="16376"/>
                </a:lnTo>
                <a:lnTo>
                  <a:pt x="1516464" y="448716"/>
                </a:lnTo>
                <a:lnTo>
                  <a:pt x="1516464" y="13133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4" name="자유형: 도형 123">
            <a:extLst>
              <a:ext uri="{FF2B5EF4-FFF2-40B4-BE49-F238E27FC236}">
                <a16:creationId xmlns:a16="http://schemas.microsoft.com/office/drawing/2014/main" id="{0874140B-2D85-488E-AD3E-7574365258CF}"/>
              </a:ext>
            </a:extLst>
          </p:cNvPr>
          <p:cNvSpPr/>
          <p:nvPr/>
        </p:nvSpPr>
        <p:spPr>
          <a:xfrm>
            <a:off x="7104844" y="2791182"/>
            <a:ext cx="1409481" cy="1426707"/>
          </a:xfrm>
          <a:custGeom>
            <a:avLst/>
            <a:gdLst>
              <a:gd name="connsiteX0" fmla="*/ 765329 w 1528473"/>
              <a:gd name="connsiteY0" fmla="*/ 1745734 h 1746825"/>
              <a:gd name="connsiteX1" fmla="*/ 16377 w 1528473"/>
              <a:gd name="connsiteY1" fmla="*/ 1313395 h 1746825"/>
              <a:gd name="connsiteX2" fmla="*/ 16377 w 1528473"/>
              <a:gd name="connsiteY2" fmla="*/ 448716 h 1746825"/>
              <a:gd name="connsiteX3" fmla="*/ 765329 w 1528473"/>
              <a:gd name="connsiteY3" fmla="*/ 16376 h 1746825"/>
              <a:gd name="connsiteX4" fmla="*/ 1516464 w 1528473"/>
              <a:gd name="connsiteY4" fmla="*/ 448716 h 1746825"/>
              <a:gd name="connsiteX5" fmla="*/ 1516464 w 1528473"/>
              <a:gd name="connsiteY5" fmla="*/ 1313395 h 174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8473" h="1746825">
                <a:moveTo>
                  <a:pt x="765329" y="1745734"/>
                </a:moveTo>
                <a:lnTo>
                  <a:pt x="16377" y="1313395"/>
                </a:lnTo>
                <a:lnTo>
                  <a:pt x="16377" y="448716"/>
                </a:lnTo>
                <a:lnTo>
                  <a:pt x="765329" y="16376"/>
                </a:lnTo>
                <a:lnTo>
                  <a:pt x="1516464" y="448716"/>
                </a:lnTo>
                <a:lnTo>
                  <a:pt x="1516464" y="13133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56BDD01A-D216-4436-94E9-5FE56EC4F4A7}"/>
              </a:ext>
            </a:extLst>
          </p:cNvPr>
          <p:cNvSpPr/>
          <p:nvPr/>
        </p:nvSpPr>
        <p:spPr>
          <a:xfrm>
            <a:off x="3426529" y="1665035"/>
            <a:ext cx="1409481" cy="1426707"/>
          </a:xfrm>
          <a:custGeom>
            <a:avLst/>
            <a:gdLst>
              <a:gd name="connsiteX0" fmla="*/ 765329 w 1528473"/>
              <a:gd name="connsiteY0" fmla="*/ 1745734 h 1746825"/>
              <a:gd name="connsiteX1" fmla="*/ 16377 w 1528473"/>
              <a:gd name="connsiteY1" fmla="*/ 1313395 h 1746825"/>
              <a:gd name="connsiteX2" fmla="*/ 16377 w 1528473"/>
              <a:gd name="connsiteY2" fmla="*/ 448716 h 1746825"/>
              <a:gd name="connsiteX3" fmla="*/ 765329 w 1528473"/>
              <a:gd name="connsiteY3" fmla="*/ 16376 h 1746825"/>
              <a:gd name="connsiteX4" fmla="*/ 1516464 w 1528473"/>
              <a:gd name="connsiteY4" fmla="*/ 448716 h 1746825"/>
              <a:gd name="connsiteX5" fmla="*/ 1516464 w 1528473"/>
              <a:gd name="connsiteY5" fmla="*/ 1313395 h 174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8473" h="1746825">
                <a:moveTo>
                  <a:pt x="765329" y="1745734"/>
                </a:moveTo>
                <a:lnTo>
                  <a:pt x="16377" y="1313395"/>
                </a:lnTo>
                <a:lnTo>
                  <a:pt x="16377" y="448716"/>
                </a:lnTo>
                <a:lnTo>
                  <a:pt x="765329" y="16376"/>
                </a:lnTo>
                <a:lnTo>
                  <a:pt x="1516464" y="448716"/>
                </a:lnTo>
                <a:lnTo>
                  <a:pt x="1516464" y="13133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64C3AFA4-E0A2-4CA7-A542-577AE1E2AC23}"/>
              </a:ext>
            </a:extLst>
          </p:cNvPr>
          <p:cNvSpPr/>
          <p:nvPr/>
        </p:nvSpPr>
        <p:spPr>
          <a:xfrm>
            <a:off x="2712385" y="2789960"/>
            <a:ext cx="1409481" cy="1426707"/>
          </a:xfrm>
          <a:custGeom>
            <a:avLst/>
            <a:gdLst>
              <a:gd name="connsiteX0" fmla="*/ 765329 w 1528473"/>
              <a:gd name="connsiteY0" fmla="*/ 1745734 h 1746825"/>
              <a:gd name="connsiteX1" fmla="*/ 16377 w 1528473"/>
              <a:gd name="connsiteY1" fmla="*/ 1313395 h 1746825"/>
              <a:gd name="connsiteX2" fmla="*/ 16377 w 1528473"/>
              <a:gd name="connsiteY2" fmla="*/ 448716 h 1746825"/>
              <a:gd name="connsiteX3" fmla="*/ 765329 w 1528473"/>
              <a:gd name="connsiteY3" fmla="*/ 16376 h 1746825"/>
              <a:gd name="connsiteX4" fmla="*/ 1516464 w 1528473"/>
              <a:gd name="connsiteY4" fmla="*/ 448716 h 1746825"/>
              <a:gd name="connsiteX5" fmla="*/ 1516464 w 1528473"/>
              <a:gd name="connsiteY5" fmla="*/ 1313395 h 174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8473" h="1746825">
                <a:moveTo>
                  <a:pt x="765329" y="1745734"/>
                </a:moveTo>
                <a:lnTo>
                  <a:pt x="16377" y="1313395"/>
                </a:lnTo>
                <a:lnTo>
                  <a:pt x="16377" y="448716"/>
                </a:lnTo>
                <a:lnTo>
                  <a:pt x="765329" y="16376"/>
                </a:lnTo>
                <a:lnTo>
                  <a:pt x="1516464" y="448716"/>
                </a:lnTo>
                <a:lnTo>
                  <a:pt x="1516464" y="13133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E9E2BA28-95BD-4960-80B1-A56CE5337C8D}"/>
              </a:ext>
            </a:extLst>
          </p:cNvPr>
          <p:cNvSpPr/>
          <p:nvPr/>
        </p:nvSpPr>
        <p:spPr>
          <a:xfrm>
            <a:off x="4176325" y="2791182"/>
            <a:ext cx="1409481" cy="1426707"/>
          </a:xfrm>
          <a:custGeom>
            <a:avLst/>
            <a:gdLst>
              <a:gd name="connsiteX0" fmla="*/ 765329 w 1528473"/>
              <a:gd name="connsiteY0" fmla="*/ 1745734 h 1746825"/>
              <a:gd name="connsiteX1" fmla="*/ 16377 w 1528473"/>
              <a:gd name="connsiteY1" fmla="*/ 1313395 h 1746825"/>
              <a:gd name="connsiteX2" fmla="*/ 16377 w 1528473"/>
              <a:gd name="connsiteY2" fmla="*/ 448716 h 1746825"/>
              <a:gd name="connsiteX3" fmla="*/ 765329 w 1528473"/>
              <a:gd name="connsiteY3" fmla="*/ 16376 h 1746825"/>
              <a:gd name="connsiteX4" fmla="*/ 1516464 w 1528473"/>
              <a:gd name="connsiteY4" fmla="*/ 448716 h 1746825"/>
              <a:gd name="connsiteX5" fmla="*/ 1516464 w 1528473"/>
              <a:gd name="connsiteY5" fmla="*/ 1313395 h 174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8473" h="1746825">
                <a:moveTo>
                  <a:pt x="765329" y="1745734"/>
                </a:moveTo>
                <a:lnTo>
                  <a:pt x="16377" y="1313395"/>
                </a:lnTo>
                <a:lnTo>
                  <a:pt x="16377" y="448716"/>
                </a:lnTo>
                <a:lnTo>
                  <a:pt x="765329" y="16376"/>
                </a:lnTo>
                <a:lnTo>
                  <a:pt x="1516464" y="448716"/>
                </a:lnTo>
                <a:lnTo>
                  <a:pt x="1516464" y="13133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B769C63F-B724-4F19-BC02-3D2CB8061D2A}"/>
              </a:ext>
            </a:extLst>
          </p:cNvPr>
          <p:cNvSpPr/>
          <p:nvPr/>
        </p:nvSpPr>
        <p:spPr>
          <a:xfrm>
            <a:off x="3471585" y="3922805"/>
            <a:ext cx="1409481" cy="1426707"/>
          </a:xfrm>
          <a:custGeom>
            <a:avLst/>
            <a:gdLst>
              <a:gd name="connsiteX0" fmla="*/ 765329 w 1528473"/>
              <a:gd name="connsiteY0" fmla="*/ 1745734 h 1746825"/>
              <a:gd name="connsiteX1" fmla="*/ 16377 w 1528473"/>
              <a:gd name="connsiteY1" fmla="*/ 1313395 h 1746825"/>
              <a:gd name="connsiteX2" fmla="*/ 16377 w 1528473"/>
              <a:gd name="connsiteY2" fmla="*/ 448716 h 1746825"/>
              <a:gd name="connsiteX3" fmla="*/ 765329 w 1528473"/>
              <a:gd name="connsiteY3" fmla="*/ 16376 h 1746825"/>
              <a:gd name="connsiteX4" fmla="*/ 1516464 w 1528473"/>
              <a:gd name="connsiteY4" fmla="*/ 448716 h 1746825"/>
              <a:gd name="connsiteX5" fmla="*/ 1516464 w 1528473"/>
              <a:gd name="connsiteY5" fmla="*/ 1313395 h 174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8473" h="1746825">
                <a:moveTo>
                  <a:pt x="765329" y="1745734"/>
                </a:moveTo>
                <a:lnTo>
                  <a:pt x="16377" y="1313395"/>
                </a:lnTo>
                <a:lnTo>
                  <a:pt x="16377" y="448716"/>
                </a:lnTo>
                <a:lnTo>
                  <a:pt x="765329" y="16376"/>
                </a:lnTo>
                <a:lnTo>
                  <a:pt x="1516464" y="448716"/>
                </a:lnTo>
                <a:lnTo>
                  <a:pt x="1516464" y="13133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2A7893F4-C363-4304-ACEB-5348C794C2F8}"/>
              </a:ext>
            </a:extLst>
          </p:cNvPr>
          <p:cNvSpPr/>
          <p:nvPr/>
        </p:nvSpPr>
        <p:spPr>
          <a:xfrm>
            <a:off x="4920570" y="3922805"/>
            <a:ext cx="1409481" cy="1426707"/>
          </a:xfrm>
          <a:custGeom>
            <a:avLst/>
            <a:gdLst>
              <a:gd name="connsiteX0" fmla="*/ 765329 w 1528473"/>
              <a:gd name="connsiteY0" fmla="*/ 1745734 h 1746825"/>
              <a:gd name="connsiteX1" fmla="*/ 16377 w 1528473"/>
              <a:gd name="connsiteY1" fmla="*/ 1313395 h 1746825"/>
              <a:gd name="connsiteX2" fmla="*/ 16377 w 1528473"/>
              <a:gd name="connsiteY2" fmla="*/ 448716 h 1746825"/>
              <a:gd name="connsiteX3" fmla="*/ 765329 w 1528473"/>
              <a:gd name="connsiteY3" fmla="*/ 16376 h 1746825"/>
              <a:gd name="connsiteX4" fmla="*/ 1516464 w 1528473"/>
              <a:gd name="connsiteY4" fmla="*/ 448716 h 1746825"/>
              <a:gd name="connsiteX5" fmla="*/ 1516464 w 1528473"/>
              <a:gd name="connsiteY5" fmla="*/ 1313395 h 174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8473" h="1746825">
                <a:moveTo>
                  <a:pt x="765329" y="1745734"/>
                </a:moveTo>
                <a:lnTo>
                  <a:pt x="16377" y="1313395"/>
                </a:lnTo>
                <a:lnTo>
                  <a:pt x="16377" y="448716"/>
                </a:lnTo>
                <a:lnTo>
                  <a:pt x="765329" y="16376"/>
                </a:lnTo>
                <a:lnTo>
                  <a:pt x="1516464" y="448716"/>
                </a:lnTo>
                <a:lnTo>
                  <a:pt x="1516464" y="13133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0CA64F20-D87D-49D9-ABA4-1ABA26D9B1F9}"/>
              </a:ext>
            </a:extLst>
          </p:cNvPr>
          <p:cNvSpPr/>
          <p:nvPr/>
        </p:nvSpPr>
        <p:spPr>
          <a:xfrm>
            <a:off x="6380395" y="3919588"/>
            <a:ext cx="1409481" cy="1426707"/>
          </a:xfrm>
          <a:custGeom>
            <a:avLst/>
            <a:gdLst>
              <a:gd name="connsiteX0" fmla="*/ 765329 w 1528473"/>
              <a:gd name="connsiteY0" fmla="*/ 1745734 h 1746825"/>
              <a:gd name="connsiteX1" fmla="*/ 16377 w 1528473"/>
              <a:gd name="connsiteY1" fmla="*/ 1313395 h 1746825"/>
              <a:gd name="connsiteX2" fmla="*/ 16377 w 1528473"/>
              <a:gd name="connsiteY2" fmla="*/ 448716 h 1746825"/>
              <a:gd name="connsiteX3" fmla="*/ 765329 w 1528473"/>
              <a:gd name="connsiteY3" fmla="*/ 16376 h 1746825"/>
              <a:gd name="connsiteX4" fmla="*/ 1516464 w 1528473"/>
              <a:gd name="connsiteY4" fmla="*/ 448716 h 1746825"/>
              <a:gd name="connsiteX5" fmla="*/ 1516464 w 1528473"/>
              <a:gd name="connsiteY5" fmla="*/ 1313395 h 174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8473" h="1746825">
                <a:moveTo>
                  <a:pt x="765329" y="1745734"/>
                </a:moveTo>
                <a:lnTo>
                  <a:pt x="16377" y="1313395"/>
                </a:lnTo>
                <a:lnTo>
                  <a:pt x="16377" y="448716"/>
                </a:lnTo>
                <a:lnTo>
                  <a:pt x="765329" y="16376"/>
                </a:lnTo>
                <a:lnTo>
                  <a:pt x="1516464" y="448716"/>
                </a:lnTo>
                <a:lnTo>
                  <a:pt x="1516464" y="13133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27AC0B50-603E-4216-A6FE-8B5CC86E528D}"/>
              </a:ext>
            </a:extLst>
          </p:cNvPr>
          <p:cNvSpPr/>
          <p:nvPr/>
        </p:nvSpPr>
        <p:spPr>
          <a:xfrm>
            <a:off x="2010332" y="3926343"/>
            <a:ext cx="1409481" cy="1426707"/>
          </a:xfrm>
          <a:custGeom>
            <a:avLst/>
            <a:gdLst>
              <a:gd name="connsiteX0" fmla="*/ 765329 w 1528473"/>
              <a:gd name="connsiteY0" fmla="*/ 1745734 h 1746825"/>
              <a:gd name="connsiteX1" fmla="*/ 16377 w 1528473"/>
              <a:gd name="connsiteY1" fmla="*/ 1313395 h 1746825"/>
              <a:gd name="connsiteX2" fmla="*/ 16377 w 1528473"/>
              <a:gd name="connsiteY2" fmla="*/ 448716 h 1746825"/>
              <a:gd name="connsiteX3" fmla="*/ 765329 w 1528473"/>
              <a:gd name="connsiteY3" fmla="*/ 16376 h 1746825"/>
              <a:gd name="connsiteX4" fmla="*/ 1516464 w 1528473"/>
              <a:gd name="connsiteY4" fmla="*/ 448716 h 1746825"/>
              <a:gd name="connsiteX5" fmla="*/ 1516464 w 1528473"/>
              <a:gd name="connsiteY5" fmla="*/ 1313395 h 174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8473" h="1746825">
                <a:moveTo>
                  <a:pt x="765329" y="1745734"/>
                </a:moveTo>
                <a:lnTo>
                  <a:pt x="16377" y="1313395"/>
                </a:lnTo>
                <a:lnTo>
                  <a:pt x="16377" y="448716"/>
                </a:lnTo>
                <a:lnTo>
                  <a:pt x="765329" y="16376"/>
                </a:lnTo>
                <a:lnTo>
                  <a:pt x="1516464" y="448716"/>
                </a:lnTo>
                <a:lnTo>
                  <a:pt x="1516464" y="13133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D286D240-5715-434D-BD66-7FAE991239B1}"/>
              </a:ext>
            </a:extLst>
          </p:cNvPr>
          <p:cNvSpPr/>
          <p:nvPr/>
        </p:nvSpPr>
        <p:spPr>
          <a:xfrm>
            <a:off x="7845980" y="3922805"/>
            <a:ext cx="1409481" cy="1426707"/>
          </a:xfrm>
          <a:custGeom>
            <a:avLst/>
            <a:gdLst>
              <a:gd name="connsiteX0" fmla="*/ 765329 w 1528473"/>
              <a:gd name="connsiteY0" fmla="*/ 1745734 h 1746825"/>
              <a:gd name="connsiteX1" fmla="*/ 16377 w 1528473"/>
              <a:gd name="connsiteY1" fmla="*/ 1313395 h 1746825"/>
              <a:gd name="connsiteX2" fmla="*/ 16377 w 1528473"/>
              <a:gd name="connsiteY2" fmla="*/ 448716 h 1746825"/>
              <a:gd name="connsiteX3" fmla="*/ 765329 w 1528473"/>
              <a:gd name="connsiteY3" fmla="*/ 16376 h 1746825"/>
              <a:gd name="connsiteX4" fmla="*/ 1516464 w 1528473"/>
              <a:gd name="connsiteY4" fmla="*/ 448716 h 1746825"/>
              <a:gd name="connsiteX5" fmla="*/ 1516464 w 1528473"/>
              <a:gd name="connsiteY5" fmla="*/ 1313395 h 174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8473" h="1746825">
                <a:moveTo>
                  <a:pt x="765329" y="1745734"/>
                </a:moveTo>
                <a:lnTo>
                  <a:pt x="16377" y="1313395"/>
                </a:lnTo>
                <a:lnTo>
                  <a:pt x="16377" y="448716"/>
                </a:lnTo>
                <a:lnTo>
                  <a:pt x="765329" y="16376"/>
                </a:lnTo>
                <a:lnTo>
                  <a:pt x="1516464" y="448716"/>
                </a:lnTo>
                <a:lnTo>
                  <a:pt x="1516464" y="13133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1" name="슬라이드 확대/축소 40">
                <a:extLst>
                  <a:ext uri="{FF2B5EF4-FFF2-40B4-BE49-F238E27FC236}">
                    <a16:creationId xmlns:a16="http://schemas.microsoft.com/office/drawing/2014/main" id="{60DD84F1-CB33-458E-84C0-1C04EB16289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3486849"/>
                  </p:ext>
                </p:extLst>
              </p:nvPr>
            </p:nvGraphicFramePr>
            <p:xfrm>
              <a:off x="5746262" y="959405"/>
              <a:ext cx="1199865" cy="597777"/>
            </p:xfrm>
            <a:graphic>
              <a:graphicData uri="http://schemas.microsoft.com/office/powerpoint/2016/slidezoom">
                <pslz:sldZm>
                  <pslz:sldZmObj sldId="292" cId="22106955">
                    <pslz:zmPr id="{70CF91DC-6A71-44A4-9659-6249E7D3928D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99865" cy="59777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1" name="슬라이드 확대/축소 4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0DD84F1-CB33-458E-84C0-1C04EB1628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262" y="959405"/>
                <a:ext cx="1199865" cy="59777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6" name="슬라이드 확대/축소 45">
                <a:extLst>
                  <a:ext uri="{FF2B5EF4-FFF2-40B4-BE49-F238E27FC236}">
                    <a16:creationId xmlns:a16="http://schemas.microsoft.com/office/drawing/2014/main" id="{83AC03C2-0875-4322-A784-4068D244B7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4356523"/>
                  </p:ext>
                </p:extLst>
              </p:nvPr>
            </p:nvGraphicFramePr>
            <p:xfrm>
              <a:off x="3508404" y="2056760"/>
              <a:ext cx="1254067" cy="624780"/>
            </p:xfrm>
            <a:graphic>
              <a:graphicData uri="http://schemas.microsoft.com/office/powerpoint/2016/slidezoom">
                <pslz:sldZm>
                  <pslz:sldZmObj sldId="301" cId="3600673126">
                    <pslz:zmPr id="{0795A4CA-C870-4F46-A268-A5EED64CBD63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54067" cy="62478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6" name="슬라이드 확대/축소 4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3AC03C2-0875-4322-A784-4068D244B7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08404" y="2056760"/>
                <a:ext cx="1254067" cy="62478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9" name="슬라이드 확대/축소 48">
                <a:extLst>
                  <a:ext uri="{FF2B5EF4-FFF2-40B4-BE49-F238E27FC236}">
                    <a16:creationId xmlns:a16="http://schemas.microsoft.com/office/drawing/2014/main" id="{B10189DE-E8BB-4743-BD50-6C745EDC17A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8743139"/>
                  </p:ext>
                </p:extLst>
              </p:nvPr>
            </p:nvGraphicFramePr>
            <p:xfrm>
              <a:off x="5003635" y="2097258"/>
              <a:ext cx="1204008" cy="599841"/>
            </p:xfrm>
            <a:graphic>
              <a:graphicData uri="http://schemas.microsoft.com/office/powerpoint/2016/slidezoom">
                <pslz:sldZm>
                  <pslz:sldZmObj sldId="302" cId="3111117952">
                    <pslz:zmPr id="{7F1013BC-C8E0-414B-91AD-E1D586EA37C4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04008" cy="59984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9" name="슬라이드 확대/축소 4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10189DE-E8BB-4743-BD50-6C745EDC17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03635" y="2097258"/>
                <a:ext cx="1204008" cy="59984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2" name="슬라이드 확대/축소 51">
                <a:extLst>
                  <a:ext uri="{FF2B5EF4-FFF2-40B4-BE49-F238E27FC236}">
                    <a16:creationId xmlns:a16="http://schemas.microsoft.com/office/drawing/2014/main" id="{12696C45-057C-4497-BF0B-A7AD89F7FF5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25389023"/>
                  </p:ext>
                </p:extLst>
              </p:nvPr>
            </p:nvGraphicFramePr>
            <p:xfrm>
              <a:off x="6445678" y="2091721"/>
              <a:ext cx="1244648" cy="620087"/>
            </p:xfrm>
            <a:graphic>
              <a:graphicData uri="http://schemas.microsoft.com/office/powerpoint/2016/slidezoom">
                <pslz:sldZm>
                  <pslz:sldZmObj sldId="284" cId="572304528">
                    <pslz:zmPr id="{70A10645-5954-40EB-A37F-2944920CB0DD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44648" cy="62008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2" name="슬라이드 확대/축소 51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12696C45-057C-4497-BF0B-A7AD89F7FF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45678" y="2091721"/>
                <a:ext cx="1244648" cy="62008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0" name="슬라이드 확대/축소 59">
                <a:extLst>
                  <a:ext uri="{FF2B5EF4-FFF2-40B4-BE49-F238E27FC236}">
                    <a16:creationId xmlns:a16="http://schemas.microsoft.com/office/drawing/2014/main" id="{42D03727-85D1-477A-9001-D8ED1161C7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4187994"/>
                  </p:ext>
                </p:extLst>
              </p:nvPr>
            </p:nvGraphicFramePr>
            <p:xfrm>
              <a:off x="2804322" y="3195376"/>
              <a:ext cx="1226587" cy="611089"/>
            </p:xfrm>
            <a:graphic>
              <a:graphicData uri="http://schemas.microsoft.com/office/powerpoint/2016/slidezoom">
                <pslz:sldZm>
                  <pslz:sldZmObj sldId="285" cId="3866699863">
                    <pslz:zmPr id="{C66A79F6-09C3-4F93-BD16-3F8D7948C04B}" returnToParent="0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26587" cy="611089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0" name="슬라이드 확대/축소 59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42D03727-85D1-477A-9001-D8ED1161C7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4322" y="3195376"/>
                <a:ext cx="1226587" cy="611089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3" name="슬라이드 확대/축소 62">
                <a:extLst>
                  <a:ext uri="{FF2B5EF4-FFF2-40B4-BE49-F238E27FC236}">
                    <a16:creationId xmlns:a16="http://schemas.microsoft.com/office/drawing/2014/main" id="{9D19A118-921E-4C00-A81B-6AE64C4E61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2286506"/>
                  </p:ext>
                </p:extLst>
              </p:nvPr>
            </p:nvGraphicFramePr>
            <p:xfrm>
              <a:off x="4271057" y="3208082"/>
              <a:ext cx="1245759" cy="620641"/>
            </p:xfrm>
            <a:graphic>
              <a:graphicData uri="http://schemas.microsoft.com/office/powerpoint/2016/slidezoom">
                <pslz:sldZm>
                  <pslz:sldZmObj sldId="305" cId="3185085140">
                    <pslz:zmPr id="{7FEEE705-A05A-4D16-BAAC-D28480036F5B}" returnToParent="0" transitionDur="100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45759" cy="62064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3" name="슬라이드 확대/축소 62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9D19A118-921E-4C00-A81B-6AE64C4E61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71057" y="3208082"/>
                <a:ext cx="1245759" cy="62064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5" name="슬라이드 확대/축소 64">
                <a:extLst>
                  <a:ext uri="{FF2B5EF4-FFF2-40B4-BE49-F238E27FC236}">
                    <a16:creationId xmlns:a16="http://schemas.microsoft.com/office/drawing/2014/main" id="{4FC13CE1-593D-43E9-8F7E-BAB9341B974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97167543"/>
                  </p:ext>
                </p:extLst>
              </p:nvPr>
            </p:nvGraphicFramePr>
            <p:xfrm>
              <a:off x="5733602" y="3223405"/>
              <a:ext cx="1209391" cy="602522"/>
            </p:xfrm>
            <a:graphic>
              <a:graphicData uri="http://schemas.microsoft.com/office/powerpoint/2016/slidezoom">
                <pslz:sldZm>
                  <pslz:sldZmObj sldId="303" cId="2311433642">
                    <pslz:zmPr id="{389CD747-82C2-4CDC-87DF-CECD5856BFBE}" returnToParent="0" transitionDur="100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09391" cy="60252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5" name="슬라이드 확대/축소 64">
                <a:hlinkClick r:id="rId21" action="ppaction://hlinksldjump"/>
                <a:extLst>
                  <a:ext uri="{FF2B5EF4-FFF2-40B4-BE49-F238E27FC236}">
                    <a16:creationId xmlns:a16="http://schemas.microsoft.com/office/drawing/2014/main" id="{4FC13CE1-593D-43E9-8F7E-BAB9341B97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33602" y="3223405"/>
                <a:ext cx="1209391" cy="60252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6" name="슬라이드 확대/축소 75">
                <a:extLst>
                  <a:ext uri="{FF2B5EF4-FFF2-40B4-BE49-F238E27FC236}">
                    <a16:creationId xmlns:a16="http://schemas.microsoft.com/office/drawing/2014/main" id="{5CC3DC92-3C28-4036-801E-1BB5B271AA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07285634"/>
                  </p:ext>
                </p:extLst>
              </p:nvPr>
            </p:nvGraphicFramePr>
            <p:xfrm>
              <a:off x="7201306" y="3193407"/>
              <a:ext cx="1230538" cy="613058"/>
            </p:xfrm>
            <a:graphic>
              <a:graphicData uri="http://schemas.microsoft.com/office/powerpoint/2016/slidezoom">
                <pslz:sldZm>
                  <pslz:sldZmObj sldId="304" cId="4027538230">
                    <pslz:zmPr id="{2216E89C-120A-4294-A207-5C1A87A6F562}" returnToParent="0" transitionDur="100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30538" cy="613058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6" name="슬라이드 확대/축소 75">
                <a:hlinkClick r:id="rId24" action="ppaction://hlinksldjump"/>
                <a:extLst>
                  <a:ext uri="{FF2B5EF4-FFF2-40B4-BE49-F238E27FC236}">
                    <a16:creationId xmlns:a16="http://schemas.microsoft.com/office/drawing/2014/main" id="{5CC3DC92-3C28-4036-801E-1BB5B271AA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01306" y="3193407"/>
                <a:ext cx="1230538" cy="613058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0" name="슬라이드 확대/축소 79">
                <a:extLst>
                  <a:ext uri="{FF2B5EF4-FFF2-40B4-BE49-F238E27FC236}">
                    <a16:creationId xmlns:a16="http://schemas.microsoft.com/office/drawing/2014/main" id="{35A56690-7AD7-4833-8F18-FCDC44F4585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64130657"/>
                  </p:ext>
                </p:extLst>
              </p:nvPr>
            </p:nvGraphicFramePr>
            <p:xfrm>
              <a:off x="2133005" y="4356805"/>
              <a:ext cx="1176312" cy="586043"/>
            </p:xfrm>
            <a:graphic>
              <a:graphicData uri="http://schemas.microsoft.com/office/powerpoint/2016/slidezoom">
                <pslz:sldZm>
                  <pslz:sldZmObj sldId="293" cId="2987578951">
                    <pslz:zmPr id="{5113A48C-383B-44CD-85A6-9F7D7A669F11}" returnToParent="0" transitionDur="1000">
                      <p166:blipFill xmlns:p166="http://schemas.microsoft.com/office/powerpoint/2016/6/main">
                        <a:blip r:embed="rId2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76312" cy="58604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0" name="슬라이드 확대/축소 79">
                <a:hlinkClick r:id="rId27" action="ppaction://hlinksldjump"/>
                <a:extLst>
                  <a:ext uri="{FF2B5EF4-FFF2-40B4-BE49-F238E27FC236}">
                    <a16:creationId xmlns:a16="http://schemas.microsoft.com/office/drawing/2014/main" id="{35A56690-7AD7-4833-8F18-FCDC44F4585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133005" y="4356805"/>
                <a:ext cx="1176312" cy="58604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3" name="슬라이드 확대/축소 82">
                <a:extLst>
                  <a:ext uri="{FF2B5EF4-FFF2-40B4-BE49-F238E27FC236}">
                    <a16:creationId xmlns:a16="http://schemas.microsoft.com/office/drawing/2014/main" id="{4CFCC70B-BEB6-4520-96AC-1BFB75B4169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43213669"/>
                  </p:ext>
                </p:extLst>
              </p:nvPr>
            </p:nvGraphicFramePr>
            <p:xfrm>
              <a:off x="3553201" y="4333007"/>
              <a:ext cx="1243441" cy="619486"/>
            </p:xfrm>
            <a:graphic>
              <a:graphicData uri="http://schemas.microsoft.com/office/powerpoint/2016/slidezoom">
                <pslz:sldZm>
                  <pslz:sldZmObj sldId="294" cId="1147574789">
                    <pslz:zmPr id="{40B7A74F-B5F0-4F14-8A5F-6F17B66FCC82}" returnToParent="0" transitionDur="1000">
                      <p166:blipFill xmlns:p166="http://schemas.microsoft.com/office/powerpoint/2016/6/main">
                        <a:blip r:embed="rId2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43441" cy="619486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3" name="슬라이드 확대/축소 82">
                <a:hlinkClick r:id="rId30" action="ppaction://hlinksldjump"/>
                <a:extLst>
                  <a:ext uri="{FF2B5EF4-FFF2-40B4-BE49-F238E27FC236}">
                    <a16:creationId xmlns:a16="http://schemas.microsoft.com/office/drawing/2014/main" id="{4CFCC70B-BEB6-4520-96AC-1BFB75B416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53201" y="4333007"/>
                <a:ext cx="1243441" cy="619486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5" name="슬라이드 확대/축소 84">
                <a:extLst>
                  <a:ext uri="{FF2B5EF4-FFF2-40B4-BE49-F238E27FC236}">
                    <a16:creationId xmlns:a16="http://schemas.microsoft.com/office/drawing/2014/main" id="{341898AD-0C07-48D5-B442-F8B01FD287D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56613062"/>
                  </p:ext>
                </p:extLst>
              </p:nvPr>
            </p:nvGraphicFramePr>
            <p:xfrm>
              <a:off x="4996007" y="4337091"/>
              <a:ext cx="1264211" cy="629834"/>
            </p:xfrm>
            <a:graphic>
              <a:graphicData uri="http://schemas.microsoft.com/office/powerpoint/2016/slidezoom">
                <pslz:sldZm>
                  <pslz:sldZmObj sldId="291" cId="1867045656">
                    <pslz:zmPr id="{C329D947-6607-4707-B532-707DD617F1A2}" returnToParent="0" transitionDur="1000">
                      <p166:blipFill xmlns:p166="http://schemas.microsoft.com/office/powerpoint/2016/6/main">
                        <a:blip r:embed="rId3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64211" cy="62983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5" name="슬라이드 확대/축소 84">
                <a:hlinkClick r:id="rId33" action="ppaction://hlinksldjump"/>
                <a:extLst>
                  <a:ext uri="{FF2B5EF4-FFF2-40B4-BE49-F238E27FC236}">
                    <a16:creationId xmlns:a16="http://schemas.microsoft.com/office/drawing/2014/main" id="{341898AD-0C07-48D5-B442-F8B01FD287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96007" y="4337091"/>
                <a:ext cx="1264211" cy="62983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7" name="슬라이드 확대/축소 86">
                <a:extLst>
                  <a:ext uri="{FF2B5EF4-FFF2-40B4-BE49-F238E27FC236}">
                    <a16:creationId xmlns:a16="http://schemas.microsoft.com/office/drawing/2014/main" id="{6ABCAE8B-3AB2-4B82-830B-BA1EF4290E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81949308"/>
                  </p:ext>
                </p:extLst>
              </p:nvPr>
            </p:nvGraphicFramePr>
            <p:xfrm>
              <a:off x="6471545" y="4331012"/>
              <a:ext cx="1236348" cy="615953"/>
            </p:xfrm>
            <a:graphic>
              <a:graphicData uri="http://schemas.microsoft.com/office/powerpoint/2016/slidezoom">
                <pslz:sldZm>
                  <pslz:sldZmObj sldId="306" cId="2799422779">
                    <pslz:zmPr id="{376052F1-F935-4BB8-A259-396FEADF1F00}" returnToParent="0" transitionDur="1000">
                      <p166:blipFill xmlns:p166="http://schemas.microsoft.com/office/powerpoint/2016/6/main">
                        <a:blip r:embed="rId3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36348" cy="61595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7" name="슬라이드 확대/축소 86">
                <a:hlinkClick r:id="rId36" action="ppaction://hlinksldjump"/>
                <a:extLst>
                  <a:ext uri="{FF2B5EF4-FFF2-40B4-BE49-F238E27FC236}">
                    <a16:creationId xmlns:a16="http://schemas.microsoft.com/office/drawing/2014/main" id="{6ABCAE8B-3AB2-4B82-830B-BA1EF4290E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71545" y="4331012"/>
                <a:ext cx="1236348" cy="61595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9" name="슬라이드 확대/축소 88">
                <a:extLst>
                  <a:ext uri="{FF2B5EF4-FFF2-40B4-BE49-F238E27FC236}">
                    <a16:creationId xmlns:a16="http://schemas.microsoft.com/office/drawing/2014/main" id="{4E4A579A-8173-4FBF-9B2A-ACA2F22C9E3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1351571"/>
                  </p:ext>
                </p:extLst>
              </p:nvPr>
            </p:nvGraphicFramePr>
            <p:xfrm>
              <a:off x="7948040" y="4347132"/>
              <a:ext cx="1204188" cy="599931"/>
            </p:xfrm>
            <a:graphic>
              <a:graphicData uri="http://schemas.microsoft.com/office/powerpoint/2016/slidezoom">
                <pslz:sldZm>
                  <pslz:sldZmObj sldId="307" cId="3599049004">
                    <pslz:zmPr id="{7066B6CD-0126-4659-AA17-D475ED6C7476}" returnToParent="0" transitionDur="1000">
                      <p166:blipFill xmlns:p166="http://schemas.microsoft.com/office/powerpoint/2016/6/main">
                        <a:blip r:embed="rId3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04188" cy="59993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9" name="슬라이드 확대/축소 88">
                <a:hlinkClick r:id="rId39" action="ppaction://hlinksldjump"/>
                <a:extLst>
                  <a:ext uri="{FF2B5EF4-FFF2-40B4-BE49-F238E27FC236}">
                    <a16:creationId xmlns:a16="http://schemas.microsoft.com/office/drawing/2014/main" id="{4E4A579A-8173-4FBF-9B2A-ACA2F22C9E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948040" y="4347132"/>
                <a:ext cx="1204188" cy="59993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EC4C9D01-2EBE-420C-B73A-1FB47508F123}"/>
              </a:ext>
            </a:extLst>
          </p:cNvPr>
          <p:cNvSpPr/>
          <p:nvPr/>
        </p:nvSpPr>
        <p:spPr>
          <a:xfrm>
            <a:off x="1275665" y="5070158"/>
            <a:ext cx="1409481" cy="1426707"/>
          </a:xfrm>
          <a:custGeom>
            <a:avLst/>
            <a:gdLst>
              <a:gd name="connsiteX0" fmla="*/ 765329 w 1528473"/>
              <a:gd name="connsiteY0" fmla="*/ 1745734 h 1746825"/>
              <a:gd name="connsiteX1" fmla="*/ 16377 w 1528473"/>
              <a:gd name="connsiteY1" fmla="*/ 1313395 h 1746825"/>
              <a:gd name="connsiteX2" fmla="*/ 16377 w 1528473"/>
              <a:gd name="connsiteY2" fmla="*/ 448716 h 1746825"/>
              <a:gd name="connsiteX3" fmla="*/ 765329 w 1528473"/>
              <a:gd name="connsiteY3" fmla="*/ 16376 h 1746825"/>
              <a:gd name="connsiteX4" fmla="*/ 1516464 w 1528473"/>
              <a:gd name="connsiteY4" fmla="*/ 448716 h 1746825"/>
              <a:gd name="connsiteX5" fmla="*/ 1516464 w 1528473"/>
              <a:gd name="connsiteY5" fmla="*/ 1313395 h 174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8473" h="1746825">
                <a:moveTo>
                  <a:pt x="765329" y="1745734"/>
                </a:moveTo>
                <a:lnTo>
                  <a:pt x="16377" y="1313395"/>
                </a:lnTo>
                <a:lnTo>
                  <a:pt x="16377" y="448716"/>
                </a:lnTo>
                <a:lnTo>
                  <a:pt x="765329" y="16376"/>
                </a:lnTo>
                <a:lnTo>
                  <a:pt x="1516464" y="448716"/>
                </a:lnTo>
                <a:lnTo>
                  <a:pt x="1516464" y="13133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52D36CEA-3A8C-40EA-B0AB-CD7A6541E872}"/>
              </a:ext>
            </a:extLst>
          </p:cNvPr>
          <p:cNvSpPr/>
          <p:nvPr/>
        </p:nvSpPr>
        <p:spPr>
          <a:xfrm>
            <a:off x="2743579" y="5076319"/>
            <a:ext cx="1409481" cy="1426707"/>
          </a:xfrm>
          <a:custGeom>
            <a:avLst/>
            <a:gdLst>
              <a:gd name="connsiteX0" fmla="*/ 765329 w 1528473"/>
              <a:gd name="connsiteY0" fmla="*/ 1745734 h 1746825"/>
              <a:gd name="connsiteX1" fmla="*/ 16377 w 1528473"/>
              <a:gd name="connsiteY1" fmla="*/ 1313395 h 1746825"/>
              <a:gd name="connsiteX2" fmla="*/ 16377 w 1528473"/>
              <a:gd name="connsiteY2" fmla="*/ 448716 h 1746825"/>
              <a:gd name="connsiteX3" fmla="*/ 765329 w 1528473"/>
              <a:gd name="connsiteY3" fmla="*/ 16376 h 1746825"/>
              <a:gd name="connsiteX4" fmla="*/ 1516464 w 1528473"/>
              <a:gd name="connsiteY4" fmla="*/ 448716 h 1746825"/>
              <a:gd name="connsiteX5" fmla="*/ 1516464 w 1528473"/>
              <a:gd name="connsiteY5" fmla="*/ 1313395 h 174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8473" h="1746825">
                <a:moveTo>
                  <a:pt x="765329" y="1745734"/>
                </a:moveTo>
                <a:lnTo>
                  <a:pt x="16377" y="1313395"/>
                </a:lnTo>
                <a:lnTo>
                  <a:pt x="16377" y="448716"/>
                </a:lnTo>
                <a:lnTo>
                  <a:pt x="765329" y="16376"/>
                </a:lnTo>
                <a:lnTo>
                  <a:pt x="1516464" y="448716"/>
                </a:lnTo>
                <a:lnTo>
                  <a:pt x="1516464" y="13133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EEBF6DCD-447D-46AA-8E84-A61933FEB57E}"/>
              </a:ext>
            </a:extLst>
          </p:cNvPr>
          <p:cNvSpPr/>
          <p:nvPr/>
        </p:nvSpPr>
        <p:spPr>
          <a:xfrm>
            <a:off x="4201075" y="5076319"/>
            <a:ext cx="1409481" cy="1426707"/>
          </a:xfrm>
          <a:custGeom>
            <a:avLst/>
            <a:gdLst>
              <a:gd name="connsiteX0" fmla="*/ 765329 w 1528473"/>
              <a:gd name="connsiteY0" fmla="*/ 1745734 h 1746825"/>
              <a:gd name="connsiteX1" fmla="*/ 16377 w 1528473"/>
              <a:gd name="connsiteY1" fmla="*/ 1313395 h 1746825"/>
              <a:gd name="connsiteX2" fmla="*/ 16377 w 1528473"/>
              <a:gd name="connsiteY2" fmla="*/ 448716 h 1746825"/>
              <a:gd name="connsiteX3" fmla="*/ 765329 w 1528473"/>
              <a:gd name="connsiteY3" fmla="*/ 16376 h 1746825"/>
              <a:gd name="connsiteX4" fmla="*/ 1516464 w 1528473"/>
              <a:gd name="connsiteY4" fmla="*/ 448716 h 1746825"/>
              <a:gd name="connsiteX5" fmla="*/ 1516464 w 1528473"/>
              <a:gd name="connsiteY5" fmla="*/ 1313395 h 174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8473" h="1746825">
                <a:moveTo>
                  <a:pt x="765329" y="1745734"/>
                </a:moveTo>
                <a:lnTo>
                  <a:pt x="16377" y="1313395"/>
                </a:lnTo>
                <a:lnTo>
                  <a:pt x="16377" y="448716"/>
                </a:lnTo>
                <a:lnTo>
                  <a:pt x="765329" y="16376"/>
                </a:lnTo>
                <a:lnTo>
                  <a:pt x="1516464" y="448716"/>
                </a:lnTo>
                <a:lnTo>
                  <a:pt x="1516464" y="13133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9" name="자유형: 도형 98">
            <a:extLst>
              <a:ext uri="{FF2B5EF4-FFF2-40B4-BE49-F238E27FC236}">
                <a16:creationId xmlns:a16="http://schemas.microsoft.com/office/drawing/2014/main" id="{4D3AACFE-D358-4219-A617-3E71184B98A0}"/>
              </a:ext>
            </a:extLst>
          </p:cNvPr>
          <p:cNvSpPr/>
          <p:nvPr/>
        </p:nvSpPr>
        <p:spPr>
          <a:xfrm>
            <a:off x="5658521" y="5070157"/>
            <a:ext cx="1409481" cy="1426707"/>
          </a:xfrm>
          <a:custGeom>
            <a:avLst/>
            <a:gdLst>
              <a:gd name="connsiteX0" fmla="*/ 765329 w 1528473"/>
              <a:gd name="connsiteY0" fmla="*/ 1745734 h 1746825"/>
              <a:gd name="connsiteX1" fmla="*/ 16377 w 1528473"/>
              <a:gd name="connsiteY1" fmla="*/ 1313395 h 1746825"/>
              <a:gd name="connsiteX2" fmla="*/ 16377 w 1528473"/>
              <a:gd name="connsiteY2" fmla="*/ 448716 h 1746825"/>
              <a:gd name="connsiteX3" fmla="*/ 765329 w 1528473"/>
              <a:gd name="connsiteY3" fmla="*/ 16376 h 1746825"/>
              <a:gd name="connsiteX4" fmla="*/ 1516464 w 1528473"/>
              <a:gd name="connsiteY4" fmla="*/ 448716 h 1746825"/>
              <a:gd name="connsiteX5" fmla="*/ 1516464 w 1528473"/>
              <a:gd name="connsiteY5" fmla="*/ 1313395 h 174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8473" h="1746825">
                <a:moveTo>
                  <a:pt x="765329" y="1745734"/>
                </a:moveTo>
                <a:lnTo>
                  <a:pt x="16377" y="1313395"/>
                </a:lnTo>
                <a:lnTo>
                  <a:pt x="16377" y="448716"/>
                </a:lnTo>
                <a:lnTo>
                  <a:pt x="765329" y="16376"/>
                </a:lnTo>
                <a:lnTo>
                  <a:pt x="1516464" y="448716"/>
                </a:lnTo>
                <a:lnTo>
                  <a:pt x="1516464" y="13133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E85DE0D9-23FD-49AE-9ADD-D1466ACD2B8E}"/>
              </a:ext>
            </a:extLst>
          </p:cNvPr>
          <p:cNvSpPr/>
          <p:nvPr/>
        </p:nvSpPr>
        <p:spPr>
          <a:xfrm>
            <a:off x="7116526" y="5070157"/>
            <a:ext cx="1409481" cy="1426707"/>
          </a:xfrm>
          <a:custGeom>
            <a:avLst/>
            <a:gdLst>
              <a:gd name="connsiteX0" fmla="*/ 765329 w 1528473"/>
              <a:gd name="connsiteY0" fmla="*/ 1745734 h 1746825"/>
              <a:gd name="connsiteX1" fmla="*/ 16377 w 1528473"/>
              <a:gd name="connsiteY1" fmla="*/ 1313395 h 1746825"/>
              <a:gd name="connsiteX2" fmla="*/ 16377 w 1528473"/>
              <a:gd name="connsiteY2" fmla="*/ 448716 h 1746825"/>
              <a:gd name="connsiteX3" fmla="*/ 765329 w 1528473"/>
              <a:gd name="connsiteY3" fmla="*/ 16376 h 1746825"/>
              <a:gd name="connsiteX4" fmla="*/ 1516464 w 1528473"/>
              <a:gd name="connsiteY4" fmla="*/ 448716 h 1746825"/>
              <a:gd name="connsiteX5" fmla="*/ 1516464 w 1528473"/>
              <a:gd name="connsiteY5" fmla="*/ 1313395 h 174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8473" h="1746825">
                <a:moveTo>
                  <a:pt x="765329" y="1745734"/>
                </a:moveTo>
                <a:lnTo>
                  <a:pt x="16377" y="1313395"/>
                </a:lnTo>
                <a:lnTo>
                  <a:pt x="16377" y="448716"/>
                </a:lnTo>
                <a:lnTo>
                  <a:pt x="765329" y="16376"/>
                </a:lnTo>
                <a:lnTo>
                  <a:pt x="1516464" y="448716"/>
                </a:lnTo>
                <a:lnTo>
                  <a:pt x="1516464" y="13133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1" name="자유형: 도형 100">
            <a:extLst>
              <a:ext uri="{FF2B5EF4-FFF2-40B4-BE49-F238E27FC236}">
                <a16:creationId xmlns:a16="http://schemas.microsoft.com/office/drawing/2014/main" id="{2D746925-09F8-49E5-AC00-06EB41AF4C07}"/>
              </a:ext>
            </a:extLst>
          </p:cNvPr>
          <p:cNvSpPr/>
          <p:nvPr/>
        </p:nvSpPr>
        <p:spPr>
          <a:xfrm>
            <a:off x="8572293" y="5059632"/>
            <a:ext cx="1409481" cy="1426707"/>
          </a:xfrm>
          <a:custGeom>
            <a:avLst/>
            <a:gdLst>
              <a:gd name="connsiteX0" fmla="*/ 765329 w 1528473"/>
              <a:gd name="connsiteY0" fmla="*/ 1745734 h 1746825"/>
              <a:gd name="connsiteX1" fmla="*/ 16377 w 1528473"/>
              <a:gd name="connsiteY1" fmla="*/ 1313395 h 1746825"/>
              <a:gd name="connsiteX2" fmla="*/ 16377 w 1528473"/>
              <a:gd name="connsiteY2" fmla="*/ 448716 h 1746825"/>
              <a:gd name="connsiteX3" fmla="*/ 765329 w 1528473"/>
              <a:gd name="connsiteY3" fmla="*/ 16376 h 1746825"/>
              <a:gd name="connsiteX4" fmla="*/ 1516464 w 1528473"/>
              <a:gd name="connsiteY4" fmla="*/ 448716 h 1746825"/>
              <a:gd name="connsiteX5" fmla="*/ 1516464 w 1528473"/>
              <a:gd name="connsiteY5" fmla="*/ 1313395 h 1746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28473" h="1746825">
                <a:moveTo>
                  <a:pt x="765329" y="1745734"/>
                </a:moveTo>
                <a:lnTo>
                  <a:pt x="16377" y="1313395"/>
                </a:lnTo>
                <a:lnTo>
                  <a:pt x="16377" y="448716"/>
                </a:lnTo>
                <a:lnTo>
                  <a:pt x="765329" y="16376"/>
                </a:lnTo>
                <a:lnTo>
                  <a:pt x="1516464" y="448716"/>
                </a:lnTo>
                <a:lnTo>
                  <a:pt x="1516464" y="13133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2" name="슬라이드 확대/축소 91">
                <a:extLst>
                  <a:ext uri="{FF2B5EF4-FFF2-40B4-BE49-F238E27FC236}">
                    <a16:creationId xmlns:a16="http://schemas.microsoft.com/office/drawing/2014/main" id="{DCCEA7F5-1F5E-40BD-8AA7-4B69DA10F4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37339430"/>
                  </p:ext>
                </p:extLst>
              </p:nvPr>
            </p:nvGraphicFramePr>
            <p:xfrm>
              <a:off x="1413368" y="5465238"/>
              <a:ext cx="1158498" cy="651655"/>
            </p:xfrm>
            <a:graphic>
              <a:graphicData uri="http://schemas.microsoft.com/office/powerpoint/2016/slidezoom">
                <pslz:sldZm>
                  <pslz:sldZmObj sldId="308" cId="2967993741">
                    <pslz:zmPr id="{2532B2FD-9C86-4235-B580-3EF2446DC629}" returnToParent="0" transitionDur="1000">
                      <p166:blipFill xmlns:p166="http://schemas.microsoft.com/office/powerpoint/2016/6/main">
                        <a:blip r:embed="rId4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58498" cy="651655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2" name="슬라이드 확대/축소 91">
                <a:hlinkClick r:id="rId42" action="ppaction://hlinksldjump"/>
                <a:extLst>
                  <a:ext uri="{FF2B5EF4-FFF2-40B4-BE49-F238E27FC236}">
                    <a16:creationId xmlns:a16="http://schemas.microsoft.com/office/drawing/2014/main" id="{DCCEA7F5-1F5E-40BD-8AA7-4B69DA10F4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13368" y="5465238"/>
                <a:ext cx="1158498" cy="651655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5" name="슬라이드 확대/축소 94">
                <a:extLst>
                  <a:ext uri="{FF2B5EF4-FFF2-40B4-BE49-F238E27FC236}">
                    <a16:creationId xmlns:a16="http://schemas.microsoft.com/office/drawing/2014/main" id="{3DC5A840-0849-45CD-9BC4-55F2F9C7FD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66650819"/>
                  </p:ext>
                </p:extLst>
              </p:nvPr>
            </p:nvGraphicFramePr>
            <p:xfrm>
              <a:off x="2839638" y="5451368"/>
              <a:ext cx="1210015" cy="680633"/>
            </p:xfrm>
            <a:graphic>
              <a:graphicData uri="http://schemas.microsoft.com/office/powerpoint/2016/slidezoom">
                <pslz:sldZm>
                  <pslz:sldZmObj sldId="309" cId="158032188">
                    <pslz:zmPr id="{22FF9C9D-8B90-4FA5-AB69-2C2B1246A8AA}" returnToParent="0" transitionDur="1000">
                      <p166:blipFill xmlns:p166="http://schemas.microsoft.com/office/powerpoint/2016/6/main">
                        <a:blip r:embed="rId4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0015" cy="680633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5" name="슬라이드 확대/축소 94">
                <a:hlinkClick r:id="rId45" action="ppaction://hlinksldjump"/>
                <a:extLst>
                  <a:ext uri="{FF2B5EF4-FFF2-40B4-BE49-F238E27FC236}">
                    <a16:creationId xmlns:a16="http://schemas.microsoft.com/office/drawing/2014/main" id="{3DC5A840-0849-45CD-9BC4-55F2F9C7FD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839638" y="5451368"/>
                <a:ext cx="1210015" cy="680633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4" name="슬라이드 확대/축소 103">
                <a:extLst>
                  <a:ext uri="{FF2B5EF4-FFF2-40B4-BE49-F238E27FC236}">
                    <a16:creationId xmlns:a16="http://schemas.microsoft.com/office/drawing/2014/main" id="{FB728ACC-7364-443A-914F-9E3ABA9B9F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348766"/>
                  </p:ext>
                </p:extLst>
              </p:nvPr>
            </p:nvGraphicFramePr>
            <p:xfrm>
              <a:off x="4305044" y="5458907"/>
              <a:ext cx="1221106" cy="686872"/>
            </p:xfrm>
            <a:graphic>
              <a:graphicData uri="http://schemas.microsoft.com/office/powerpoint/2016/slidezoom">
                <pslz:sldZm>
                  <pslz:sldZmObj sldId="310" cId="1057755654">
                    <pslz:zmPr id="{B3BE82AF-6E00-4949-ADA0-516CA773DAC2}" returnToParent="0" transitionDur="1000">
                      <p166:blipFill xmlns:p166="http://schemas.microsoft.com/office/powerpoint/2016/6/main">
                        <a:blip r:embed="rId4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21106" cy="68687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4" name="슬라이드 확대/축소 103">
                <a:hlinkClick r:id="rId48" action="ppaction://hlinksldjump"/>
                <a:extLst>
                  <a:ext uri="{FF2B5EF4-FFF2-40B4-BE49-F238E27FC236}">
                    <a16:creationId xmlns:a16="http://schemas.microsoft.com/office/drawing/2014/main" id="{FB728ACC-7364-443A-914F-9E3ABA9B9F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05044" y="5458907"/>
                <a:ext cx="1221106" cy="68687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6" name="슬라이드 확대/축소 105">
                <a:extLst>
                  <a:ext uri="{FF2B5EF4-FFF2-40B4-BE49-F238E27FC236}">
                    <a16:creationId xmlns:a16="http://schemas.microsoft.com/office/drawing/2014/main" id="{38ACD2E0-0E59-4186-BECD-572FEBE130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7752103"/>
                  </p:ext>
                </p:extLst>
              </p:nvPr>
            </p:nvGraphicFramePr>
            <p:xfrm>
              <a:off x="5746261" y="5429107"/>
              <a:ext cx="1249465" cy="702824"/>
            </p:xfrm>
            <a:graphic>
              <a:graphicData uri="http://schemas.microsoft.com/office/powerpoint/2016/slidezoom">
                <pslz:sldZm>
                  <pslz:sldZmObj sldId="295" cId="1972977022">
                    <pslz:zmPr id="{6900F928-5820-433B-A2D2-3369ECAC87FF}" returnToParent="0" transitionDur="1000">
                      <p166:blipFill xmlns:p166="http://schemas.microsoft.com/office/powerpoint/2016/6/main">
                        <a:blip r:embed="rId5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49465" cy="70282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6" name="슬라이드 확대/축소 105">
                <a:hlinkClick r:id="rId51" action="ppaction://hlinksldjump"/>
                <a:extLst>
                  <a:ext uri="{FF2B5EF4-FFF2-40B4-BE49-F238E27FC236}">
                    <a16:creationId xmlns:a16="http://schemas.microsoft.com/office/drawing/2014/main" id="{38ACD2E0-0E59-4186-BECD-572FEBE130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746261" y="5429107"/>
                <a:ext cx="1249465" cy="702824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8" name="슬라이드 확대/축소 107">
                <a:extLst>
                  <a:ext uri="{FF2B5EF4-FFF2-40B4-BE49-F238E27FC236}">
                    <a16:creationId xmlns:a16="http://schemas.microsoft.com/office/drawing/2014/main" id="{2A8F3C62-A368-4261-A272-48E38177EA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71270408"/>
                  </p:ext>
                </p:extLst>
              </p:nvPr>
            </p:nvGraphicFramePr>
            <p:xfrm>
              <a:off x="7217487" y="5448657"/>
              <a:ext cx="1212910" cy="682262"/>
            </p:xfrm>
            <a:graphic>
              <a:graphicData uri="http://schemas.microsoft.com/office/powerpoint/2016/slidezoom">
                <pslz:sldZm>
                  <pslz:sldZmObj sldId="296" cId="2679067769">
                    <pslz:zmPr id="{6E0A8220-F0C2-4772-A763-0E37A852B8B7}" returnToParent="0" transitionDur="1000">
                      <p166:blipFill xmlns:p166="http://schemas.microsoft.com/office/powerpoint/2016/6/main">
                        <a:blip r:embed="rId5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2910" cy="68226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8" name="슬라이드 확대/축소 107">
                <a:hlinkClick r:id="rId54" action="ppaction://hlinksldjump"/>
                <a:extLst>
                  <a:ext uri="{FF2B5EF4-FFF2-40B4-BE49-F238E27FC236}">
                    <a16:creationId xmlns:a16="http://schemas.microsoft.com/office/drawing/2014/main" id="{2A8F3C62-A368-4261-A272-48E38177EA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17487" y="5448657"/>
                <a:ext cx="1212910" cy="682262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0" name="슬라이드 확대/축소 109">
                <a:extLst>
                  <a:ext uri="{FF2B5EF4-FFF2-40B4-BE49-F238E27FC236}">
                    <a16:creationId xmlns:a16="http://schemas.microsoft.com/office/drawing/2014/main" id="{9FE10153-6005-47A2-8D22-8436984F197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24051899"/>
                  </p:ext>
                </p:extLst>
              </p:nvPr>
            </p:nvGraphicFramePr>
            <p:xfrm>
              <a:off x="8665214" y="5438148"/>
              <a:ext cx="1227964" cy="690730"/>
            </p:xfrm>
            <a:graphic>
              <a:graphicData uri="http://schemas.microsoft.com/office/powerpoint/2016/slidezoom">
                <pslz:sldZm>
                  <pslz:sldZmObj sldId="311" cId="41511090">
                    <pslz:zmPr id="{3B921FA4-A27D-481D-BF41-B113A8ECE217}" returnToParent="0" transitionDur="1000">
                      <p166:blipFill xmlns:p166="http://schemas.microsoft.com/office/powerpoint/2016/6/main">
                        <a:blip r:embed="rId5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27964" cy="69073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0" name="슬라이드 확대/축소 109">
                <a:hlinkClick r:id="rId57" action="ppaction://hlinksldjump"/>
                <a:extLst>
                  <a:ext uri="{FF2B5EF4-FFF2-40B4-BE49-F238E27FC236}">
                    <a16:creationId xmlns:a16="http://schemas.microsoft.com/office/drawing/2014/main" id="{9FE10153-6005-47A2-8D22-8436984F19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665214" y="5438148"/>
                <a:ext cx="1227964" cy="69073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721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83276" y="783247"/>
            <a:ext cx="310117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150" dirty="0" err="1">
                <a:latin typeface="Montserrat ExtraBold"/>
              </a:rPr>
              <a:t>Luniverse</a:t>
            </a:r>
            <a:r>
              <a:rPr lang="en-US" altLang="ko-KR" sz="3600" spc="-150" dirty="0">
                <a:latin typeface="Montserrat ExtraBold"/>
              </a:rPr>
              <a:t> Review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944" y="1351342"/>
            <a:ext cx="4116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ea typeface="맑은 고딕"/>
              </a:rPr>
              <a:t>애로사항</a:t>
            </a:r>
            <a:endParaRPr lang="ko-KR" altLang="en-US" sz="1400" b="1" dirty="0">
              <a:latin typeface="맑은 고딕"/>
              <a:ea typeface="맑은 고딕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ED8C140-E671-4A2E-9EC3-5EDFEDE1377F}"/>
              </a:ext>
            </a:extLst>
          </p:cNvPr>
          <p:cNvGrpSpPr/>
          <p:nvPr/>
        </p:nvGrpSpPr>
        <p:grpSpPr>
          <a:xfrm>
            <a:off x="10746362" y="5335555"/>
            <a:ext cx="1225826" cy="1313403"/>
            <a:chOff x="5408946" y="2351393"/>
            <a:chExt cx="1225826" cy="131340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B5F97C9-E69E-4EE0-B44F-55E9E955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946" y="2351393"/>
              <a:ext cx="1209101" cy="10239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03D6A9A-1913-4678-8341-63AB32AA7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9892" y="3415210"/>
              <a:ext cx="1174880" cy="249586"/>
            </a:xfrm>
            <a:prstGeom prst="rect">
              <a:avLst/>
            </a:prstGeom>
          </p:spPr>
        </p:pic>
      </p:grp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9A1DBCC-EA21-4F0C-91EC-C1FFDB8F9C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688227"/>
            <a:ext cx="9772650" cy="502549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5B7A5CD-EAC7-45CE-9C86-805E0C563CAE}"/>
              </a:ext>
            </a:extLst>
          </p:cNvPr>
          <p:cNvSpPr/>
          <p:nvPr/>
        </p:nvSpPr>
        <p:spPr>
          <a:xfrm>
            <a:off x="3067050" y="1688227"/>
            <a:ext cx="962025" cy="178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47B08-5E77-4EE6-BD79-1F0947FA572E}"/>
              </a:ext>
            </a:extLst>
          </p:cNvPr>
          <p:cNvSpPr txBox="1"/>
          <p:nvPr/>
        </p:nvSpPr>
        <p:spPr>
          <a:xfrm>
            <a:off x="5172074" y="2838450"/>
            <a:ext cx="5076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Side Chain </a:t>
            </a:r>
            <a:r>
              <a:rPr lang="ko-KR" altLang="en-US" dirty="0"/>
              <a:t>정보란에</a:t>
            </a:r>
            <a:endParaRPr lang="en-US" altLang="ko-KR" dirty="0"/>
          </a:p>
          <a:p>
            <a:r>
              <a:rPr lang="en-US" altLang="ko-KR" dirty="0"/>
              <a:t>Chain ID</a:t>
            </a:r>
            <a:r>
              <a:rPr lang="ko-KR" altLang="en-US" dirty="0"/>
              <a:t>를 표시해줬으면</a:t>
            </a:r>
            <a:r>
              <a:rPr lang="en-US" altLang="ko-KR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67906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83276" y="783247"/>
            <a:ext cx="310117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150" dirty="0" err="1">
                <a:latin typeface="Montserrat ExtraBold"/>
              </a:rPr>
              <a:t>Luniverse</a:t>
            </a:r>
            <a:r>
              <a:rPr lang="en-US" altLang="ko-KR" sz="3600" spc="-150" dirty="0">
                <a:latin typeface="Montserrat ExtraBold"/>
              </a:rPr>
              <a:t> Review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944" y="1351342"/>
            <a:ext cx="4116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ea typeface="맑은 고딕"/>
              </a:rPr>
              <a:t>애로사항</a:t>
            </a:r>
            <a:endParaRPr lang="ko-KR" altLang="en-US" sz="1400" b="1" dirty="0">
              <a:latin typeface="맑은 고딕"/>
              <a:ea typeface="맑은 고딕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ED8C140-E671-4A2E-9EC3-5EDFEDE1377F}"/>
              </a:ext>
            </a:extLst>
          </p:cNvPr>
          <p:cNvGrpSpPr/>
          <p:nvPr/>
        </p:nvGrpSpPr>
        <p:grpSpPr>
          <a:xfrm>
            <a:off x="10746362" y="5335555"/>
            <a:ext cx="1225826" cy="1313403"/>
            <a:chOff x="5408946" y="2351393"/>
            <a:chExt cx="1225826" cy="131340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B5F97C9-E69E-4EE0-B44F-55E9E955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946" y="2351393"/>
              <a:ext cx="1209101" cy="10239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03D6A9A-1913-4678-8341-63AB32AA7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9892" y="3415210"/>
              <a:ext cx="1174880" cy="249586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90E5A06F-C743-40E9-B1C3-40CD225F8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75" y="1798797"/>
            <a:ext cx="9772650" cy="4600575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0EED7A1B-2538-4EFF-BD6A-7A250AFFA1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2" y="2757487"/>
            <a:ext cx="3171825" cy="216217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C6AA0D9-6BF0-40CC-94EF-26C777D5A880}"/>
              </a:ext>
            </a:extLst>
          </p:cNvPr>
          <p:cNvCxnSpPr/>
          <p:nvPr/>
        </p:nvCxnSpPr>
        <p:spPr>
          <a:xfrm flipH="1" flipV="1">
            <a:off x="7362825" y="4248150"/>
            <a:ext cx="1495425" cy="9715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73B787-4FFD-4673-862C-220F81E74F29}"/>
              </a:ext>
            </a:extLst>
          </p:cNvPr>
          <p:cNvSpPr txBox="1"/>
          <p:nvPr/>
        </p:nvSpPr>
        <p:spPr>
          <a:xfrm>
            <a:off x="7581900" y="2757487"/>
            <a:ext cx="295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닫는 기능이 없어서 모든 화면에 따라다닌다</a:t>
            </a:r>
            <a:r>
              <a:rPr lang="en-US" altLang="ko-KR" dirty="0"/>
              <a:t>…. </a:t>
            </a:r>
            <a:r>
              <a:rPr lang="ko-KR" altLang="en-US" dirty="0" err="1"/>
              <a:t>ㅜㅜ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1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31C6DE2-2816-4C7B-BDB7-45286DBE8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611" y="1505230"/>
            <a:ext cx="8002770" cy="52294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3276" y="783247"/>
            <a:ext cx="310117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150" dirty="0" err="1">
                <a:latin typeface="Montserrat ExtraBold"/>
              </a:rPr>
              <a:t>Luniverse</a:t>
            </a:r>
            <a:r>
              <a:rPr lang="en-US" altLang="ko-KR" sz="3600" spc="-150" dirty="0">
                <a:latin typeface="Montserrat ExtraBold"/>
              </a:rPr>
              <a:t> Review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945" y="1351342"/>
            <a:ext cx="185345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 dirty="0" err="1">
                <a:latin typeface="맑은 고딕"/>
                <a:ea typeface="맑은 고딕"/>
              </a:rPr>
              <a:t>Luniverse</a:t>
            </a:r>
            <a:r>
              <a:rPr lang="en-US" altLang="ko-KR" sz="1400" b="1" dirty="0">
                <a:latin typeface="맑은 고딕"/>
                <a:ea typeface="맑은 고딕"/>
              </a:rPr>
              <a:t> Overview</a:t>
            </a:r>
            <a:endParaRPr lang="ko-KR" altLang="en-US" sz="1400" b="1" dirty="0">
              <a:latin typeface="맑은 고딕"/>
              <a:ea typeface="맑은 고딕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ECA8BE8-295B-4FBC-A0AE-98294CF0025A}"/>
              </a:ext>
            </a:extLst>
          </p:cNvPr>
          <p:cNvGrpSpPr/>
          <p:nvPr/>
        </p:nvGrpSpPr>
        <p:grpSpPr>
          <a:xfrm>
            <a:off x="10746362" y="5335555"/>
            <a:ext cx="1225826" cy="1313403"/>
            <a:chOff x="5408946" y="2351393"/>
            <a:chExt cx="1225826" cy="131340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3825A14-01CB-4A67-B267-7B187CA87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8946" y="2351393"/>
              <a:ext cx="1209101" cy="102392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C00CB14-E33A-47A5-AEEA-59E31C43C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9892" y="3415210"/>
              <a:ext cx="1174880" cy="2495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0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A34A7FC-B7DE-436B-961B-37B09ED9A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883" y="4368463"/>
            <a:ext cx="5843029" cy="1396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3276" y="783247"/>
            <a:ext cx="310117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150" dirty="0" err="1">
                <a:latin typeface="Montserrat ExtraBold"/>
              </a:rPr>
              <a:t>Luniverse</a:t>
            </a:r>
            <a:r>
              <a:rPr lang="en-US" altLang="ko-KR" sz="3600" spc="-150" dirty="0">
                <a:latin typeface="Montserrat ExtraBold"/>
              </a:rPr>
              <a:t> Review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945" y="1351342"/>
            <a:ext cx="90281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b="1" dirty="0">
                <a:latin typeface="맑은 고딕"/>
                <a:ea typeface="맑은 고딕"/>
              </a:rPr>
              <a:t>회원가입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ECA8BE8-295B-4FBC-A0AE-98294CF0025A}"/>
              </a:ext>
            </a:extLst>
          </p:cNvPr>
          <p:cNvGrpSpPr/>
          <p:nvPr/>
        </p:nvGrpSpPr>
        <p:grpSpPr>
          <a:xfrm>
            <a:off x="10746362" y="5335555"/>
            <a:ext cx="1225826" cy="1313403"/>
            <a:chOff x="5408946" y="2351393"/>
            <a:chExt cx="1225826" cy="131340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3825A14-01CB-4A67-B267-7B187CA87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8946" y="2351393"/>
              <a:ext cx="1209101" cy="102392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C00CB14-E33A-47A5-AEEA-59E31C43C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9892" y="3415210"/>
              <a:ext cx="1174880" cy="249586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3C1F4EF-1935-4DAB-809B-C602C34E93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1105" y="1618389"/>
            <a:ext cx="3482493" cy="5067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CEC356-B964-4DB9-B147-AD096C1B5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5737" y="1743300"/>
            <a:ext cx="5000625" cy="2257425"/>
          </a:xfrm>
          <a:prstGeom prst="rect">
            <a:avLst/>
          </a:prstGeom>
        </p:spPr>
      </p:pic>
      <p:sp>
        <p:nvSpPr>
          <p:cNvPr id="11" name="칠각형 10">
            <a:extLst>
              <a:ext uri="{FF2B5EF4-FFF2-40B4-BE49-F238E27FC236}">
                <a16:creationId xmlns:a16="http://schemas.microsoft.com/office/drawing/2014/main" id="{B1DF4EA8-CC51-432B-A05A-1D20B24852F1}"/>
              </a:ext>
            </a:extLst>
          </p:cNvPr>
          <p:cNvSpPr/>
          <p:nvPr/>
        </p:nvSpPr>
        <p:spPr>
          <a:xfrm>
            <a:off x="1742529" y="1764879"/>
            <a:ext cx="354587" cy="307777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8EA28-0B66-43D5-BB16-3CACDBEEF70B}"/>
              </a:ext>
            </a:extLst>
          </p:cNvPr>
          <p:cNvSpPr txBox="1"/>
          <p:nvPr/>
        </p:nvSpPr>
        <p:spPr>
          <a:xfrm>
            <a:off x="1771105" y="1743300"/>
            <a:ext cx="23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칠각형 12">
            <a:extLst>
              <a:ext uri="{FF2B5EF4-FFF2-40B4-BE49-F238E27FC236}">
                <a16:creationId xmlns:a16="http://schemas.microsoft.com/office/drawing/2014/main" id="{63164707-D3D5-442D-86F4-C456EBBA59F5}"/>
              </a:ext>
            </a:extLst>
          </p:cNvPr>
          <p:cNvSpPr/>
          <p:nvPr/>
        </p:nvSpPr>
        <p:spPr>
          <a:xfrm>
            <a:off x="5385342" y="1496032"/>
            <a:ext cx="354587" cy="307777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1F4550-F690-4C40-B101-A2DD0286DCC4}"/>
              </a:ext>
            </a:extLst>
          </p:cNvPr>
          <p:cNvSpPr txBox="1"/>
          <p:nvPr/>
        </p:nvSpPr>
        <p:spPr>
          <a:xfrm>
            <a:off x="5413918" y="1474453"/>
            <a:ext cx="23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칠각형 14">
            <a:extLst>
              <a:ext uri="{FF2B5EF4-FFF2-40B4-BE49-F238E27FC236}">
                <a16:creationId xmlns:a16="http://schemas.microsoft.com/office/drawing/2014/main" id="{55C927AA-6600-4FEE-B6C2-AF89D7509AD6}"/>
              </a:ext>
            </a:extLst>
          </p:cNvPr>
          <p:cNvSpPr/>
          <p:nvPr/>
        </p:nvSpPr>
        <p:spPr>
          <a:xfrm>
            <a:off x="5413918" y="3429000"/>
            <a:ext cx="354587" cy="307777"/>
          </a:xfrm>
          <a:prstGeom prst="heptag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1BB5C6-5497-4116-97B6-5E8B2E597EC8}"/>
              </a:ext>
            </a:extLst>
          </p:cNvPr>
          <p:cNvSpPr txBox="1"/>
          <p:nvPr/>
        </p:nvSpPr>
        <p:spPr>
          <a:xfrm>
            <a:off x="5442494" y="3407421"/>
            <a:ext cx="23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67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83276" y="783247"/>
            <a:ext cx="310117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150" dirty="0" err="1">
                <a:latin typeface="Montserrat ExtraBold"/>
              </a:rPr>
              <a:t>Luniverse</a:t>
            </a:r>
            <a:r>
              <a:rPr lang="en-US" altLang="ko-KR" sz="3600" spc="-150" dirty="0">
                <a:latin typeface="Montserrat ExtraBold"/>
              </a:rPr>
              <a:t> Review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945" y="1351342"/>
            <a:ext cx="114525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latin typeface="맑은 고딕"/>
                <a:ea typeface="맑은 고딕"/>
              </a:rPr>
              <a:t>Wallet</a:t>
            </a:r>
            <a:r>
              <a:rPr lang="ko-KR" altLang="en-US" sz="1400" b="1" dirty="0">
                <a:latin typeface="맑은 고딕"/>
                <a:ea typeface="맑은 고딕"/>
              </a:rPr>
              <a:t> 발급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ECA8BE8-295B-4FBC-A0AE-98294CF0025A}"/>
              </a:ext>
            </a:extLst>
          </p:cNvPr>
          <p:cNvGrpSpPr/>
          <p:nvPr/>
        </p:nvGrpSpPr>
        <p:grpSpPr>
          <a:xfrm>
            <a:off x="10746362" y="5335555"/>
            <a:ext cx="1225826" cy="1313403"/>
            <a:chOff x="5408946" y="2351393"/>
            <a:chExt cx="1225826" cy="131340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3825A14-01CB-4A67-B267-7B187CA87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946" y="2351393"/>
              <a:ext cx="1209101" cy="102392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C00CB14-E33A-47A5-AEEA-59E31C43C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9892" y="3415210"/>
              <a:ext cx="1174880" cy="249586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2D5B760-04AE-4330-AF4B-98EC20DB4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45" y="1891410"/>
            <a:ext cx="4862781" cy="261759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3B49E4B-8FDB-458A-A1FC-0C3CF375A5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0404" y="2805809"/>
            <a:ext cx="5264781" cy="284251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32EE15F-5C74-4D35-B364-C27198FD68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6836" y="3387814"/>
            <a:ext cx="5810472" cy="315677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EB2DD58-A4D1-4A7A-B291-230F15FA8A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3861" y="2212938"/>
            <a:ext cx="6912864" cy="402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1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83276" y="783247"/>
            <a:ext cx="310117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150" dirty="0" err="1">
                <a:latin typeface="Montserrat ExtraBold"/>
              </a:rPr>
              <a:t>Luniverse</a:t>
            </a:r>
            <a:r>
              <a:rPr lang="en-US" altLang="ko-KR" sz="3600" spc="-150" dirty="0">
                <a:latin typeface="Montserrat ExtraBold"/>
              </a:rPr>
              <a:t> Review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945" y="1351342"/>
            <a:ext cx="128881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ea typeface="맑은 고딕"/>
              </a:rPr>
              <a:t>Service Main</a:t>
            </a:r>
            <a:endParaRPr lang="ko-KR" altLang="en-US" sz="1400" b="1" dirty="0">
              <a:ea typeface="맑은 고딕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4384743-FA7A-44F0-B8FD-731A15648AB0}"/>
              </a:ext>
            </a:extLst>
          </p:cNvPr>
          <p:cNvGrpSpPr/>
          <p:nvPr/>
        </p:nvGrpSpPr>
        <p:grpSpPr>
          <a:xfrm>
            <a:off x="10746362" y="5335555"/>
            <a:ext cx="1225826" cy="1313403"/>
            <a:chOff x="5408946" y="2351393"/>
            <a:chExt cx="1225826" cy="131340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EF1D5FD-82CF-47CD-A7E1-29A88D50E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946" y="2351393"/>
              <a:ext cx="1209101" cy="10239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6AF0072-D39F-4021-B5D9-ABB92D795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9892" y="3415210"/>
              <a:ext cx="1174880" cy="249586"/>
            </a:xfrm>
            <a:prstGeom prst="rect">
              <a:avLst/>
            </a:prstGeom>
          </p:spPr>
        </p:pic>
      </p:grp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7B57D88-0E8D-4989-98AA-2D1B88C2E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49" y="1808542"/>
            <a:ext cx="9967417" cy="465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0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83276" y="783247"/>
            <a:ext cx="310117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150" dirty="0" err="1">
                <a:latin typeface="Montserrat ExtraBold"/>
              </a:rPr>
              <a:t>Luniverse</a:t>
            </a:r>
            <a:r>
              <a:rPr lang="en-US" altLang="ko-KR" sz="3600" spc="-150" dirty="0">
                <a:latin typeface="Montserrat ExtraBold"/>
              </a:rPr>
              <a:t> Review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945" y="1351342"/>
            <a:ext cx="166622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 dirty="0" err="1">
                <a:ea typeface="맑은 고딕"/>
              </a:rPr>
              <a:t>Luniverse</a:t>
            </a:r>
            <a:r>
              <a:rPr lang="en-US" altLang="ko-KR" sz="1400" b="1" dirty="0">
                <a:ea typeface="맑은 고딕"/>
              </a:rPr>
              <a:t> Service</a:t>
            </a:r>
            <a:endParaRPr lang="ko-KR" altLang="en-US" sz="1400" b="1" dirty="0">
              <a:ea typeface="맑은 고딕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ED8C140-E671-4A2E-9EC3-5EDFEDE1377F}"/>
              </a:ext>
            </a:extLst>
          </p:cNvPr>
          <p:cNvGrpSpPr/>
          <p:nvPr/>
        </p:nvGrpSpPr>
        <p:grpSpPr>
          <a:xfrm>
            <a:off x="10746362" y="5335555"/>
            <a:ext cx="1225826" cy="1313403"/>
            <a:chOff x="5408946" y="2351393"/>
            <a:chExt cx="1225826" cy="131340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B5F97C9-E69E-4EE0-B44F-55E9E955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946" y="2351393"/>
              <a:ext cx="1209101" cy="10239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03D6A9A-1913-4678-8341-63AB32AA7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9892" y="3415210"/>
              <a:ext cx="1174880" cy="24958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F25DD75-0F1E-42F5-84AB-AAA7BD2E2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850" y="680557"/>
            <a:ext cx="3878669" cy="59684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8AC7F0E-ABB8-4C69-B09F-5F2B60C8A8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575" y="2073676"/>
            <a:ext cx="5194728" cy="385686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191522-79A1-4523-8726-DB52A30E6A1B}"/>
              </a:ext>
            </a:extLst>
          </p:cNvPr>
          <p:cNvSpPr/>
          <p:nvPr/>
        </p:nvSpPr>
        <p:spPr>
          <a:xfrm>
            <a:off x="6714309" y="4362994"/>
            <a:ext cx="3553097" cy="1567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69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C50B7F6-3A1D-475E-817C-7433A448E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45" y="1806937"/>
            <a:ext cx="10120949" cy="47941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3276" y="783247"/>
            <a:ext cx="310117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150" dirty="0" err="1">
                <a:latin typeface="Montserrat ExtraBold"/>
              </a:rPr>
              <a:t>Luniverse</a:t>
            </a:r>
            <a:r>
              <a:rPr lang="en-US" altLang="ko-KR" sz="3600" spc="-150" dirty="0">
                <a:latin typeface="Montserrat ExtraBold"/>
              </a:rPr>
              <a:t> Review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945" y="1351342"/>
            <a:ext cx="166622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 dirty="0" err="1">
                <a:ea typeface="맑은 고딕"/>
              </a:rPr>
              <a:t>Luniverse</a:t>
            </a:r>
            <a:r>
              <a:rPr lang="en-US" altLang="ko-KR" sz="1400" b="1" dirty="0">
                <a:ea typeface="맑은 고딕"/>
              </a:rPr>
              <a:t> Service</a:t>
            </a:r>
            <a:endParaRPr lang="ko-KR" altLang="en-US" sz="1400" b="1" dirty="0">
              <a:ea typeface="맑은 고딕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ED8C140-E671-4A2E-9EC3-5EDFEDE1377F}"/>
              </a:ext>
            </a:extLst>
          </p:cNvPr>
          <p:cNvGrpSpPr/>
          <p:nvPr/>
        </p:nvGrpSpPr>
        <p:grpSpPr>
          <a:xfrm>
            <a:off x="10746362" y="5335555"/>
            <a:ext cx="1225826" cy="1313403"/>
            <a:chOff x="5408946" y="2351393"/>
            <a:chExt cx="1225826" cy="131340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B5F97C9-E69E-4EE0-B44F-55E9E955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8946" y="2351393"/>
              <a:ext cx="1209101" cy="10239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03D6A9A-1913-4678-8341-63AB32AA7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9892" y="3415210"/>
              <a:ext cx="1174880" cy="249586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FC045B-2170-41AF-BB24-47FF82B48F6E}"/>
              </a:ext>
            </a:extLst>
          </p:cNvPr>
          <p:cNvSpPr/>
          <p:nvPr/>
        </p:nvSpPr>
        <p:spPr>
          <a:xfrm>
            <a:off x="2024743" y="1856463"/>
            <a:ext cx="1267097" cy="344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08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83276" y="783247"/>
            <a:ext cx="310117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600" spc="-150" dirty="0" err="1">
                <a:latin typeface="Montserrat ExtraBold"/>
              </a:rPr>
              <a:t>Luniverse</a:t>
            </a:r>
            <a:r>
              <a:rPr lang="en-US" altLang="ko-KR" sz="3600" spc="-150" dirty="0">
                <a:latin typeface="Montserrat ExtraBold"/>
              </a:rPr>
              <a:t> Review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8945" y="1351342"/>
            <a:ext cx="166622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 dirty="0" err="1">
                <a:ea typeface="맑은 고딕"/>
              </a:rPr>
              <a:t>Luniverse</a:t>
            </a:r>
            <a:r>
              <a:rPr lang="en-US" altLang="ko-KR" sz="1400" b="1" dirty="0">
                <a:ea typeface="맑은 고딕"/>
              </a:rPr>
              <a:t> Service</a:t>
            </a:r>
            <a:endParaRPr lang="ko-KR" altLang="en-US" sz="1400" b="1" dirty="0">
              <a:ea typeface="맑은 고딕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ED8C140-E671-4A2E-9EC3-5EDFEDE1377F}"/>
              </a:ext>
            </a:extLst>
          </p:cNvPr>
          <p:cNvGrpSpPr/>
          <p:nvPr/>
        </p:nvGrpSpPr>
        <p:grpSpPr>
          <a:xfrm>
            <a:off x="10746362" y="5335555"/>
            <a:ext cx="1225826" cy="1313403"/>
            <a:chOff x="5408946" y="2351393"/>
            <a:chExt cx="1225826" cy="131340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B5F97C9-E69E-4EE0-B44F-55E9E9556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8946" y="2351393"/>
              <a:ext cx="1209101" cy="102392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03D6A9A-1913-4678-8341-63AB32AA7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9892" y="3415210"/>
              <a:ext cx="1174880" cy="249586"/>
            </a:xfrm>
            <a:prstGeom prst="rect">
              <a:avLst/>
            </a:prstGeom>
          </p:spPr>
        </p:pic>
      </p:grp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494A7FB-45EA-4167-BEC7-2EE645B13E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34" y="1804496"/>
            <a:ext cx="10018363" cy="474026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2A6E28-101A-4EFE-B085-1295500EE21C}"/>
              </a:ext>
            </a:extLst>
          </p:cNvPr>
          <p:cNvSpPr/>
          <p:nvPr/>
        </p:nvSpPr>
        <p:spPr>
          <a:xfrm>
            <a:off x="6096000" y="3831826"/>
            <a:ext cx="4354286" cy="5703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3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409</Words>
  <Application>Microsoft Office PowerPoint</Application>
  <PresentationFormat>와이드스크린</PresentationFormat>
  <Paragraphs>87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Montserrat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슬기</dc:creator>
  <cp:lastModifiedBy>범선 홍</cp:lastModifiedBy>
  <cp:revision>154</cp:revision>
  <dcterms:created xsi:type="dcterms:W3CDTF">2018-06-26T03:43:42Z</dcterms:created>
  <dcterms:modified xsi:type="dcterms:W3CDTF">2019-03-10T15:48:26Z</dcterms:modified>
  <cp:version>1000.0000.01</cp:version>
</cp:coreProperties>
</file>