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8"/>
    <p:restoredTop sz="94687"/>
  </p:normalViewPr>
  <p:slideViewPr>
    <p:cSldViewPr snapToGrid="0" snapToObjects="1">
      <p:cViewPr>
        <p:scale>
          <a:sx n="103" d="100"/>
          <a:sy n="103" d="100"/>
        </p:scale>
        <p:origin x="496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2C679-1612-CD4D-B40E-214264641D0E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F1C86-C27A-9142-AB48-58C67393155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33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F1C86-C27A-9142-AB48-58C67393155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6749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5F1C86-C27A-9142-AB48-58C673931555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682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6D57-F8F5-E348-AE48-FF0D9B7FD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D44BB5-BD14-A94F-8A63-97D384359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0A919-FF36-284D-8E26-002ECFBD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0BB40-161E-1B4F-8ED9-718CFA1A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57E5B-ACB3-1541-8773-271340E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25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63C06-8AEA-B141-8A98-781C310F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6574E5-68FD-5B4B-A824-F34008FDD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A24BC6-AC17-5249-92DE-18221D73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0127A-559C-B849-97FC-35612641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279FD-0424-A24F-973A-890B6B94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997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D4220F-8030-1340-8103-7D689E3E9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2A7BB-863E-B747-8C51-BD45FE09E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5DCCB-DA85-AA44-A5AA-94D44573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8D8B69-85F2-DE40-81C7-F8A56A3F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3A3AD-50B1-234C-9C8F-CE1F5EA6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09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D3F3B-9319-7445-B5AC-C25DAB88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BD9F0-A77D-6B44-83FF-AEA8AB2F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68A52-1A07-D74D-B471-C6C1C43B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E99F2-764D-6444-98B5-E945EE4B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AB252-40D3-BC4E-B851-43F04EB4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5259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C3ADF-1C79-AA4E-8571-457177A4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50B98E-3742-D249-91A4-42CD1805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C9295-E0C1-2B49-BD4B-2209B743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DE35F-FE49-9A42-807E-16B20C50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C84BD-DC23-1D43-B93E-B240E44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65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8C27B-290F-4149-8814-8A598FB4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A8E9F-4468-B245-ACBF-FB54D443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6274D-4794-5A48-A45E-A8824D88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F9CF2-DAAB-5F4E-AE21-139F9103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67576F-7AF2-FE41-860C-DA5FED0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847EA6-B030-1546-B058-EBE897C1D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470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9A572-35E6-8243-A0E9-0CFD496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8ADDC-88EA-3B48-8773-26886CEFE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E1672B-2CDA-A344-B4AA-F08027030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ED939D-3248-2840-B726-1C393A3F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FE2D0C-4010-6C47-B23C-CCE11C2FB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4C96F-CF4F-9149-9AC9-83058010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B0F6F8-1C0C-C844-9A89-372F3211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57B6B-4DF2-644C-BF72-F22D6CCA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81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8994B-962B-3B43-B48C-2CAE6AC2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6E8017-7645-1840-8A78-C949DA91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35EC69-7FCF-1E4D-92A7-643C717D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949B-2BDC-754C-A30C-03594080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567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ADD02D-C06B-0B46-B1CC-195AD589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BDB497-B116-7E48-AD95-B877ACB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6B250-8C2F-BD46-BF6E-9E5B4D86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30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BABB9-6E81-F44A-9473-A8D9B79C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BFB4B-18B4-2C40-B20D-0C092DBF4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B44138-64B7-7F4F-8419-E8C55266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4C19C6-CBF3-C44C-9076-EBD6E3D0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7F6601-D7B5-704E-9B24-2DFC7BD4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C3BD9-E215-E845-A12C-E6687D2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809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E9C3D-B573-6746-8105-3CB2969F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9EF9AE-CE3A-364F-B635-60FA5FE3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F421CD-92A9-C747-99F4-C9ACA36B4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F87062-B640-BC48-A001-69A68D33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41C80-63B7-2E49-90F7-5EEAD582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E9015F-A792-6C44-BC2F-B2D45DA5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366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641FB-35C2-9244-98EA-FE422FC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E91D-16E0-9F49-BDCE-478E25403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933AD-4780-EB4B-B1A5-E0495CD2E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930C-1567-7B4A-B45E-189DD3587D63}" type="datetimeFigureOut">
              <a:rPr kumimoji="1" lang="ko-KR" altLang="en-US" smtClean="0"/>
              <a:t>2019. 3. 11.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8A346-8ECF-9D44-AFA6-C043AA837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575A2-D7E5-3C4B-8735-F0D9D835A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D9509-FDF7-CE41-B970-0B13A870A0A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9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654E885-5C6B-F64A-BBD6-99CAE2DC4279}"/>
              </a:ext>
            </a:extLst>
          </p:cNvPr>
          <p:cNvSpPr/>
          <p:nvPr/>
        </p:nvSpPr>
        <p:spPr>
          <a:xfrm>
            <a:off x="4868074" y="4871125"/>
            <a:ext cx="217978" cy="21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FFDD6D-4A10-5A4A-955A-9870C19991F7}"/>
              </a:ext>
            </a:extLst>
          </p:cNvPr>
          <p:cNvSpPr/>
          <p:nvPr/>
        </p:nvSpPr>
        <p:spPr>
          <a:xfrm>
            <a:off x="-2054646" y="126665"/>
            <a:ext cx="4109292" cy="6315427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878EF-4D03-0042-AC55-3641DA0E7AC5}"/>
              </a:ext>
            </a:extLst>
          </p:cNvPr>
          <p:cNvSpPr txBox="1"/>
          <p:nvPr/>
        </p:nvSpPr>
        <p:spPr>
          <a:xfrm rot="16200000">
            <a:off x="-575869" y="2512388"/>
            <a:ext cx="171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Mainchain</a:t>
            </a:r>
          </a:p>
          <a:p>
            <a:pPr algn="ctr"/>
            <a:r>
              <a:rPr kumimoji="1" lang="en-US" altLang="ko-KR" sz="1600" b="1" dirty="0"/>
              <a:t>(Ethereum)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227F71-6E69-8A4D-9F9C-8D4B5584D59D}"/>
              </a:ext>
            </a:extLst>
          </p:cNvPr>
          <p:cNvSpPr/>
          <p:nvPr/>
        </p:nvSpPr>
        <p:spPr>
          <a:xfrm>
            <a:off x="6479428" y="868879"/>
            <a:ext cx="4109292" cy="411254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3F15A-228A-DA40-8FB0-C3A7B494612B}"/>
              </a:ext>
            </a:extLst>
          </p:cNvPr>
          <p:cNvSpPr txBox="1"/>
          <p:nvPr/>
        </p:nvSpPr>
        <p:spPr>
          <a:xfrm>
            <a:off x="8005745" y="2572092"/>
            <a:ext cx="125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Side</a:t>
            </a:r>
          </a:p>
          <a:p>
            <a:r>
              <a:rPr kumimoji="1" lang="en-US" altLang="ko-KR" sz="2400" b="1" dirty="0"/>
              <a:t>Chain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DA2BF6-BE71-1647-8677-65219BE71D78}"/>
              </a:ext>
            </a:extLst>
          </p:cNvPr>
          <p:cNvSpPr/>
          <p:nvPr/>
        </p:nvSpPr>
        <p:spPr>
          <a:xfrm>
            <a:off x="1373031" y="2308045"/>
            <a:ext cx="1200330" cy="543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Main Bridge</a:t>
            </a:r>
          </a:p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Contract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5F699-A6AB-6F44-9C8A-2091DDC6CEB8}"/>
              </a:ext>
            </a:extLst>
          </p:cNvPr>
          <p:cNvSpPr/>
          <p:nvPr/>
        </p:nvSpPr>
        <p:spPr>
          <a:xfrm>
            <a:off x="5967144" y="2332832"/>
            <a:ext cx="1200330" cy="543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Side Bridge</a:t>
            </a:r>
          </a:p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Contract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0227FD3-354E-314D-A8FC-1D4D1CAF10A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573361" y="2579815"/>
            <a:ext cx="3393783" cy="24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97D44-A0FF-0F42-8726-BD8CFA49F378}"/>
              </a:ext>
            </a:extLst>
          </p:cNvPr>
          <p:cNvSpPr/>
          <p:nvPr/>
        </p:nvSpPr>
        <p:spPr>
          <a:xfrm>
            <a:off x="3580963" y="2328786"/>
            <a:ext cx="1592176" cy="5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Signer Bridge</a:t>
            </a:r>
          </a:p>
          <a:p>
            <a:pPr algn="ctr"/>
            <a:r>
              <a:rPr kumimoji="1" lang="en-US" altLang="ko-KR" sz="1200" b="1" dirty="0" err="1">
                <a:solidFill>
                  <a:srgbClr val="FFFF00"/>
                </a:solidFill>
              </a:rPr>
              <a:t>DApp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597DB-D21C-4145-A68C-5A88113F6E61}"/>
              </a:ext>
            </a:extLst>
          </p:cNvPr>
          <p:cNvSpPr>
            <a:spLocks noChangeAspect="1"/>
          </p:cNvSpPr>
          <p:nvPr/>
        </p:nvSpPr>
        <p:spPr>
          <a:xfrm>
            <a:off x="6245880" y="3066752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EA058D-9485-874C-A006-77DDFDE6E67D}"/>
              </a:ext>
            </a:extLst>
          </p:cNvPr>
          <p:cNvSpPr>
            <a:spLocks noChangeAspect="1"/>
          </p:cNvSpPr>
          <p:nvPr/>
        </p:nvSpPr>
        <p:spPr>
          <a:xfrm>
            <a:off x="9864521" y="3936926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D733F9-8016-084B-B210-211525DE77B3}"/>
              </a:ext>
            </a:extLst>
          </p:cNvPr>
          <p:cNvSpPr>
            <a:spLocks noChangeAspect="1"/>
          </p:cNvSpPr>
          <p:nvPr/>
        </p:nvSpPr>
        <p:spPr>
          <a:xfrm>
            <a:off x="7037030" y="4194829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7CC8584B-E260-804A-BF1C-21360AD1EAB7}"/>
              </a:ext>
            </a:extLst>
          </p:cNvPr>
          <p:cNvCxnSpPr>
            <a:cxnSpLocks/>
            <a:stCxn id="162" idx="2"/>
            <a:endCxn id="12" idx="6"/>
          </p:cNvCxnSpPr>
          <p:nvPr/>
        </p:nvCxnSpPr>
        <p:spPr>
          <a:xfrm flipH="1">
            <a:off x="10588720" y="2686607"/>
            <a:ext cx="652777" cy="238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5DBAE4E3-B297-1142-A6E0-0A391D37F6A8}"/>
              </a:ext>
            </a:extLst>
          </p:cNvPr>
          <p:cNvSpPr/>
          <p:nvPr/>
        </p:nvSpPr>
        <p:spPr>
          <a:xfrm>
            <a:off x="10861108" y="1979032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80D6AC-4C19-9A4C-9CA4-3A204A0D8324}"/>
              </a:ext>
            </a:extLst>
          </p:cNvPr>
          <p:cNvSpPr/>
          <p:nvPr/>
        </p:nvSpPr>
        <p:spPr>
          <a:xfrm>
            <a:off x="11415383" y="1644429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F6BD142-8F08-0245-8234-59F25FF2779D}"/>
              </a:ext>
            </a:extLst>
          </p:cNvPr>
          <p:cNvSpPr/>
          <p:nvPr/>
        </p:nvSpPr>
        <p:spPr>
          <a:xfrm>
            <a:off x="11802345" y="2185028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6241022-7FE9-124A-AEDB-864C6FD0A682}"/>
              </a:ext>
            </a:extLst>
          </p:cNvPr>
          <p:cNvSpPr/>
          <p:nvPr/>
        </p:nvSpPr>
        <p:spPr>
          <a:xfrm>
            <a:off x="11138245" y="2296243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1959E014-E9D9-3149-B9DD-8E5C774AA5E7}"/>
              </a:ext>
            </a:extLst>
          </p:cNvPr>
          <p:cNvCxnSpPr>
            <a:cxnSpLocks/>
            <a:stCxn id="12" idx="6"/>
            <a:endCxn id="58" idx="3"/>
          </p:cNvCxnSpPr>
          <p:nvPr/>
        </p:nvCxnSpPr>
        <p:spPr>
          <a:xfrm flipV="1">
            <a:off x="10588720" y="2071216"/>
            <a:ext cx="288204" cy="85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993B5399-F508-C846-B536-8804F11E0640}"/>
              </a:ext>
            </a:extLst>
          </p:cNvPr>
          <p:cNvCxnSpPr>
            <a:cxnSpLocks/>
            <a:stCxn id="61" idx="0"/>
            <a:endCxn id="59" idx="3"/>
          </p:cNvCxnSpPr>
          <p:nvPr/>
        </p:nvCxnSpPr>
        <p:spPr>
          <a:xfrm flipV="1">
            <a:off x="11192245" y="1736613"/>
            <a:ext cx="238954" cy="55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D7E2C985-836D-0F49-95A0-26B16F442299}"/>
              </a:ext>
            </a:extLst>
          </p:cNvPr>
          <p:cNvCxnSpPr>
            <a:cxnSpLocks/>
            <a:stCxn id="59" idx="2"/>
            <a:endCxn id="58" idx="7"/>
          </p:cNvCxnSpPr>
          <p:nvPr/>
        </p:nvCxnSpPr>
        <p:spPr>
          <a:xfrm flipH="1">
            <a:off x="10953292" y="1698429"/>
            <a:ext cx="462091" cy="296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0FFFEE4-F72F-2343-929E-0993618AA668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1507567" y="1736613"/>
            <a:ext cx="310594" cy="46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312A371B-94D1-C649-ABDC-CA33FC8DAD90}"/>
              </a:ext>
            </a:extLst>
          </p:cNvPr>
          <p:cNvCxnSpPr>
            <a:cxnSpLocks/>
            <a:stCxn id="60" idx="2"/>
            <a:endCxn id="61" idx="6"/>
          </p:cNvCxnSpPr>
          <p:nvPr/>
        </p:nvCxnSpPr>
        <p:spPr>
          <a:xfrm flipH="1">
            <a:off x="11246245" y="2239028"/>
            <a:ext cx="556100" cy="1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E5A12761-A898-5E4B-8577-A5044BB1B2CD}"/>
              </a:ext>
            </a:extLst>
          </p:cNvPr>
          <p:cNvCxnSpPr>
            <a:cxnSpLocks/>
            <a:stCxn id="61" idx="3"/>
            <a:endCxn id="12" idx="6"/>
          </p:cNvCxnSpPr>
          <p:nvPr/>
        </p:nvCxnSpPr>
        <p:spPr>
          <a:xfrm flipH="1">
            <a:off x="10588720" y="2388427"/>
            <a:ext cx="565341" cy="53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C38CCC12-F1CC-3C43-881D-9E553595E104}"/>
              </a:ext>
            </a:extLst>
          </p:cNvPr>
          <p:cNvCxnSpPr>
            <a:cxnSpLocks/>
            <a:stCxn id="61" idx="1"/>
            <a:endCxn id="58" idx="5"/>
          </p:cNvCxnSpPr>
          <p:nvPr/>
        </p:nvCxnSpPr>
        <p:spPr>
          <a:xfrm flipH="1" flipV="1">
            <a:off x="10953292" y="2071216"/>
            <a:ext cx="200769" cy="240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8D362D-6492-0744-9B72-7939101684C8}"/>
              </a:ext>
            </a:extLst>
          </p:cNvPr>
          <p:cNvCxnSpPr>
            <a:cxnSpLocks/>
            <a:stCxn id="162" idx="6"/>
            <a:endCxn id="60" idx="3"/>
          </p:cNvCxnSpPr>
          <p:nvPr/>
        </p:nvCxnSpPr>
        <p:spPr>
          <a:xfrm flipV="1">
            <a:off x="11349497" y="2277212"/>
            <a:ext cx="468664" cy="40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54F2527-6264-0F46-B019-D4037E8C9193}"/>
              </a:ext>
            </a:extLst>
          </p:cNvPr>
          <p:cNvCxnSpPr>
            <a:cxnSpLocks/>
            <a:stCxn id="162" idx="0"/>
            <a:endCxn id="61" idx="4"/>
          </p:cNvCxnSpPr>
          <p:nvPr/>
        </p:nvCxnSpPr>
        <p:spPr>
          <a:xfrm flipH="1" flipV="1">
            <a:off x="11192245" y="2404243"/>
            <a:ext cx="103252" cy="22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7590C1-D10E-2F46-9735-FFBAA50EBB94}"/>
              </a:ext>
            </a:extLst>
          </p:cNvPr>
          <p:cNvSpPr/>
          <p:nvPr/>
        </p:nvSpPr>
        <p:spPr>
          <a:xfrm>
            <a:off x="3687518" y="3330879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MT : ST = 1 : 10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80AA33-487B-684D-8386-5AEE7645B015}"/>
              </a:ext>
            </a:extLst>
          </p:cNvPr>
          <p:cNvSpPr/>
          <p:nvPr/>
        </p:nvSpPr>
        <p:spPr>
          <a:xfrm>
            <a:off x="1624107" y="2976639"/>
            <a:ext cx="777195" cy="782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Main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2B8B48B-C07B-A345-A1F7-948CCEA8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7" y="1439792"/>
            <a:ext cx="520700" cy="584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62F6904-6AA0-184E-8BAA-24AF0035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7" y="1439792"/>
            <a:ext cx="520700" cy="584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AE9B1E62-055A-C743-BD06-F53C0748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98" y="563308"/>
            <a:ext cx="1022021" cy="75472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F9C5823-373E-B043-B063-53A37FE2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721" y="587018"/>
            <a:ext cx="1022021" cy="754723"/>
          </a:xfrm>
          <a:prstGeom prst="rect">
            <a:avLst/>
          </a:prstGeom>
        </p:spPr>
      </p:pic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0A0DE13A-17C3-9048-A161-213AFC01590B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2204207" y="1731892"/>
            <a:ext cx="4269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ABEECE8-FBBA-9140-A193-1AE564B324D0}"/>
              </a:ext>
            </a:extLst>
          </p:cNvPr>
          <p:cNvSpPr/>
          <p:nvPr/>
        </p:nvSpPr>
        <p:spPr>
          <a:xfrm>
            <a:off x="3369195" y="1697559"/>
            <a:ext cx="17956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Account Bridge</a:t>
            </a:r>
            <a:endParaRPr lang="ko-KR" altLang="en-US" dirty="0"/>
          </a:p>
        </p:txBody>
      </p: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37AFD679-D903-6248-9C5F-F7569B71BF0F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2025719" y="940670"/>
            <a:ext cx="5125002" cy="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C8F5E86-993F-4642-B0F5-3FA4010D7546}"/>
              </a:ext>
            </a:extLst>
          </p:cNvPr>
          <p:cNvSpPr/>
          <p:nvPr/>
        </p:nvSpPr>
        <p:spPr>
          <a:xfrm>
            <a:off x="3451681" y="941593"/>
            <a:ext cx="158767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Wallet Bridge</a:t>
            </a:r>
            <a:endParaRPr lang="ko-KR" altLang="en-US" dirty="0"/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FA2F769B-5366-8440-9684-6A1B3867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890" y="3755331"/>
            <a:ext cx="1518746" cy="14951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7C2E73F-C030-3D49-9411-1F0DEEF43E35}"/>
              </a:ext>
            </a:extLst>
          </p:cNvPr>
          <p:cNvSpPr/>
          <p:nvPr/>
        </p:nvSpPr>
        <p:spPr>
          <a:xfrm>
            <a:off x="6021689" y="4560698"/>
            <a:ext cx="900000" cy="39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Server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3788A20D-B24C-3D48-9BEA-C8423399EABC}"/>
              </a:ext>
            </a:extLst>
          </p:cNvPr>
          <p:cNvCxnSpPr>
            <a:cxnSpLocks/>
            <a:stCxn id="142" idx="3"/>
            <a:endCxn id="134" idx="1"/>
          </p:cNvCxnSpPr>
          <p:nvPr/>
        </p:nvCxnSpPr>
        <p:spPr>
          <a:xfrm flipV="1">
            <a:off x="5086052" y="4758698"/>
            <a:ext cx="935637" cy="22237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DE243067-F55D-1C4C-A2B8-9DDBFE721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49" y="5444426"/>
            <a:ext cx="647015" cy="124888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6040E634-B6FD-454F-B9E9-B89ACFB81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320" y="5160237"/>
            <a:ext cx="1518747" cy="685546"/>
          </a:xfrm>
          <a:prstGeom prst="rect">
            <a:avLst/>
          </a:prstGeom>
        </p:spPr>
      </p:pic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12691524-C2FB-A743-94D7-B84BF9CE2E03}"/>
              </a:ext>
            </a:extLst>
          </p:cNvPr>
          <p:cNvCxnSpPr>
            <a:cxnSpLocks/>
            <a:stCxn id="146" idx="3"/>
            <a:endCxn id="147" idx="2"/>
          </p:cNvCxnSpPr>
          <p:nvPr/>
        </p:nvCxnSpPr>
        <p:spPr>
          <a:xfrm flipV="1">
            <a:off x="4723364" y="5845783"/>
            <a:ext cx="1262330" cy="2230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E49AF919-57C7-8541-93E0-D8ABA81B85E2}"/>
              </a:ext>
            </a:extLst>
          </p:cNvPr>
          <p:cNvSpPr/>
          <p:nvPr/>
        </p:nvSpPr>
        <p:spPr>
          <a:xfrm>
            <a:off x="11241497" y="2632607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9FA015F1-352D-F94E-8409-DF35DD49F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906" y="5238246"/>
            <a:ext cx="2175972" cy="1473766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6A5CC59-D374-9C42-8B0F-D4CFC8F99387}"/>
              </a:ext>
            </a:extLst>
          </p:cNvPr>
          <p:cNvSpPr/>
          <p:nvPr/>
        </p:nvSpPr>
        <p:spPr>
          <a:xfrm>
            <a:off x="10716313" y="1391673"/>
            <a:ext cx="139814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Side Chains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4C4E08E-F717-084F-AFDD-0922B92B2098}"/>
              </a:ext>
            </a:extLst>
          </p:cNvPr>
          <p:cNvSpPr/>
          <p:nvPr/>
        </p:nvSpPr>
        <p:spPr>
          <a:xfrm>
            <a:off x="7120213" y="1477749"/>
            <a:ext cx="12299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Tx </a:t>
            </a:r>
            <a:r>
              <a:rPr lang="en-US" altLang="ko-KR" sz="1400" b="1" i="1" dirty="0" err="1">
                <a:solidFill>
                  <a:srgbClr val="FF0000"/>
                </a:solidFill>
              </a:rPr>
              <a:t>Nounce</a:t>
            </a:r>
            <a:r>
              <a:rPr lang="en-US" altLang="ko-KR" sz="1400" b="1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GAS</a:t>
            </a:r>
            <a:r>
              <a:rPr lang="ko-KR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ko-KR" sz="1400" b="1" i="1" dirty="0">
                <a:solidFill>
                  <a:srgbClr val="FF0000"/>
                </a:solidFill>
              </a:rPr>
              <a:t>?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36333D2-D2A7-3D4B-B116-F14A49467B56}"/>
              </a:ext>
            </a:extLst>
          </p:cNvPr>
          <p:cNvSpPr/>
          <p:nvPr/>
        </p:nvSpPr>
        <p:spPr>
          <a:xfrm>
            <a:off x="5187753" y="4765569"/>
            <a:ext cx="75514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Key</a:t>
            </a:r>
            <a:endParaRPr lang="ko-KR" altLang="en-US" sz="1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7" name="그림 206">
            <a:extLst>
              <a:ext uri="{FF2B5EF4-FFF2-40B4-BE49-F238E27FC236}">
                <a16:creationId xmlns:a16="http://schemas.microsoft.com/office/drawing/2014/main" id="{84450097-93F3-6E43-A2E3-270BC3D3C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339" y="5526099"/>
            <a:ext cx="1234087" cy="781829"/>
          </a:xfrm>
          <a:prstGeom prst="rect">
            <a:avLst/>
          </a:prstGeom>
        </p:spPr>
      </p:pic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C41C561-9B02-B846-8A7F-B87A676C83A4}"/>
              </a:ext>
            </a:extLst>
          </p:cNvPr>
          <p:cNvSpPr/>
          <p:nvPr/>
        </p:nvSpPr>
        <p:spPr>
          <a:xfrm>
            <a:off x="1882206" y="5305926"/>
            <a:ext cx="81945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Config.js</a:t>
            </a:r>
            <a:endParaRPr lang="ko-KR" altLang="en-US" sz="1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FD7DE7EF-932B-CE4C-9C33-3AA6B104FD6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401302" y="3367738"/>
            <a:ext cx="3844578" cy="5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71D6306-A052-3B4D-B89C-4E4A65AD2907}"/>
              </a:ext>
            </a:extLst>
          </p:cNvPr>
          <p:cNvSpPr/>
          <p:nvPr/>
        </p:nvSpPr>
        <p:spPr>
          <a:xfrm>
            <a:off x="18395" y="3903898"/>
            <a:ext cx="1223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Luniverse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56CCF5E-A09B-4148-A6A6-E3F5CD7D03CC}"/>
              </a:ext>
            </a:extLst>
          </p:cNvPr>
          <p:cNvSpPr/>
          <p:nvPr/>
        </p:nvSpPr>
        <p:spPr>
          <a:xfrm>
            <a:off x="7898830" y="3659910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제휴사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" name="오른쪽 화살표[R] 214">
            <a:extLst>
              <a:ext uri="{FF2B5EF4-FFF2-40B4-BE49-F238E27FC236}">
                <a16:creationId xmlns:a16="http://schemas.microsoft.com/office/drawing/2014/main" id="{377C21B0-2A17-C649-B71C-C1D8C05A56C8}"/>
              </a:ext>
            </a:extLst>
          </p:cNvPr>
          <p:cNvSpPr/>
          <p:nvPr/>
        </p:nvSpPr>
        <p:spPr>
          <a:xfrm>
            <a:off x="3284671" y="2176300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6" name="오른쪽 화살표[R] 215">
            <a:extLst>
              <a:ext uri="{FF2B5EF4-FFF2-40B4-BE49-F238E27FC236}">
                <a16:creationId xmlns:a16="http://schemas.microsoft.com/office/drawing/2014/main" id="{FAD9517E-98D0-0348-98FB-F96DD1089E1B}"/>
              </a:ext>
            </a:extLst>
          </p:cNvPr>
          <p:cNvSpPr/>
          <p:nvPr/>
        </p:nvSpPr>
        <p:spPr>
          <a:xfrm>
            <a:off x="3247768" y="3737505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7" name="오른쪽 화살표[R] 216">
            <a:extLst>
              <a:ext uri="{FF2B5EF4-FFF2-40B4-BE49-F238E27FC236}">
                <a16:creationId xmlns:a16="http://schemas.microsoft.com/office/drawing/2014/main" id="{850A82F3-BC6D-234F-8FB8-53E5B9898DF3}"/>
              </a:ext>
            </a:extLst>
          </p:cNvPr>
          <p:cNvSpPr/>
          <p:nvPr/>
        </p:nvSpPr>
        <p:spPr>
          <a:xfrm>
            <a:off x="8242257" y="1576453"/>
            <a:ext cx="396797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8" name="오른쪽 화살표[R] 217">
            <a:extLst>
              <a:ext uri="{FF2B5EF4-FFF2-40B4-BE49-F238E27FC236}">
                <a16:creationId xmlns:a16="http://schemas.microsoft.com/office/drawing/2014/main" id="{5E16C9E3-7EAD-EE4E-85ED-78DD0A652A62}"/>
              </a:ext>
            </a:extLst>
          </p:cNvPr>
          <p:cNvSpPr/>
          <p:nvPr/>
        </p:nvSpPr>
        <p:spPr>
          <a:xfrm>
            <a:off x="2998162" y="895480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오른쪽 화살표[R] 218">
            <a:extLst>
              <a:ext uri="{FF2B5EF4-FFF2-40B4-BE49-F238E27FC236}">
                <a16:creationId xmlns:a16="http://schemas.microsoft.com/office/drawing/2014/main" id="{32A0785B-91F5-E246-9674-92D63D1FE2A8}"/>
              </a:ext>
            </a:extLst>
          </p:cNvPr>
          <p:cNvSpPr/>
          <p:nvPr/>
        </p:nvSpPr>
        <p:spPr>
          <a:xfrm>
            <a:off x="3038997" y="1677977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0" name="오른쪽 화살표[R] 219">
            <a:extLst>
              <a:ext uri="{FF2B5EF4-FFF2-40B4-BE49-F238E27FC236}">
                <a16:creationId xmlns:a16="http://schemas.microsoft.com/office/drawing/2014/main" id="{A49FA43C-EA86-F042-B6F9-B307817A335B}"/>
              </a:ext>
            </a:extLst>
          </p:cNvPr>
          <p:cNvSpPr/>
          <p:nvPr/>
        </p:nvSpPr>
        <p:spPr>
          <a:xfrm>
            <a:off x="5682293" y="4461163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1" name="오른쪽 화살표[R] 220">
            <a:extLst>
              <a:ext uri="{FF2B5EF4-FFF2-40B4-BE49-F238E27FC236}">
                <a16:creationId xmlns:a16="http://schemas.microsoft.com/office/drawing/2014/main" id="{BE077067-28BF-0147-858B-5189252B7476}"/>
              </a:ext>
            </a:extLst>
          </p:cNvPr>
          <p:cNvSpPr/>
          <p:nvPr/>
        </p:nvSpPr>
        <p:spPr>
          <a:xfrm>
            <a:off x="5452485" y="5626570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06325F36-B63F-1345-9D63-DCD2159754A3}"/>
              </a:ext>
            </a:extLst>
          </p:cNvPr>
          <p:cNvSpPr/>
          <p:nvPr/>
        </p:nvSpPr>
        <p:spPr>
          <a:xfrm>
            <a:off x="7875700" y="1786454"/>
            <a:ext cx="396797" cy="144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59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4" grpId="0" animBg="1"/>
      <p:bldP spid="6" grpId="0"/>
      <p:bldP spid="12" grpId="0" animBg="1"/>
      <p:bldP spid="13" grpId="0"/>
      <p:bldP spid="14" grpId="0" animBg="1"/>
      <p:bldP spid="15" grpId="0" animBg="1"/>
      <p:bldP spid="19" grpId="0" animBg="1"/>
      <p:bldP spid="9" grpId="0" animBg="1"/>
      <p:bldP spid="10" grpId="0" animBg="1"/>
      <p:bldP spid="11" grpId="0" animBg="1"/>
      <p:bldP spid="58" grpId="0" animBg="1"/>
      <p:bldP spid="59" grpId="0" animBg="1"/>
      <p:bldP spid="60" grpId="0" animBg="1"/>
      <p:bldP spid="61" grpId="0" animBg="1"/>
      <p:bldP spid="114" grpId="0"/>
      <p:bldP spid="8" grpId="0" animBg="1"/>
      <p:bldP spid="126" grpId="0"/>
      <p:bldP spid="128" grpId="0"/>
      <p:bldP spid="134" grpId="0" animBg="1"/>
      <p:bldP spid="162" grpId="0" animBg="1"/>
      <p:bldP spid="202" grpId="0"/>
      <p:bldP spid="203" grpId="0"/>
      <p:bldP spid="205" grpId="0"/>
      <p:bldP spid="208" grpId="0"/>
      <p:bldP spid="212" grpId="0"/>
      <p:bldP spid="213" grpId="0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654E885-5C6B-F64A-BBD6-99CAE2DC4279}"/>
              </a:ext>
            </a:extLst>
          </p:cNvPr>
          <p:cNvSpPr/>
          <p:nvPr/>
        </p:nvSpPr>
        <p:spPr>
          <a:xfrm>
            <a:off x="4868074" y="4871125"/>
            <a:ext cx="217978" cy="21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3FFDD6D-4A10-5A4A-955A-9870C19991F7}"/>
              </a:ext>
            </a:extLst>
          </p:cNvPr>
          <p:cNvSpPr/>
          <p:nvPr/>
        </p:nvSpPr>
        <p:spPr>
          <a:xfrm>
            <a:off x="-2054646" y="126665"/>
            <a:ext cx="4109292" cy="6315427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878EF-4D03-0042-AC55-3641DA0E7AC5}"/>
              </a:ext>
            </a:extLst>
          </p:cNvPr>
          <p:cNvSpPr txBox="1"/>
          <p:nvPr/>
        </p:nvSpPr>
        <p:spPr>
          <a:xfrm rot="16200000">
            <a:off x="-575869" y="2512388"/>
            <a:ext cx="1719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/>
              <a:t>Mainchain</a:t>
            </a:r>
          </a:p>
          <a:p>
            <a:pPr algn="ctr"/>
            <a:r>
              <a:rPr kumimoji="1" lang="en-US" altLang="ko-KR" sz="1600" b="1" dirty="0"/>
              <a:t>(Ethereum)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227F71-6E69-8A4D-9F9C-8D4B5584D59D}"/>
              </a:ext>
            </a:extLst>
          </p:cNvPr>
          <p:cNvSpPr/>
          <p:nvPr/>
        </p:nvSpPr>
        <p:spPr>
          <a:xfrm>
            <a:off x="6479428" y="868879"/>
            <a:ext cx="4109292" cy="411254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3F15A-228A-DA40-8FB0-C3A7B494612B}"/>
              </a:ext>
            </a:extLst>
          </p:cNvPr>
          <p:cNvSpPr txBox="1"/>
          <p:nvPr/>
        </p:nvSpPr>
        <p:spPr>
          <a:xfrm>
            <a:off x="8005745" y="2572092"/>
            <a:ext cx="1250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Side</a:t>
            </a:r>
          </a:p>
          <a:p>
            <a:r>
              <a:rPr kumimoji="1" lang="en-US" altLang="ko-KR" sz="2400" b="1" dirty="0"/>
              <a:t>Chain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DA2BF6-BE71-1647-8677-65219BE71D78}"/>
              </a:ext>
            </a:extLst>
          </p:cNvPr>
          <p:cNvSpPr/>
          <p:nvPr/>
        </p:nvSpPr>
        <p:spPr>
          <a:xfrm>
            <a:off x="1373031" y="2308045"/>
            <a:ext cx="1200330" cy="543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Main Bridge</a:t>
            </a:r>
          </a:p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Contract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85F699-A6AB-6F44-9C8A-2091DDC6CEB8}"/>
              </a:ext>
            </a:extLst>
          </p:cNvPr>
          <p:cNvSpPr/>
          <p:nvPr/>
        </p:nvSpPr>
        <p:spPr>
          <a:xfrm>
            <a:off x="5967144" y="2332832"/>
            <a:ext cx="1200330" cy="5435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Side Bridge</a:t>
            </a:r>
          </a:p>
          <a:p>
            <a:pPr algn="ctr"/>
            <a:r>
              <a:rPr kumimoji="1" lang="en-US" altLang="ko-KR" sz="1200" b="1" dirty="0">
                <a:solidFill>
                  <a:schemeClr val="tx1"/>
                </a:solidFill>
              </a:rPr>
              <a:t>Contract</a:t>
            </a:r>
            <a:endParaRPr kumimoji="1"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40227FD3-354E-314D-A8FC-1D4D1CAF10A8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573361" y="2579815"/>
            <a:ext cx="3393783" cy="247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D97D44-A0FF-0F42-8726-BD8CFA49F378}"/>
              </a:ext>
            </a:extLst>
          </p:cNvPr>
          <p:cNvSpPr/>
          <p:nvPr/>
        </p:nvSpPr>
        <p:spPr>
          <a:xfrm>
            <a:off x="3580963" y="2328786"/>
            <a:ext cx="1592176" cy="54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Signer Bridge</a:t>
            </a:r>
          </a:p>
          <a:p>
            <a:pPr algn="ctr"/>
            <a:r>
              <a:rPr kumimoji="1" lang="en-US" altLang="ko-KR" sz="1200" b="1" dirty="0" err="1">
                <a:solidFill>
                  <a:srgbClr val="FFFF00"/>
                </a:solidFill>
              </a:rPr>
              <a:t>DApp</a:t>
            </a:r>
            <a:endParaRPr kumimoji="1" lang="ko-KR" altLang="en-US" sz="1200" b="1" dirty="0">
              <a:solidFill>
                <a:srgbClr val="FFFF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6597DB-D21C-4145-A68C-5A88113F6E61}"/>
              </a:ext>
            </a:extLst>
          </p:cNvPr>
          <p:cNvSpPr>
            <a:spLocks noChangeAspect="1"/>
          </p:cNvSpPr>
          <p:nvPr/>
        </p:nvSpPr>
        <p:spPr>
          <a:xfrm>
            <a:off x="6245880" y="3066752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FEA058D-9485-874C-A006-77DDFDE6E67D}"/>
              </a:ext>
            </a:extLst>
          </p:cNvPr>
          <p:cNvSpPr>
            <a:spLocks noChangeAspect="1"/>
          </p:cNvSpPr>
          <p:nvPr/>
        </p:nvSpPr>
        <p:spPr>
          <a:xfrm>
            <a:off x="9864521" y="3936926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ED733F9-8016-084B-B210-211525DE77B3}"/>
              </a:ext>
            </a:extLst>
          </p:cNvPr>
          <p:cNvSpPr>
            <a:spLocks noChangeAspect="1"/>
          </p:cNvSpPr>
          <p:nvPr/>
        </p:nvSpPr>
        <p:spPr>
          <a:xfrm>
            <a:off x="7037030" y="4194829"/>
            <a:ext cx="608085" cy="612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Side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7CC8584B-E260-804A-BF1C-21360AD1EAB7}"/>
              </a:ext>
            </a:extLst>
          </p:cNvPr>
          <p:cNvCxnSpPr>
            <a:cxnSpLocks/>
            <a:stCxn id="162" idx="2"/>
            <a:endCxn id="12" idx="6"/>
          </p:cNvCxnSpPr>
          <p:nvPr/>
        </p:nvCxnSpPr>
        <p:spPr>
          <a:xfrm flipH="1">
            <a:off x="10588720" y="2686607"/>
            <a:ext cx="652777" cy="238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5DBAE4E3-B297-1142-A6E0-0A391D37F6A8}"/>
              </a:ext>
            </a:extLst>
          </p:cNvPr>
          <p:cNvSpPr/>
          <p:nvPr/>
        </p:nvSpPr>
        <p:spPr>
          <a:xfrm>
            <a:off x="10861108" y="1979032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80D6AC-4C19-9A4C-9CA4-3A204A0D8324}"/>
              </a:ext>
            </a:extLst>
          </p:cNvPr>
          <p:cNvSpPr/>
          <p:nvPr/>
        </p:nvSpPr>
        <p:spPr>
          <a:xfrm>
            <a:off x="11415383" y="1644429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F6BD142-8F08-0245-8234-59F25FF2779D}"/>
              </a:ext>
            </a:extLst>
          </p:cNvPr>
          <p:cNvSpPr/>
          <p:nvPr/>
        </p:nvSpPr>
        <p:spPr>
          <a:xfrm>
            <a:off x="11802345" y="2185028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6241022-7FE9-124A-AEDB-864C6FD0A682}"/>
              </a:ext>
            </a:extLst>
          </p:cNvPr>
          <p:cNvSpPr/>
          <p:nvPr/>
        </p:nvSpPr>
        <p:spPr>
          <a:xfrm>
            <a:off x="11138245" y="2296243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1959E014-E9D9-3149-B9DD-8E5C774AA5E7}"/>
              </a:ext>
            </a:extLst>
          </p:cNvPr>
          <p:cNvCxnSpPr>
            <a:cxnSpLocks/>
            <a:stCxn id="12" idx="6"/>
            <a:endCxn id="58" idx="3"/>
          </p:cNvCxnSpPr>
          <p:nvPr/>
        </p:nvCxnSpPr>
        <p:spPr>
          <a:xfrm flipV="1">
            <a:off x="10588720" y="2071216"/>
            <a:ext cx="288204" cy="8539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993B5399-F508-C846-B536-8804F11E0640}"/>
              </a:ext>
            </a:extLst>
          </p:cNvPr>
          <p:cNvCxnSpPr>
            <a:cxnSpLocks/>
            <a:stCxn id="61" idx="0"/>
            <a:endCxn id="59" idx="3"/>
          </p:cNvCxnSpPr>
          <p:nvPr/>
        </p:nvCxnSpPr>
        <p:spPr>
          <a:xfrm flipV="1">
            <a:off x="11192245" y="1736613"/>
            <a:ext cx="238954" cy="559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D7E2C985-836D-0F49-95A0-26B16F442299}"/>
              </a:ext>
            </a:extLst>
          </p:cNvPr>
          <p:cNvCxnSpPr>
            <a:cxnSpLocks/>
            <a:stCxn id="59" idx="2"/>
            <a:endCxn id="58" idx="7"/>
          </p:cNvCxnSpPr>
          <p:nvPr/>
        </p:nvCxnSpPr>
        <p:spPr>
          <a:xfrm flipH="1">
            <a:off x="10953292" y="1698429"/>
            <a:ext cx="462091" cy="296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B0FFFEE4-F72F-2343-929E-0993618AA668}"/>
              </a:ext>
            </a:extLst>
          </p:cNvPr>
          <p:cNvCxnSpPr>
            <a:cxnSpLocks/>
            <a:stCxn id="60" idx="1"/>
            <a:endCxn id="59" idx="5"/>
          </p:cNvCxnSpPr>
          <p:nvPr/>
        </p:nvCxnSpPr>
        <p:spPr>
          <a:xfrm flipH="1" flipV="1">
            <a:off x="11507567" y="1736613"/>
            <a:ext cx="310594" cy="46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312A371B-94D1-C649-ABDC-CA33FC8DAD90}"/>
              </a:ext>
            </a:extLst>
          </p:cNvPr>
          <p:cNvCxnSpPr>
            <a:cxnSpLocks/>
            <a:stCxn id="60" idx="2"/>
            <a:endCxn id="61" idx="6"/>
          </p:cNvCxnSpPr>
          <p:nvPr/>
        </p:nvCxnSpPr>
        <p:spPr>
          <a:xfrm flipH="1">
            <a:off x="11246245" y="2239028"/>
            <a:ext cx="556100" cy="111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E5A12761-A898-5E4B-8577-A5044BB1B2CD}"/>
              </a:ext>
            </a:extLst>
          </p:cNvPr>
          <p:cNvCxnSpPr>
            <a:cxnSpLocks/>
            <a:stCxn id="61" idx="3"/>
            <a:endCxn id="12" idx="6"/>
          </p:cNvCxnSpPr>
          <p:nvPr/>
        </p:nvCxnSpPr>
        <p:spPr>
          <a:xfrm flipH="1">
            <a:off x="10588720" y="2388427"/>
            <a:ext cx="565341" cy="53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C38CCC12-F1CC-3C43-881D-9E553595E104}"/>
              </a:ext>
            </a:extLst>
          </p:cNvPr>
          <p:cNvCxnSpPr>
            <a:cxnSpLocks/>
            <a:stCxn id="61" idx="1"/>
            <a:endCxn id="58" idx="5"/>
          </p:cNvCxnSpPr>
          <p:nvPr/>
        </p:nvCxnSpPr>
        <p:spPr>
          <a:xfrm flipH="1" flipV="1">
            <a:off x="10953292" y="2071216"/>
            <a:ext cx="200769" cy="240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5A8D362D-6492-0744-9B72-7939101684C8}"/>
              </a:ext>
            </a:extLst>
          </p:cNvPr>
          <p:cNvCxnSpPr>
            <a:cxnSpLocks/>
            <a:stCxn id="162" idx="6"/>
            <a:endCxn id="60" idx="3"/>
          </p:cNvCxnSpPr>
          <p:nvPr/>
        </p:nvCxnSpPr>
        <p:spPr>
          <a:xfrm flipV="1">
            <a:off x="11349497" y="2277212"/>
            <a:ext cx="468664" cy="40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D54F2527-6264-0F46-B019-D4037E8C9193}"/>
              </a:ext>
            </a:extLst>
          </p:cNvPr>
          <p:cNvCxnSpPr>
            <a:cxnSpLocks/>
            <a:stCxn id="162" idx="0"/>
            <a:endCxn id="61" idx="4"/>
          </p:cNvCxnSpPr>
          <p:nvPr/>
        </p:nvCxnSpPr>
        <p:spPr>
          <a:xfrm flipH="1" flipV="1">
            <a:off x="11192245" y="2404243"/>
            <a:ext cx="103252" cy="228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A7590C1-D10E-2F46-9735-FFBAA50EBB94}"/>
              </a:ext>
            </a:extLst>
          </p:cNvPr>
          <p:cNvSpPr/>
          <p:nvPr/>
        </p:nvSpPr>
        <p:spPr>
          <a:xfrm>
            <a:off x="3687518" y="3330879"/>
            <a:ext cx="1386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MT : ST = 1 : 10</a:t>
            </a:r>
            <a:endParaRPr lang="ko-KR" altLang="en-US" sz="12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80AA33-487B-684D-8386-5AEE7645B015}"/>
              </a:ext>
            </a:extLst>
          </p:cNvPr>
          <p:cNvSpPr/>
          <p:nvPr/>
        </p:nvSpPr>
        <p:spPr>
          <a:xfrm>
            <a:off x="1624107" y="2976639"/>
            <a:ext cx="777195" cy="7821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200" dirty="0"/>
              <a:t>Main</a:t>
            </a:r>
          </a:p>
          <a:p>
            <a:pPr algn="ctr"/>
            <a:r>
              <a:rPr kumimoji="1" lang="en-US" altLang="ko-KR" sz="1200" dirty="0"/>
              <a:t>Token</a:t>
            </a:r>
            <a:endParaRPr kumimoji="1" lang="ko-KR" altLang="en-US" sz="12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2B8B48B-C07B-A345-A1F7-948CCEA80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07" y="1439792"/>
            <a:ext cx="520700" cy="584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9" name="그림 118">
            <a:extLst>
              <a:ext uri="{FF2B5EF4-FFF2-40B4-BE49-F238E27FC236}">
                <a16:creationId xmlns:a16="http://schemas.microsoft.com/office/drawing/2014/main" id="{862F6904-6AA0-184E-8BAA-24AF00352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17" y="1439792"/>
            <a:ext cx="520700" cy="5842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AE9B1E62-055A-C743-BD06-F53C07486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98" y="563308"/>
            <a:ext cx="1022021" cy="754723"/>
          </a:xfrm>
          <a:prstGeom prst="rect">
            <a:avLst/>
          </a:prstGeom>
        </p:spPr>
      </p:pic>
      <p:pic>
        <p:nvPicPr>
          <p:cNvPr id="121" name="그림 120">
            <a:extLst>
              <a:ext uri="{FF2B5EF4-FFF2-40B4-BE49-F238E27FC236}">
                <a16:creationId xmlns:a16="http://schemas.microsoft.com/office/drawing/2014/main" id="{4F9C5823-373E-B043-B063-53A37FE2E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721" y="587018"/>
            <a:ext cx="1022021" cy="754723"/>
          </a:xfrm>
          <a:prstGeom prst="rect">
            <a:avLst/>
          </a:prstGeom>
        </p:spPr>
      </p:pic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0A0DE13A-17C3-9048-A161-213AFC01590B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2204207" y="1731892"/>
            <a:ext cx="42695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ABEECE8-FBBA-9140-A193-1AE564B324D0}"/>
              </a:ext>
            </a:extLst>
          </p:cNvPr>
          <p:cNvSpPr/>
          <p:nvPr/>
        </p:nvSpPr>
        <p:spPr>
          <a:xfrm>
            <a:off x="3369195" y="1697559"/>
            <a:ext cx="179568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Account Bridge</a:t>
            </a:r>
            <a:endParaRPr lang="ko-KR" altLang="en-US" dirty="0"/>
          </a:p>
        </p:txBody>
      </p:sp>
      <p:cxnSp>
        <p:nvCxnSpPr>
          <p:cNvPr id="127" name="직선 연결선[R] 126">
            <a:extLst>
              <a:ext uri="{FF2B5EF4-FFF2-40B4-BE49-F238E27FC236}">
                <a16:creationId xmlns:a16="http://schemas.microsoft.com/office/drawing/2014/main" id="{37AFD679-D903-6248-9C5F-F7569B71BF0F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2025719" y="940670"/>
            <a:ext cx="5125002" cy="237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C8F5E86-993F-4642-B0F5-3FA4010D7546}"/>
              </a:ext>
            </a:extLst>
          </p:cNvPr>
          <p:cNvSpPr/>
          <p:nvPr/>
        </p:nvSpPr>
        <p:spPr>
          <a:xfrm>
            <a:off x="3451681" y="941593"/>
            <a:ext cx="1587679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Wallet Bridge</a:t>
            </a:r>
            <a:endParaRPr lang="ko-KR" altLang="en-US" dirty="0"/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FA2F769B-5366-8440-9684-6A1B3867B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1890" y="3755331"/>
            <a:ext cx="1518746" cy="149513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7C2E73F-C030-3D49-9411-1F0DEEF43E35}"/>
              </a:ext>
            </a:extLst>
          </p:cNvPr>
          <p:cNvSpPr/>
          <p:nvPr/>
        </p:nvSpPr>
        <p:spPr>
          <a:xfrm>
            <a:off x="6021689" y="4560698"/>
            <a:ext cx="900000" cy="39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Transaction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Server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6" name="꺾인 연결선[E] 135">
            <a:extLst>
              <a:ext uri="{FF2B5EF4-FFF2-40B4-BE49-F238E27FC236}">
                <a16:creationId xmlns:a16="http://schemas.microsoft.com/office/drawing/2014/main" id="{3788A20D-B24C-3D48-9BEA-C8423399EABC}"/>
              </a:ext>
            </a:extLst>
          </p:cNvPr>
          <p:cNvCxnSpPr>
            <a:cxnSpLocks/>
            <a:stCxn id="142" idx="3"/>
            <a:endCxn id="134" idx="1"/>
          </p:cNvCxnSpPr>
          <p:nvPr/>
        </p:nvCxnSpPr>
        <p:spPr>
          <a:xfrm flipV="1">
            <a:off x="5086052" y="4758698"/>
            <a:ext cx="935637" cy="22237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6" name="그림 145">
            <a:extLst>
              <a:ext uri="{FF2B5EF4-FFF2-40B4-BE49-F238E27FC236}">
                <a16:creationId xmlns:a16="http://schemas.microsoft.com/office/drawing/2014/main" id="{DE243067-F55D-1C4C-A2B8-9DDBFE7217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6349" y="5444426"/>
            <a:ext cx="647015" cy="124888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6040E634-B6FD-454F-B9E9-B89ACFB81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6320" y="5160237"/>
            <a:ext cx="1518747" cy="685546"/>
          </a:xfrm>
          <a:prstGeom prst="rect">
            <a:avLst/>
          </a:prstGeom>
        </p:spPr>
      </p:pic>
      <p:cxnSp>
        <p:nvCxnSpPr>
          <p:cNvPr id="148" name="꺾인 연결선[E] 147">
            <a:extLst>
              <a:ext uri="{FF2B5EF4-FFF2-40B4-BE49-F238E27FC236}">
                <a16:creationId xmlns:a16="http://schemas.microsoft.com/office/drawing/2014/main" id="{12691524-C2FB-A743-94D7-B84BF9CE2E03}"/>
              </a:ext>
            </a:extLst>
          </p:cNvPr>
          <p:cNvCxnSpPr>
            <a:cxnSpLocks/>
            <a:stCxn id="146" idx="3"/>
            <a:endCxn id="147" idx="2"/>
          </p:cNvCxnSpPr>
          <p:nvPr/>
        </p:nvCxnSpPr>
        <p:spPr>
          <a:xfrm flipV="1">
            <a:off x="4723364" y="5845783"/>
            <a:ext cx="1262330" cy="2230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E49AF919-57C7-8541-93E0-D8ABA81B85E2}"/>
              </a:ext>
            </a:extLst>
          </p:cNvPr>
          <p:cNvSpPr/>
          <p:nvPr/>
        </p:nvSpPr>
        <p:spPr>
          <a:xfrm>
            <a:off x="11241497" y="2632607"/>
            <a:ext cx="108000" cy="108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9FA015F1-352D-F94E-8409-DF35DD49F2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5906" y="5238246"/>
            <a:ext cx="2175972" cy="1473766"/>
          </a:xfrm>
          <a:prstGeom prst="rect">
            <a:avLst/>
          </a:prstGeom>
        </p:spPr>
      </p:pic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6A5CC59-D374-9C42-8B0F-D4CFC8F99387}"/>
              </a:ext>
            </a:extLst>
          </p:cNvPr>
          <p:cNvSpPr/>
          <p:nvPr/>
        </p:nvSpPr>
        <p:spPr>
          <a:xfrm>
            <a:off x="10716313" y="1391673"/>
            <a:ext cx="139814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dirty="0"/>
              <a:t>Side Chains</a:t>
            </a:r>
            <a:endParaRPr lang="ko-KR" altLang="en-US" dirty="0"/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64C4E08E-F717-084F-AFDD-0922B92B2098}"/>
              </a:ext>
            </a:extLst>
          </p:cNvPr>
          <p:cNvSpPr/>
          <p:nvPr/>
        </p:nvSpPr>
        <p:spPr>
          <a:xfrm>
            <a:off x="7120213" y="1477749"/>
            <a:ext cx="122992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FF0000"/>
                </a:solidFill>
              </a:rPr>
              <a:t>Tx </a:t>
            </a:r>
            <a:r>
              <a:rPr lang="en-US" altLang="ko-KR" sz="1400" b="1" i="1" dirty="0" err="1">
                <a:solidFill>
                  <a:srgbClr val="FF0000"/>
                </a:solidFill>
              </a:rPr>
              <a:t>Nounce</a:t>
            </a:r>
            <a:r>
              <a:rPr lang="en-US" altLang="ko-KR" sz="1400" b="1" i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1400" b="1" i="1" dirty="0">
                <a:solidFill>
                  <a:srgbClr val="FF0000"/>
                </a:solidFill>
              </a:rPr>
              <a:t>GAS</a:t>
            </a:r>
            <a:r>
              <a:rPr lang="ko-KR" altLang="en-US" sz="1400" b="1" i="1" dirty="0">
                <a:solidFill>
                  <a:srgbClr val="FF0000"/>
                </a:solidFill>
              </a:rPr>
              <a:t> </a:t>
            </a:r>
            <a:r>
              <a:rPr lang="en-US" altLang="ko-KR" sz="1400" b="1" i="1" dirty="0">
                <a:solidFill>
                  <a:srgbClr val="FF0000"/>
                </a:solidFill>
              </a:rPr>
              <a:t>?</a:t>
            </a:r>
            <a:endParaRPr lang="ko-KR" altLang="en-US" sz="1400" b="1" i="1" dirty="0">
              <a:solidFill>
                <a:srgbClr val="FF0000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36333D2-D2A7-3D4B-B116-F14A49467B56}"/>
              </a:ext>
            </a:extLst>
          </p:cNvPr>
          <p:cNvSpPr/>
          <p:nvPr/>
        </p:nvSpPr>
        <p:spPr>
          <a:xfrm>
            <a:off x="5187753" y="4765569"/>
            <a:ext cx="755143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API Key</a:t>
            </a:r>
            <a:endParaRPr lang="ko-KR" altLang="en-US" sz="1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7" name="그림 206">
            <a:extLst>
              <a:ext uri="{FF2B5EF4-FFF2-40B4-BE49-F238E27FC236}">
                <a16:creationId xmlns:a16="http://schemas.microsoft.com/office/drawing/2014/main" id="{84450097-93F3-6E43-A2E3-270BC3D3CD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339" y="5526099"/>
            <a:ext cx="1234087" cy="781829"/>
          </a:xfrm>
          <a:prstGeom prst="rect">
            <a:avLst/>
          </a:prstGeom>
        </p:spPr>
      </p:pic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0C41C561-9B02-B846-8A7F-B87A676C83A4}"/>
              </a:ext>
            </a:extLst>
          </p:cNvPr>
          <p:cNvSpPr/>
          <p:nvPr/>
        </p:nvSpPr>
        <p:spPr>
          <a:xfrm>
            <a:off x="1882206" y="5305926"/>
            <a:ext cx="819455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Config.js</a:t>
            </a:r>
            <a:endParaRPr lang="ko-KR" altLang="en-US" sz="12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FD7DE7EF-932B-CE4C-9C33-3AA6B104FD6E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401302" y="3367738"/>
            <a:ext cx="3844578" cy="50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71D6306-A052-3B4D-B89C-4E4A65AD2907}"/>
              </a:ext>
            </a:extLst>
          </p:cNvPr>
          <p:cNvSpPr/>
          <p:nvPr/>
        </p:nvSpPr>
        <p:spPr>
          <a:xfrm>
            <a:off x="18395" y="3903898"/>
            <a:ext cx="122386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Luniverse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56CCF5E-A09B-4148-A6A6-E3F5CD7D03CC}"/>
              </a:ext>
            </a:extLst>
          </p:cNvPr>
          <p:cNvSpPr/>
          <p:nvPr/>
        </p:nvSpPr>
        <p:spPr>
          <a:xfrm>
            <a:off x="7898830" y="3659910"/>
            <a:ext cx="877163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제휴사</a:t>
            </a:r>
            <a:endParaRPr lang="ko-KR" alt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5" name="오른쪽 화살표[R] 214">
            <a:extLst>
              <a:ext uri="{FF2B5EF4-FFF2-40B4-BE49-F238E27FC236}">
                <a16:creationId xmlns:a16="http://schemas.microsoft.com/office/drawing/2014/main" id="{377C21B0-2A17-C649-B71C-C1D8C05A56C8}"/>
              </a:ext>
            </a:extLst>
          </p:cNvPr>
          <p:cNvSpPr/>
          <p:nvPr/>
        </p:nvSpPr>
        <p:spPr>
          <a:xfrm>
            <a:off x="3284671" y="2176300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6" name="오른쪽 화살표[R] 215">
            <a:extLst>
              <a:ext uri="{FF2B5EF4-FFF2-40B4-BE49-F238E27FC236}">
                <a16:creationId xmlns:a16="http://schemas.microsoft.com/office/drawing/2014/main" id="{FAD9517E-98D0-0348-98FB-F96DD1089E1B}"/>
              </a:ext>
            </a:extLst>
          </p:cNvPr>
          <p:cNvSpPr/>
          <p:nvPr/>
        </p:nvSpPr>
        <p:spPr>
          <a:xfrm>
            <a:off x="3247768" y="3737505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7" name="오른쪽 화살표[R] 216">
            <a:extLst>
              <a:ext uri="{FF2B5EF4-FFF2-40B4-BE49-F238E27FC236}">
                <a16:creationId xmlns:a16="http://schemas.microsoft.com/office/drawing/2014/main" id="{850A82F3-BC6D-234F-8FB8-53E5B9898DF3}"/>
              </a:ext>
            </a:extLst>
          </p:cNvPr>
          <p:cNvSpPr/>
          <p:nvPr/>
        </p:nvSpPr>
        <p:spPr>
          <a:xfrm>
            <a:off x="8242257" y="1576453"/>
            <a:ext cx="396797" cy="144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8" name="오른쪽 화살표[R] 217">
            <a:extLst>
              <a:ext uri="{FF2B5EF4-FFF2-40B4-BE49-F238E27FC236}">
                <a16:creationId xmlns:a16="http://schemas.microsoft.com/office/drawing/2014/main" id="{5E16C9E3-7EAD-EE4E-85ED-78DD0A652A62}"/>
              </a:ext>
            </a:extLst>
          </p:cNvPr>
          <p:cNvSpPr/>
          <p:nvPr/>
        </p:nvSpPr>
        <p:spPr>
          <a:xfrm>
            <a:off x="2998162" y="895480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9" name="오른쪽 화살표[R] 218">
            <a:extLst>
              <a:ext uri="{FF2B5EF4-FFF2-40B4-BE49-F238E27FC236}">
                <a16:creationId xmlns:a16="http://schemas.microsoft.com/office/drawing/2014/main" id="{32A0785B-91F5-E246-9674-92D63D1FE2A8}"/>
              </a:ext>
            </a:extLst>
          </p:cNvPr>
          <p:cNvSpPr/>
          <p:nvPr/>
        </p:nvSpPr>
        <p:spPr>
          <a:xfrm>
            <a:off x="3038997" y="1677977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0" name="오른쪽 화살표[R] 219">
            <a:extLst>
              <a:ext uri="{FF2B5EF4-FFF2-40B4-BE49-F238E27FC236}">
                <a16:creationId xmlns:a16="http://schemas.microsoft.com/office/drawing/2014/main" id="{A49FA43C-EA86-F042-B6F9-B307817A335B}"/>
              </a:ext>
            </a:extLst>
          </p:cNvPr>
          <p:cNvSpPr/>
          <p:nvPr/>
        </p:nvSpPr>
        <p:spPr>
          <a:xfrm>
            <a:off x="5682293" y="4461163"/>
            <a:ext cx="396797" cy="41590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1" name="오른쪽 화살표[R] 220">
            <a:extLst>
              <a:ext uri="{FF2B5EF4-FFF2-40B4-BE49-F238E27FC236}">
                <a16:creationId xmlns:a16="http://schemas.microsoft.com/office/drawing/2014/main" id="{BE077067-28BF-0147-858B-5189252B7476}"/>
              </a:ext>
            </a:extLst>
          </p:cNvPr>
          <p:cNvSpPr/>
          <p:nvPr/>
        </p:nvSpPr>
        <p:spPr>
          <a:xfrm>
            <a:off x="5452485" y="5626570"/>
            <a:ext cx="396797" cy="41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06325F36-B63F-1345-9D63-DCD2159754A3}"/>
              </a:ext>
            </a:extLst>
          </p:cNvPr>
          <p:cNvSpPr/>
          <p:nvPr/>
        </p:nvSpPr>
        <p:spPr>
          <a:xfrm>
            <a:off x="7875700" y="1786454"/>
            <a:ext cx="396797" cy="1440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3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102</Words>
  <Application>Microsoft Macintosh PowerPoint</Application>
  <PresentationFormat>와이드스크린</PresentationFormat>
  <Paragraphs>62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 SangYeon</dc:creator>
  <cp:lastModifiedBy>Won SangYeon</cp:lastModifiedBy>
  <cp:revision>22</cp:revision>
  <dcterms:created xsi:type="dcterms:W3CDTF">2019-03-11T02:36:01Z</dcterms:created>
  <dcterms:modified xsi:type="dcterms:W3CDTF">2019-03-11T10:37:48Z</dcterms:modified>
</cp:coreProperties>
</file>