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b208583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b208583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b208583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b208583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b208583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b208583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208583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208583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208583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208583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208583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208583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and Addresses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Cryptography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암호학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암호</a:t>
            </a:r>
            <a:r>
              <a:rPr lang="en-GB"/>
              <a:t>화 / 복호화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인증 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데이터의 진실성 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영지식 또는 동형암호화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PKI를 활용한 자산 컨트롤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키</a:t>
            </a:r>
            <a:r>
              <a:rPr lang="en-GB"/>
              <a:t>와 주소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EOA</a:t>
            </a:r>
            <a:r>
              <a:rPr lang="en-GB"/>
              <a:t>는 private key, 이더리움 주소, 디지털 서명에 의하여 생성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이더리움 주소는 비밀키에 의하여 deterministic 하게 생성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private key = PIN code / 이더리움 주소 = 계좌번호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공개</a:t>
            </a:r>
            <a:r>
              <a:rPr lang="en-GB"/>
              <a:t>키 암호화와 암호화폐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비대</a:t>
            </a:r>
            <a:r>
              <a:rPr lang="en-GB"/>
              <a:t>칭 암호화 / 대칭 암호화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PKI는 정보보호를 위해 유니크한 키를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prime factorization ( 4003 * 2003 = 8018009 )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타원곡선서명 알고리즘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누구나 서명과 tx가 valid한지 검증 할 수 있다.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비밀키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랜덤으</a:t>
            </a:r>
            <a:r>
              <a:rPr lang="en-GB"/>
              <a:t>로 뽑은 숫자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마우스/키보드를 움직여 randomness 증가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256 비트 (10의 80승 = 우주의 원자 갯수)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공개키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비밀키로부</a:t>
            </a:r>
            <a:r>
              <a:rPr lang="en-GB"/>
              <a:t>터 추출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 = k * G ( pk = sk * generator)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* 는 곱셈 오퍼레이터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나누기 없음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secp256k1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y^2 = x^3 + 7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P3 = P2 + P1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determinism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verifiablilty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noncorrelation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irreversibility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collision protection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