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1" r:id="rId4"/>
    <p:sldId id="268" r:id="rId5"/>
    <p:sldId id="269" r:id="rId6"/>
    <p:sldId id="270" r:id="rId7"/>
    <p:sldId id="259" r:id="rId8"/>
    <p:sldId id="272" r:id="rId9"/>
    <p:sldId id="264" r:id="rId10"/>
    <p:sldId id="271" r:id="rId11"/>
    <p:sldId id="265" r:id="rId12"/>
    <p:sldId id="266" r:id="rId13"/>
    <p:sldId id="267" r:id="rId14"/>
    <p:sldId id="262" r:id="rId15"/>
    <p:sldId id="258" r:id="rId16"/>
    <p:sldId id="274" r:id="rId17"/>
    <p:sldId id="276" r:id="rId18"/>
  </p:sldIdLst>
  <p:sldSz cx="12192000" cy="6858000"/>
  <p:notesSz cx="6858000" cy="9144000"/>
  <p:embeddedFontLst>
    <p:embeddedFont>
      <p:font typeface="Arial Unicode MS" panose="020B0600000101010101" charset="-127"/>
      <p:regular r:id="rId20"/>
    </p:embeddedFont>
    <p:embeddedFont>
      <p:font typeface="나눔바른고딕" panose="020B0600000101010101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Gun KIM" initials="DK" lastIdx="0" clrIdx="0">
    <p:extLst>
      <p:ext uri="{19B8F6BF-5375-455C-9EA6-DF929625EA0E}">
        <p15:presenceInfo xmlns:p15="http://schemas.microsoft.com/office/powerpoint/2012/main" userId="88cec6afa9f581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3D1499-4530-644E-8F7D-7DBA1E5B1723}" v="347" dt="2019-02-20T13:57:08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74626"/>
  </p:normalViewPr>
  <p:slideViewPr>
    <p:cSldViewPr snapToGrid="0">
      <p:cViewPr varScale="1">
        <p:scale>
          <a:sx n="70" d="100"/>
          <a:sy n="70" d="100"/>
        </p:scale>
        <p:origin x="28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DoGun" userId="88cec6afa9f581a3" providerId="LiveId" clId="{3D3D1499-4530-644E-8F7D-7DBA1E5B1723}"/>
    <pc:docChg chg="undo custSel addSld delSld modSld">
      <pc:chgData name="KIM DoGun" userId="88cec6afa9f581a3" providerId="LiveId" clId="{3D3D1499-4530-644E-8F7D-7DBA1E5B1723}" dt="2019-02-20T13:57:37.692" v="4066" actId="1076"/>
      <pc:docMkLst>
        <pc:docMk/>
      </pc:docMkLst>
      <pc:sldChg chg="modSp">
        <pc:chgData name="KIM DoGun" userId="88cec6afa9f581a3" providerId="LiveId" clId="{3D3D1499-4530-644E-8F7D-7DBA1E5B1723}" dt="2019-02-13T15:19:37.596" v="13" actId="20577"/>
        <pc:sldMkLst>
          <pc:docMk/>
          <pc:sldMk cId="3294546501" sldId="257"/>
        </pc:sldMkLst>
        <pc:spChg chg="mod">
          <ac:chgData name="KIM DoGun" userId="88cec6afa9f581a3" providerId="LiveId" clId="{3D3D1499-4530-644E-8F7D-7DBA1E5B1723}" dt="2019-02-13T15:19:37.596" v="13" actId="20577"/>
          <ac:spMkLst>
            <pc:docMk/>
            <pc:sldMk cId="3294546501" sldId="257"/>
            <ac:spMk id="6" creationId="{AE762FF9-BC5F-4A04-B8F0-40ED229A8ABF}"/>
          </ac:spMkLst>
        </pc:spChg>
      </pc:sldChg>
      <pc:sldChg chg="addSp delSp modSp modNotesTx">
        <pc:chgData name="KIM DoGun" userId="88cec6afa9f581a3" providerId="LiveId" clId="{3D3D1499-4530-644E-8F7D-7DBA1E5B1723}" dt="2019-02-20T13:36:51.466" v="3206" actId="1076"/>
        <pc:sldMkLst>
          <pc:docMk/>
          <pc:sldMk cId="3031766975" sldId="258"/>
        </pc:sldMkLst>
        <pc:spChg chg="del">
          <ac:chgData name="KIM DoGun" userId="88cec6afa9f581a3" providerId="LiveId" clId="{3D3D1499-4530-644E-8F7D-7DBA1E5B1723}" dt="2019-02-19T11:10:36.433" v="1075" actId="478"/>
          <ac:spMkLst>
            <pc:docMk/>
            <pc:sldMk cId="3031766975" sldId="258"/>
            <ac:spMk id="3" creationId="{00000000-0000-0000-0000-000000000000}"/>
          </ac:spMkLst>
        </pc:spChg>
        <pc:spChg chg="add mod">
          <ac:chgData name="KIM DoGun" userId="88cec6afa9f581a3" providerId="LiveId" clId="{3D3D1499-4530-644E-8F7D-7DBA1E5B1723}" dt="2019-02-20T13:36:51.466" v="3206" actId="1076"/>
          <ac:spMkLst>
            <pc:docMk/>
            <pc:sldMk cId="3031766975" sldId="258"/>
            <ac:spMk id="4" creationId="{0D37338E-2EC2-6349-9C69-9A5EBEC5D226}"/>
          </ac:spMkLst>
        </pc:spChg>
        <pc:spChg chg="del">
          <ac:chgData name="KIM DoGun" userId="88cec6afa9f581a3" providerId="LiveId" clId="{3D3D1499-4530-644E-8F7D-7DBA1E5B1723}" dt="2019-02-19T11:10:39.483" v="1076" actId="478"/>
          <ac:spMkLst>
            <pc:docMk/>
            <pc:sldMk cId="3031766975" sldId="258"/>
            <ac:spMk id="6" creationId="{AE762FF9-BC5F-4A04-B8F0-40ED229A8ABF}"/>
          </ac:spMkLst>
        </pc:spChg>
      </pc:sldChg>
      <pc:sldChg chg="modSp modNotesTx">
        <pc:chgData name="KIM DoGun" userId="88cec6afa9f581a3" providerId="LiveId" clId="{3D3D1499-4530-644E-8F7D-7DBA1E5B1723}" dt="2019-02-20T12:57:10.659" v="1764" actId="20577"/>
        <pc:sldMkLst>
          <pc:docMk/>
          <pc:sldMk cId="960016002" sldId="259"/>
        </pc:sldMkLst>
        <pc:spChg chg="mod">
          <ac:chgData name="KIM DoGun" userId="88cec6afa9f581a3" providerId="LiveId" clId="{3D3D1499-4530-644E-8F7D-7DBA1E5B1723}" dt="2019-02-20T12:57:10.659" v="1764" actId="20577"/>
          <ac:spMkLst>
            <pc:docMk/>
            <pc:sldMk cId="960016002" sldId="259"/>
            <ac:spMk id="4" creationId="{6E687C38-F760-4F41-AAE1-CE617242BE1F}"/>
          </ac:spMkLst>
        </pc:spChg>
        <pc:spChg chg="mod">
          <ac:chgData name="KIM DoGun" userId="88cec6afa9f581a3" providerId="LiveId" clId="{3D3D1499-4530-644E-8F7D-7DBA1E5B1723}" dt="2019-02-20T12:56:54.430" v="1761" actId="1076"/>
          <ac:spMkLst>
            <pc:docMk/>
            <pc:sldMk cId="960016002" sldId="259"/>
            <ac:spMk id="5" creationId="{BCC106E3-FAC7-9041-AA21-721F901C07DE}"/>
          </ac:spMkLst>
        </pc:spChg>
      </pc:sldChg>
      <pc:sldChg chg="modSp modNotesTx">
        <pc:chgData name="KIM DoGun" userId="88cec6afa9f581a3" providerId="LiveId" clId="{3D3D1499-4530-644E-8F7D-7DBA1E5B1723}" dt="2019-02-20T12:38:09.674" v="1469" actId="1076"/>
        <pc:sldMkLst>
          <pc:docMk/>
          <pc:sldMk cId="2287322372" sldId="261"/>
        </pc:sldMkLst>
        <pc:spChg chg="mod">
          <ac:chgData name="KIM DoGun" userId="88cec6afa9f581a3" providerId="LiveId" clId="{3D3D1499-4530-644E-8F7D-7DBA1E5B1723}" dt="2019-02-20T12:38:09.674" v="1469" actId="1076"/>
          <ac:spMkLst>
            <pc:docMk/>
            <pc:sldMk cId="2287322372" sldId="261"/>
            <ac:spMk id="10" creationId="{029DECE9-14F5-2C4E-875A-59E9C48FE209}"/>
          </ac:spMkLst>
        </pc:spChg>
      </pc:sldChg>
      <pc:sldChg chg="addSp delSp modSp modNotesTx">
        <pc:chgData name="KIM DoGun" userId="88cec6afa9f581a3" providerId="LiveId" clId="{3D3D1499-4530-644E-8F7D-7DBA1E5B1723}" dt="2019-02-20T13:32:52.144" v="3106" actId="1076"/>
        <pc:sldMkLst>
          <pc:docMk/>
          <pc:sldMk cId="874485551" sldId="262"/>
        </pc:sldMkLst>
        <pc:spChg chg="del">
          <ac:chgData name="KIM DoGun" userId="88cec6afa9f581a3" providerId="LiveId" clId="{3D3D1499-4530-644E-8F7D-7DBA1E5B1723}" dt="2019-02-19T10:29:15.838" v="871" actId="478"/>
          <ac:spMkLst>
            <pc:docMk/>
            <pc:sldMk cId="874485551" sldId="262"/>
            <ac:spMk id="3" creationId="{4769FAFE-6B32-4127-9483-005FA067004A}"/>
          </ac:spMkLst>
        </pc:spChg>
        <pc:spChg chg="del">
          <ac:chgData name="KIM DoGun" userId="88cec6afa9f581a3" providerId="LiveId" clId="{3D3D1499-4530-644E-8F7D-7DBA1E5B1723}" dt="2019-02-19T10:29:18.011" v="872" actId="478"/>
          <ac:spMkLst>
            <pc:docMk/>
            <pc:sldMk cId="874485551" sldId="262"/>
            <ac:spMk id="6" creationId="{AE762FF9-BC5F-4A04-B8F0-40ED229A8ABF}"/>
          </ac:spMkLst>
        </pc:spChg>
        <pc:spChg chg="add mod">
          <ac:chgData name="KIM DoGun" userId="88cec6afa9f581a3" providerId="LiveId" clId="{3D3D1499-4530-644E-8F7D-7DBA1E5B1723}" dt="2019-02-20T13:32:52.144" v="3106" actId="1076"/>
          <ac:spMkLst>
            <pc:docMk/>
            <pc:sldMk cId="874485551" sldId="262"/>
            <ac:spMk id="7" creationId="{9BB5908F-B044-5E4B-A268-754F9A77EC3F}"/>
          </ac:spMkLst>
        </pc:spChg>
        <pc:spChg chg="del">
          <ac:chgData name="KIM DoGun" userId="88cec6afa9f581a3" providerId="LiveId" clId="{3D3D1499-4530-644E-8F7D-7DBA1E5B1723}" dt="2019-02-19T10:29:20.683" v="874" actId="478"/>
          <ac:spMkLst>
            <pc:docMk/>
            <pc:sldMk cId="874485551" sldId="262"/>
            <ac:spMk id="8" creationId="{00000000-0000-0000-0000-000000000000}"/>
          </ac:spMkLst>
        </pc:spChg>
        <pc:spChg chg="del">
          <ac:chgData name="KIM DoGun" userId="88cec6afa9f581a3" providerId="LiveId" clId="{3D3D1499-4530-644E-8F7D-7DBA1E5B1723}" dt="2019-02-19T10:29:19.016" v="873" actId="478"/>
          <ac:spMkLst>
            <pc:docMk/>
            <pc:sldMk cId="874485551" sldId="262"/>
            <ac:spMk id="9" creationId="{00000000-0000-0000-0000-000000000000}"/>
          </ac:spMkLst>
        </pc:spChg>
      </pc:sldChg>
      <pc:sldChg chg="addSp delSp modSp del">
        <pc:chgData name="KIM DoGun" userId="88cec6afa9f581a3" providerId="LiveId" clId="{3D3D1499-4530-644E-8F7D-7DBA1E5B1723}" dt="2019-02-20T13:32:57.867" v="3107" actId="2696"/>
        <pc:sldMkLst>
          <pc:docMk/>
          <pc:sldMk cId="3986277850" sldId="263"/>
        </pc:sldMkLst>
        <pc:spChg chg="del">
          <ac:chgData name="KIM DoGun" userId="88cec6afa9f581a3" providerId="LiveId" clId="{3D3D1499-4530-644E-8F7D-7DBA1E5B1723}" dt="2019-02-19T11:03:08.146" v="959" actId="478"/>
          <ac:spMkLst>
            <pc:docMk/>
            <pc:sldMk cId="3986277850" sldId="263"/>
            <ac:spMk id="3" creationId="{5A25C5E2-4B3A-4107-BB8A-C52969B3B28B}"/>
          </ac:spMkLst>
        </pc:spChg>
        <pc:spChg chg="del">
          <ac:chgData name="KIM DoGun" userId="88cec6afa9f581a3" providerId="LiveId" clId="{3D3D1499-4530-644E-8F7D-7DBA1E5B1723}" dt="2019-02-19T11:03:03.994" v="958" actId="478"/>
          <ac:spMkLst>
            <pc:docMk/>
            <pc:sldMk cId="3986277850" sldId="263"/>
            <ac:spMk id="4" creationId="{00000000-0000-0000-0000-000000000000}"/>
          </ac:spMkLst>
        </pc:spChg>
        <pc:spChg chg="add del mod">
          <ac:chgData name="KIM DoGun" userId="88cec6afa9f581a3" providerId="LiveId" clId="{3D3D1499-4530-644E-8F7D-7DBA1E5B1723}" dt="2019-02-20T13:26:49.692" v="2819" actId="478"/>
          <ac:spMkLst>
            <pc:docMk/>
            <pc:sldMk cId="3986277850" sldId="263"/>
            <ac:spMk id="5" creationId="{0ABAC192-F22C-EF4A-9242-8134D430166F}"/>
          </ac:spMkLst>
        </pc:spChg>
        <pc:spChg chg="del">
          <ac:chgData name="KIM DoGun" userId="88cec6afa9f581a3" providerId="LiveId" clId="{3D3D1499-4530-644E-8F7D-7DBA1E5B1723}" dt="2019-02-19T11:03:16.430" v="960" actId="478"/>
          <ac:spMkLst>
            <pc:docMk/>
            <pc:sldMk cId="3986277850" sldId="263"/>
            <ac:spMk id="6" creationId="{AE762FF9-BC5F-4A04-B8F0-40ED229A8ABF}"/>
          </ac:spMkLst>
        </pc:spChg>
      </pc:sldChg>
      <pc:sldChg chg="addSp delSp modSp modNotesTx">
        <pc:chgData name="KIM DoGun" userId="88cec6afa9f581a3" providerId="LiveId" clId="{3D3D1499-4530-644E-8F7D-7DBA1E5B1723}" dt="2019-02-20T13:10:05.036" v="2170" actId="1076"/>
        <pc:sldMkLst>
          <pc:docMk/>
          <pc:sldMk cId="1108705546" sldId="264"/>
        </pc:sldMkLst>
        <pc:spChg chg="add del">
          <ac:chgData name="KIM DoGun" userId="88cec6afa9f581a3" providerId="LiveId" clId="{3D3D1499-4530-644E-8F7D-7DBA1E5B1723}" dt="2019-02-13T15:19:47.024" v="17"/>
          <ac:spMkLst>
            <pc:docMk/>
            <pc:sldMk cId="1108705546" sldId="264"/>
            <ac:spMk id="2" creationId="{C79C9534-F0AD-3E4E-B3B2-548C511D3F73}"/>
          </ac:spMkLst>
        </pc:spChg>
        <pc:spChg chg="add mod">
          <ac:chgData name="KIM DoGun" userId="88cec6afa9f581a3" providerId="LiveId" clId="{3D3D1499-4530-644E-8F7D-7DBA1E5B1723}" dt="2019-02-20T13:10:05.036" v="2170" actId="1076"/>
          <ac:spMkLst>
            <pc:docMk/>
            <pc:sldMk cId="1108705546" sldId="264"/>
            <ac:spMk id="3" creationId="{B5FF6A6D-3368-3347-A19C-2C849093E187}"/>
          </ac:spMkLst>
        </pc:spChg>
        <pc:spChg chg="add mod">
          <ac:chgData name="KIM DoGun" userId="88cec6afa9f581a3" providerId="LiveId" clId="{3D3D1499-4530-644E-8F7D-7DBA1E5B1723}" dt="2019-02-13T15:20:13.179" v="21" actId="20577"/>
          <ac:spMkLst>
            <pc:docMk/>
            <pc:sldMk cId="1108705546" sldId="264"/>
            <ac:spMk id="8" creationId="{55B74034-8513-7D41-A60F-AC207AD54748}"/>
          </ac:spMkLst>
        </pc:spChg>
        <pc:spChg chg="del">
          <ac:chgData name="KIM DoGun" userId="88cec6afa9f581a3" providerId="LiveId" clId="{3D3D1499-4530-644E-8F7D-7DBA1E5B1723}" dt="2019-02-13T15:21:46.942" v="22" actId="478"/>
          <ac:spMkLst>
            <pc:docMk/>
            <pc:sldMk cId="1108705546" sldId="264"/>
            <ac:spMk id="14" creationId="{00000000-0000-0000-0000-000000000000}"/>
          </ac:spMkLst>
        </pc:spChg>
        <pc:spChg chg="del">
          <ac:chgData name="KIM DoGun" userId="88cec6afa9f581a3" providerId="LiveId" clId="{3D3D1499-4530-644E-8F7D-7DBA1E5B1723}" dt="2019-02-13T15:19:54.099" v="19" actId="478"/>
          <ac:spMkLst>
            <pc:docMk/>
            <pc:sldMk cId="1108705546" sldId="264"/>
            <ac:spMk id="16" creationId="{0D579AD9-BB05-4D3F-BAA9-78CBC5B08BFC}"/>
          </ac:spMkLst>
        </pc:spChg>
        <pc:picChg chg="del">
          <ac:chgData name="KIM DoGun" userId="88cec6afa9f581a3" providerId="LiveId" clId="{3D3D1499-4530-644E-8F7D-7DBA1E5B1723}" dt="2019-02-13T15:18:45.236" v="1" actId="478"/>
          <ac:picMkLst>
            <pc:docMk/>
            <pc:sldMk cId="1108705546" sldId="264"/>
            <ac:picMk id="11" creationId="{00000000-0000-0000-0000-000000000000}"/>
          </ac:picMkLst>
        </pc:picChg>
        <pc:picChg chg="del">
          <ac:chgData name="KIM DoGun" userId="88cec6afa9f581a3" providerId="LiveId" clId="{3D3D1499-4530-644E-8F7D-7DBA1E5B1723}" dt="2019-02-13T15:18:41.071" v="0" actId="478"/>
          <ac:picMkLst>
            <pc:docMk/>
            <pc:sldMk cId="1108705546" sldId="264"/>
            <ac:picMk id="12" creationId="{00000000-0000-0000-0000-000000000000}"/>
          </ac:picMkLst>
        </pc:picChg>
      </pc:sldChg>
      <pc:sldChg chg="addSp delSp modSp">
        <pc:chgData name="KIM DoGun" userId="88cec6afa9f581a3" providerId="LiveId" clId="{3D3D1499-4530-644E-8F7D-7DBA1E5B1723}" dt="2019-02-20T13:25:03.853" v="2799" actId="1076"/>
        <pc:sldMkLst>
          <pc:docMk/>
          <pc:sldMk cId="619713064" sldId="265"/>
        </pc:sldMkLst>
        <pc:spChg chg="del mod">
          <ac:chgData name="KIM DoGun" userId="88cec6afa9f581a3" providerId="LiveId" clId="{3D3D1499-4530-644E-8F7D-7DBA1E5B1723}" dt="2019-02-13T16:15:37.105" v="511" actId="478"/>
          <ac:spMkLst>
            <pc:docMk/>
            <pc:sldMk cId="619713064" sldId="265"/>
            <ac:spMk id="2" creationId="{0D579AD9-BB05-4D3F-BAA9-78CBC5B08BFC}"/>
          </ac:spMkLst>
        </pc:spChg>
        <pc:spChg chg="add del mod">
          <ac:chgData name="KIM DoGun" userId="88cec6afa9f581a3" providerId="LiveId" clId="{3D3D1499-4530-644E-8F7D-7DBA1E5B1723}" dt="2019-02-13T16:17:29.407" v="515"/>
          <ac:spMkLst>
            <pc:docMk/>
            <pc:sldMk cId="619713064" sldId="265"/>
            <ac:spMk id="5" creationId="{4DD724C3-9FEA-8144-BBFA-68CAE2E750D6}"/>
          </ac:spMkLst>
        </pc:spChg>
        <pc:spChg chg="add mod">
          <ac:chgData name="KIM DoGun" userId="88cec6afa9f581a3" providerId="LiveId" clId="{3D3D1499-4530-644E-8F7D-7DBA1E5B1723}" dt="2019-02-20T13:25:03.853" v="2799" actId="1076"/>
          <ac:spMkLst>
            <pc:docMk/>
            <pc:sldMk cId="619713064" sldId="265"/>
            <ac:spMk id="6" creationId="{3DEA6F2E-D0AF-C043-BAD3-8A61BEC0BD4E}"/>
          </ac:spMkLst>
        </pc:spChg>
        <pc:spChg chg="add del">
          <ac:chgData name="KIM DoGun" userId="88cec6afa9f581a3" providerId="LiveId" clId="{3D3D1499-4530-644E-8F7D-7DBA1E5B1723}" dt="2019-02-14T15:18:24.255" v="525"/>
          <ac:spMkLst>
            <pc:docMk/>
            <pc:sldMk cId="619713064" sldId="265"/>
            <ac:spMk id="7" creationId="{E1FF1138-7F97-D74C-907C-9BEBC9763810}"/>
          </ac:spMkLst>
        </pc:spChg>
        <pc:picChg chg="del">
          <ac:chgData name="KIM DoGun" userId="88cec6afa9f581a3" providerId="LiveId" clId="{3D3D1499-4530-644E-8F7D-7DBA1E5B1723}" dt="2019-02-13T16:15:34.589" v="508" actId="478"/>
          <ac:picMkLst>
            <pc:docMk/>
            <pc:sldMk cId="619713064" sldId="265"/>
            <ac:picMk id="3" creationId="{00000000-0000-0000-0000-000000000000}"/>
          </ac:picMkLst>
        </pc:picChg>
        <pc:picChg chg="del">
          <ac:chgData name="KIM DoGun" userId="88cec6afa9f581a3" providerId="LiveId" clId="{3D3D1499-4530-644E-8F7D-7DBA1E5B1723}" dt="2019-02-13T16:15:35.238" v="509" actId="478"/>
          <ac:picMkLst>
            <pc:docMk/>
            <pc:sldMk cId="619713064" sldId="265"/>
            <ac:picMk id="4" creationId="{00000000-0000-0000-0000-000000000000}"/>
          </ac:picMkLst>
        </pc:picChg>
      </pc:sldChg>
      <pc:sldChg chg="addSp delSp modSp modNotesTx">
        <pc:chgData name="KIM DoGun" userId="88cec6afa9f581a3" providerId="LiveId" clId="{3D3D1499-4530-644E-8F7D-7DBA1E5B1723}" dt="2019-02-20T13:18:41.643" v="2653" actId="20577"/>
        <pc:sldMkLst>
          <pc:docMk/>
          <pc:sldMk cId="2598756613" sldId="266"/>
        </pc:sldMkLst>
        <pc:spChg chg="add mod">
          <ac:chgData name="KIM DoGun" userId="88cec6afa9f581a3" providerId="LiveId" clId="{3D3D1499-4530-644E-8F7D-7DBA1E5B1723}" dt="2019-02-20T13:18:13.577" v="2596"/>
          <ac:spMkLst>
            <pc:docMk/>
            <pc:sldMk cId="2598756613" sldId="266"/>
            <ac:spMk id="2" creationId="{043EC695-FD53-8C45-8E10-E47AED5C0800}"/>
          </ac:spMkLst>
        </pc:spChg>
        <pc:spChg chg="add mod">
          <ac:chgData name="KIM DoGun" userId="88cec6afa9f581a3" providerId="LiveId" clId="{3D3D1499-4530-644E-8F7D-7DBA1E5B1723}" dt="2019-02-20T13:13:11.560" v="2217" actId="1076"/>
          <ac:spMkLst>
            <pc:docMk/>
            <pc:sldMk cId="2598756613" sldId="266"/>
            <ac:spMk id="3" creationId="{772B6AB0-AD7D-E44D-87DE-CF7DFD3B138C}"/>
          </ac:spMkLst>
        </pc:spChg>
        <pc:spChg chg="del">
          <ac:chgData name="KIM DoGun" userId="88cec6afa9f581a3" providerId="LiveId" clId="{3D3D1499-4530-644E-8F7D-7DBA1E5B1723}" dt="2019-02-14T15:25:30.084" v="556" actId="478"/>
          <ac:spMkLst>
            <pc:docMk/>
            <pc:sldMk cId="2598756613" sldId="266"/>
            <ac:spMk id="11" creationId="{0D579AD9-BB05-4D3F-BAA9-78CBC5B08BFC}"/>
          </ac:spMkLst>
        </pc:spChg>
        <pc:picChg chg="add del mod">
          <ac:chgData name="KIM DoGun" userId="88cec6afa9f581a3" providerId="LiveId" clId="{3D3D1499-4530-644E-8F7D-7DBA1E5B1723}" dt="2019-02-14T15:25:21.008" v="553" actId="478"/>
          <ac:picMkLst>
            <pc:docMk/>
            <pc:sldMk cId="2598756613" sldId="266"/>
            <ac:picMk id="5" creationId="{6880C873-B440-DF46-A690-972943422D78}"/>
          </ac:picMkLst>
        </pc:picChg>
        <pc:picChg chg="del mod">
          <ac:chgData name="KIM DoGun" userId="88cec6afa9f581a3" providerId="LiveId" clId="{3D3D1499-4530-644E-8F7D-7DBA1E5B1723}" dt="2019-02-14T15:25:22.647" v="555" actId="478"/>
          <ac:picMkLst>
            <pc:docMk/>
            <pc:sldMk cId="2598756613" sldId="266"/>
            <ac:picMk id="10" creationId="{00000000-0000-0000-0000-000000000000}"/>
          </ac:picMkLst>
        </pc:picChg>
        <pc:picChg chg="del">
          <ac:chgData name="KIM DoGun" userId="88cec6afa9f581a3" providerId="LiveId" clId="{3D3D1499-4530-644E-8F7D-7DBA1E5B1723}" dt="2019-02-14T15:25:08.055" v="549" actId="478"/>
          <ac:picMkLst>
            <pc:docMk/>
            <pc:sldMk cId="2598756613" sldId="266"/>
            <ac:picMk id="12" creationId="{00000000-0000-0000-0000-000000000000}"/>
          </ac:picMkLst>
        </pc:picChg>
      </pc:sldChg>
      <pc:sldChg chg="addSp delSp modSp">
        <pc:chgData name="KIM DoGun" userId="88cec6afa9f581a3" providerId="LiveId" clId="{3D3D1499-4530-644E-8F7D-7DBA1E5B1723}" dt="2019-02-20T13:20:40.170" v="2663"/>
        <pc:sldMkLst>
          <pc:docMk/>
          <pc:sldMk cId="3057149453" sldId="267"/>
        </pc:sldMkLst>
        <pc:spChg chg="del">
          <ac:chgData name="KIM DoGun" userId="88cec6afa9f581a3" providerId="LiveId" clId="{3D3D1499-4530-644E-8F7D-7DBA1E5B1723}" dt="2019-02-14T15:34:42.275" v="733" actId="478"/>
          <ac:spMkLst>
            <pc:docMk/>
            <pc:sldMk cId="3057149453" sldId="267"/>
            <ac:spMk id="2" creationId="{0D579AD9-BB05-4D3F-BAA9-78CBC5B08BFC}"/>
          </ac:spMkLst>
        </pc:spChg>
        <pc:spChg chg="del">
          <ac:chgData name="KIM DoGun" userId="88cec6afa9f581a3" providerId="LiveId" clId="{3D3D1499-4530-644E-8F7D-7DBA1E5B1723}" dt="2019-02-14T15:34:34.664" v="729" actId="478"/>
          <ac:spMkLst>
            <pc:docMk/>
            <pc:sldMk cId="3057149453" sldId="267"/>
            <ac:spMk id="5" creationId="{00000000-0000-0000-0000-000000000000}"/>
          </ac:spMkLst>
        </pc:spChg>
        <pc:spChg chg="del">
          <ac:chgData name="KIM DoGun" userId="88cec6afa9f581a3" providerId="LiveId" clId="{3D3D1499-4530-644E-8F7D-7DBA1E5B1723}" dt="2019-02-14T15:34:38.033" v="731" actId="478"/>
          <ac:spMkLst>
            <pc:docMk/>
            <pc:sldMk cId="3057149453" sldId="267"/>
            <ac:spMk id="7" creationId="{192CCA99-8A2E-4342-99C8-B3DDD2B4B459}"/>
          </ac:spMkLst>
        </pc:spChg>
        <pc:spChg chg="del">
          <ac:chgData name="KIM DoGun" userId="88cec6afa9f581a3" providerId="LiveId" clId="{3D3D1499-4530-644E-8F7D-7DBA1E5B1723}" dt="2019-02-14T15:34:39.851" v="732" actId="478"/>
          <ac:spMkLst>
            <pc:docMk/>
            <pc:sldMk cId="3057149453" sldId="267"/>
            <ac:spMk id="8" creationId="{F5D961C6-B0F7-434B-B3FA-8A0369BEBF71}"/>
          </ac:spMkLst>
        </pc:spChg>
        <pc:spChg chg="del">
          <ac:chgData name="KIM DoGun" userId="88cec6afa9f581a3" providerId="LiveId" clId="{3D3D1499-4530-644E-8F7D-7DBA1E5B1723}" dt="2019-02-14T15:34:36.762" v="730" actId="478"/>
          <ac:spMkLst>
            <pc:docMk/>
            <pc:sldMk cId="3057149453" sldId="267"/>
            <ac:spMk id="9" creationId="{00000000-0000-0000-0000-000000000000}"/>
          </ac:spMkLst>
        </pc:spChg>
        <pc:spChg chg="add mod">
          <ac:chgData name="KIM DoGun" userId="88cec6afa9f581a3" providerId="LiveId" clId="{3D3D1499-4530-644E-8F7D-7DBA1E5B1723}" dt="2019-02-20T13:20:40.170" v="2663"/>
          <ac:spMkLst>
            <pc:docMk/>
            <pc:sldMk cId="3057149453" sldId="267"/>
            <ac:spMk id="10" creationId="{5CCF2F0C-A28F-E24F-A8B8-9013D559E219}"/>
          </ac:spMkLst>
        </pc:spChg>
        <pc:picChg chg="del">
          <ac:chgData name="KIM DoGun" userId="88cec6afa9f581a3" providerId="LiveId" clId="{3D3D1499-4530-644E-8F7D-7DBA1E5B1723}" dt="2019-02-14T15:34:32.010" v="728" actId="478"/>
          <ac:picMkLst>
            <pc:docMk/>
            <pc:sldMk cId="3057149453" sldId="267"/>
            <ac:picMk id="3" creationId="{77894540-2166-4BA1-9FA9-5C55A755CF3B}"/>
          </ac:picMkLst>
        </pc:picChg>
        <pc:picChg chg="del">
          <ac:chgData name="KIM DoGun" userId="88cec6afa9f581a3" providerId="LiveId" clId="{3D3D1499-4530-644E-8F7D-7DBA1E5B1723}" dt="2019-02-14T15:34:30.978" v="727" actId="478"/>
          <ac:picMkLst>
            <pc:docMk/>
            <pc:sldMk cId="3057149453" sldId="267"/>
            <ac:picMk id="4" creationId="{D277E236-1739-43AD-971D-958C607E797D}"/>
          </ac:picMkLst>
        </pc:picChg>
      </pc:sldChg>
      <pc:sldChg chg="modSp modNotesTx">
        <pc:chgData name="KIM DoGun" userId="88cec6afa9f581a3" providerId="LiveId" clId="{3D3D1499-4530-644E-8F7D-7DBA1E5B1723}" dt="2019-02-20T12:41:45.753" v="1598" actId="20577"/>
        <pc:sldMkLst>
          <pc:docMk/>
          <pc:sldMk cId="3267176351" sldId="268"/>
        </pc:sldMkLst>
        <pc:spChg chg="mod">
          <ac:chgData name="KIM DoGun" userId="88cec6afa9f581a3" providerId="LiveId" clId="{3D3D1499-4530-644E-8F7D-7DBA1E5B1723}" dt="2019-02-20T12:41:34.812" v="1593" actId="1076"/>
          <ac:spMkLst>
            <pc:docMk/>
            <pc:sldMk cId="3267176351" sldId="268"/>
            <ac:spMk id="7" creationId="{AE762FF9-BC5F-4A04-B8F0-40ED229A8ABF}"/>
          </ac:spMkLst>
        </pc:spChg>
      </pc:sldChg>
      <pc:sldChg chg="modSp modNotesTx">
        <pc:chgData name="KIM DoGun" userId="88cec6afa9f581a3" providerId="LiveId" clId="{3D3D1499-4530-644E-8F7D-7DBA1E5B1723}" dt="2019-02-20T12:44:36.701" v="1620" actId="1076"/>
        <pc:sldMkLst>
          <pc:docMk/>
          <pc:sldMk cId="419988820" sldId="269"/>
        </pc:sldMkLst>
        <pc:spChg chg="mod">
          <ac:chgData name="KIM DoGun" userId="88cec6afa9f581a3" providerId="LiveId" clId="{3D3D1499-4530-644E-8F7D-7DBA1E5B1723}" dt="2019-02-20T12:44:36.701" v="1620" actId="1076"/>
          <ac:spMkLst>
            <pc:docMk/>
            <pc:sldMk cId="419988820" sldId="269"/>
            <ac:spMk id="10" creationId="{CDBE3B24-9AF9-0946-9D69-455D87929929}"/>
          </ac:spMkLst>
        </pc:spChg>
      </pc:sldChg>
      <pc:sldChg chg="delSp modSp modNotesTx">
        <pc:chgData name="KIM DoGun" userId="88cec6afa9f581a3" providerId="LiveId" clId="{3D3D1499-4530-644E-8F7D-7DBA1E5B1723}" dt="2019-02-20T12:49:30.355" v="1700" actId="113"/>
        <pc:sldMkLst>
          <pc:docMk/>
          <pc:sldMk cId="2590098447" sldId="270"/>
        </pc:sldMkLst>
        <pc:spChg chg="del mod">
          <ac:chgData name="KIM DoGun" userId="88cec6afa9f581a3" providerId="LiveId" clId="{3D3D1499-4530-644E-8F7D-7DBA1E5B1723}" dt="2019-02-20T12:49:09.072" v="1695" actId="478"/>
          <ac:spMkLst>
            <pc:docMk/>
            <pc:sldMk cId="2590098447" sldId="270"/>
            <ac:spMk id="7" creationId="{7AB1782C-EA85-4B76-84CF-833DD4E201F6}"/>
          </ac:spMkLst>
        </pc:spChg>
        <pc:spChg chg="mod">
          <ac:chgData name="KIM DoGun" userId="88cec6afa9f581a3" providerId="LiveId" clId="{3D3D1499-4530-644E-8F7D-7DBA1E5B1723}" dt="2019-02-20T12:49:30.355" v="1700" actId="113"/>
          <ac:spMkLst>
            <pc:docMk/>
            <pc:sldMk cId="2590098447" sldId="270"/>
            <ac:spMk id="9" creationId="{CFCA4F27-0EC5-6B41-9864-EFB489EB9DB4}"/>
          </ac:spMkLst>
        </pc:spChg>
      </pc:sldChg>
      <pc:sldChg chg="addSp delSp modSp modNotesTx">
        <pc:chgData name="KIM DoGun" userId="88cec6afa9f581a3" providerId="LiveId" clId="{3D3D1499-4530-644E-8F7D-7DBA1E5B1723}" dt="2019-02-20T13:57:37.692" v="4066" actId="1076"/>
        <pc:sldMkLst>
          <pc:docMk/>
          <pc:sldMk cId="2216371071" sldId="271"/>
        </pc:sldMkLst>
        <pc:spChg chg="add mod">
          <ac:chgData name="KIM DoGun" userId="88cec6afa9f581a3" providerId="LiveId" clId="{3D3D1499-4530-644E-8F7D-7DBA1E5B1723}" dt="2019-02-20T13:57:37.692" v="4066" actId="1076"/>
          <ac:spMkLst>
            <pc:docMk/>
            <pc:sldMk cId="2216371071" sldId="271"/>
            <ac:spMk id="2" creationId="{62985A1E-306B-534D-A7E8-2F30207242C6}"/>
          </ac:spMkLst>
        </pc:spChg>
        <pc:spChg chg="add del mod">
          <ac:chgData name="KIM DoGun" userId="88cec6afa9f581a3" providerId="LiveId" clId="{3D3D1499-4530-644E-8F7D-7DBA1E5B1723}" dt="2019-02-20T13:55:54.157" v="3971" actId="478"/>
          <ac:spMkLst>
            <pc:docMk/>
            <pc:sldMk cId="2216371071" sldId="271"/>
            <ac:spMk id="3" creationId="{59AC60CF-ECDD-EA41-9B91-2E0E36EB5C80}"/>
          </ac:spMkLst>
        </pc:spChg>
        <pc:spChg chg="del">
          <ac:chgData name="KIM DoGun" userId="88cec6afa9f581a3" providerId="LiveId" clId="{3D3D1499-4530-644E-8F7D-7DBA1E5B1723}" dt="2019-02-20T13:55:49.594" v="3968" actId="478"/>
          <ac:spMkLst>
            <pc:docMk/>
            <pc:sldMk cId="2216371071" sldId="271"/>
            <ac:spMk id="17" creationId="{00000000-0000-0000-0000-000000000000}"/>
          </ac:spMkLst>
        </pc:spChg>
        <pc:spChg chg="del mod">
          <ac:chgData name="KIM DoGun" userId="88cec6afa9f581a3" providerId="LiveId" clId="{3D3D1499-4530-644E-8F7D-7DBA1E5B1723}" dt="2019-02-13T15:53:25.301" v="306" actId="478"/>
          <ac:spMkLst>
            <pc:docMk/>
            <pc:sldMk cId="2216371071" sldId="271"/>
            <ac:spMk id="18" creationId="{0D579AD9-BB05-4D3F-BAA9-78CBC5B08BFC}"/>
          </ac:spMkLst>
        </pc:spChg>
        <pc:picChg chg="del">
          <ac:chgData name="KIM DoGun" userId="88cec6afa9f581a3" providerId="LiveId" clId="{3D3D1499-4530-644E-8F7D-7DBA1E5B1723}" dt="2019-02-13T15:43:54.962" v="288" actId="478"/>
          <ac:picMkLst>
            <pc:docMk/>
            <pc:sldMk cId="2216371071" sldId="271"/>
            <ac:picMk id="13" creationId="{00000000-0000-0000-0000-000000000000}"/>
          </ac:picMkLst>
        </pc:picChg>
        <pc:picChg chg="del">
          <ac:chgData name="KIM DoGun" userId="88cec6afa9f581a3" providerId="LiveId" clId="{3D3D1499-4530-644E-8F7D-7DBA1E5B1723}" dt="2019-02-13T15:43:53.560" v="287" actId="478"/>
          <ac:picMkLst>
            <pc:docMk/>
            <pc:sldMk cId="2216371071" sldId="271"/>
            <ac:picMk id="15" creationId="{00000000-0000-0000-0000-000000000000}"/>
          </ac:picMkLst>
        </pc:picChg>
        <pc:picChg chg="del">
          <ac:chgData name="KIM DoGun" userId="88cec6afa9f581a3" providerId="LiveId" clId="{3D3D1499-4530-644E-8F7D-7DBA1E5B1723}" dt="2019-02-13T15:43:52.434" v="286" actId="478"/>
          <ac:picMkLst>
            <pc:docMk/>
            <pc:sldMk cId="2216371071" sldId="271"/>
            <ac:picMk id="16" creationId="{00000000-0000-0000-0000-000000000000}"/>
          </ac:picMkLst>
        </pc:picChg>
      </pc:sldChg>
      <pc:sldChg chg="modSp">
        <pc:chgData name="KIM DoGun" userId="88cec6afa9f581a3" providerId="LiveId" clId="{3D3D1499-4530-644E-8F7D-7DBA1E5B1723}" dt="2019-02-20T13:00:07.300" v="1824" actId="20577"/>
        <pc:sldMkLst>
          <pc:docMk/>
          <pc:sldMk cId="2610337615" sldId="272"/>
        </pc:sldMkLst>
        <pc:spChg chg="mod">
          <ac:chgData name="KIM DoGun" userId="88cec6afa9f581a3" providerId="LiveId" clId="{3D3D1499-4530-644E-8F7D-7DBA1E5B1723}" dt="2019-02-13T15:19:43.312" v="15" actId="20577"/>
          <ac:spMkLst>
            <pc:docMk/>
            <pc:sldMk cId="2610337615" sldId="272"/>
            <ac:spMk id="6" creationId="{A5BA51C3-F719-0542-BDD9-EFFD99FF2C1E}"/>
          </ac:spMkLst>
        </pc:spChg>
        <pc:spChg chg="mod">
          <ac:chgData name="KIM DoGun" userId="88cec6afa9f581a3" providerId="LiveId" clId="{3D3D1499-4530-644E-8F7D-7DBA1E5B1723}" dt="2019-02-20T13:00:07.300" v="1824" actId="20577"/>
          <ac:spMkLst>
            <pc:docMk/>
            <pc:sldMk cId="2610337615" sldId="272"/>
            <ac:spMk id="7" creationId="{2BD815D3-C944-3D45-AF5A-C1689B07FCE6}"/>
          </ac:spMkLst>
        </pc:spChg>
      </pc:sldChg>
      <pc:sldChg chg="addSp delSp modSp del delAnim">
        <pc:chgData name="KIM DoGun" userId="88cec6afa9f581a3" providerId="LiveId" clId="{3D3D1499-4530-644E-8F7D-7DBA1E5B1723}" dt="2019-02-20T13:20:42.826" v="2666" actId="2696"/>
        <pc:sldMkLst>
          <pc:docMk/>
          <pc:sldMk cId="210024027" sldId="273"/>
        </pc:sldMkLst>
        <pc:spChg chg="del">
          <ac:chgData name="KIM DoGun" userId="88cec6afa9f581a3" providerId="LiveId" clId="{3D3D1499-4530-644E-8F7D-7DBA1E5B1723}" dt="2019-02-14T15:43:37.274" v="869" actId="478"/>
          <ac:spMkLst>
            <pc:docMk/>
            <pc:sldMk cId="210024027" sldId="273"/>
            <ac:spMk id="2" creationId="{0D579AD9-BB05-4D3F-BAA9-78CBC5B08BFC}"/>
          </ac:spMkLst>
        </pc:spChg>
        <pc:spChg chg="add del mod">
          <ac:chgData name="KIM DoGun" userId="88cec6afa9f581a3" providerId="LiveId" clId="{3D3D1499-4530-644E-8F7D-7DBA1E5B1723}" dt="2019-02-20T13:20:42.679" v="2665"/>
          <ac:spMkLst>
            <pc:docMk/>
            <pc:sldMk cId="210024027" sldId="273"/>
            <ac:spMk id="7" creationId="{C248AEF8-B908-D44F-BED2-6537AD1C0E41}"/>
          </ac:spMkLst>
        </pc:spChg>
        <pc:spChg chg="del">
          <ac:chgData name="KIM DoGun" userId="88cec6afa9f581a3" providerId="LiveId" clId="{3D3D1499-4530-644E-8F7D-7DBA1E5B1723}" dt="2019-02-14T15:43:35.435" v="868" actId="478"/>
          <ac:spMkLst>
            <pc:docMk/>
            <pc:sldMk cId="210024027" sldId="273"/>
            <ac:spMk id="10" creationId="{668B9696-BC9E-4C8F-9DCF-73A08D2C8802}"/>
          </ac:spMkLst>
        </pc:spChg>
        <pc:picChg chg="del">
          <ac:chgData name="KIM DoGun" userId="88cec6afa9f581a3" providerId="LiveId" clId="{3D3D1499-4530-644E-8F7D-7DBA1E5B1723}" dt="2019-02-14T15:43:32.781" v="867" actId="478"/>
          <ac:picMkLst>
            <pc:docMk/>
            <pc:sldMk cId="210024027" sldId="273"/>
            <ac:picMk id="4" creationId="{00000000-0000-0000-0000-000000000000}"/>
          </ac:picMkLst>
        </pc:picChg>
        <pc:picChg chg="del">
          <ac:chgData name="KIM DoGun" userId="88cec6afa9f581a3" providerId="LiveId" clId="{3D3D1499-4530-644E-8F7D-7DBA1E5B1723}" dt="2019-02-14T15:43:31.060" v="866" actId="478"/>
          <ac:picMkLst>
            <pc:docMk/>
            <pc:sldMk cId="210024027" sldId="273"/>
            <ac:picMk id="6" creationId="{00000000-0000-0000-0000-000000000000}"/>
          </ac:picMkLst>
        </pc:picChg>
      </pc:sldChg>
      <pc:sldChg chg="modSp add modNotesTx">
        <pc:chgData name="KIM DoGun" userId="88cec6afa9f581a3" providerId="LiveId" clId="{3D3D1499-4530-644E-8F7D-7DBA1E5B1723}" dt="2019-02-20T13:44:43.256" v="3494" actId="20577"/>
        <pc:sldMkLst>
          <pc:docMk/>
          <pc:sldMk cId="2610791034" sldId="274"/>
        </pc:sldMkLst>
        <pc:spChg chg="mod">
          <ac:chgData name="KIM DoGun" userId="88cec6afa9f581a3" providerId="LiveId" clId="{3D3D1499-4530-644E-8F7D-7DBA1E5B1723}" dt="2019-02-20T13:44:43.256" v="3494" actId="20577"/>
          <ac:spMkLst>
            <pc:docMk/>
            <pc:sldMk cId="2610791034" sldId="274"/>
            <ac:spMk id="4" creationId="{0D37338E-2EC2-6349-9C69-9A5EBEC5D226}"/>
          </ac:spMkLst>
        </pc:spChg>
      </pc:sldChg>
      <pc:sldChg chg="modSp add del">
        <pc:chgData name="KIM DoGun" userId="88cec6afa9f581a3" providerId="LiveId" clId="{3D3D1499-4530-644E-8F7D-7DBA1E5B1723}" dt="2019-02-20T13:45:10.971" v="3509" actId="2696"/>
        <pc:sldMkLst>
          <pc:docMk/>
          <pc:sldMk cId="170061058" sldId="275"/>
        </pc:sldMkLst>
        <pc:spChg chg="mod">
          <ac:chgData name="KIM DoGun" userId="88cec6afa9f581a3" providerId="LiveId" clId="{3D3D1499-4530-644E-8F7D-7DBA1E5B1723}" dt="2019-02-20T13:45:06.718" v="3508"/>
          <ac:spMkLst>
            <pc:docMk/>
            <pc:sldMk cId="170061058" sldId="275"/>
            <ac:spMk id="4" creationId="{0D37338E-2EC2-6349-9C69-9A5EBEC5D226}"/>
          </ac:spMkLst>
        </pc:spChg>
      </pc:sldChg>
      <pc:sldChg chg="addSp modSp add modNotesTx">
        <pc:chgData name="KIM DoGun" userId="88cec6afa9f581a3" providerId="LiveId" clId="{3D3D1499-4530-644E-8F7D-7DBA1E5B1723}" dt="2019-02-20T13:46:36.279" v="3590" actId="20577"/>
        <pc:sldMkLst>
          <pc:docMk/>
          <pc:sldMk cId="986705846" sldId="276"/>
        </pc:sldMkLst>
        <pc:spChg chg="add mod">
          <ac:chgData name="KIM DoGun" userId="88cec6afa9f581a3" providerId="LiveId" clId="{3D3D1499-4530-644E-8F7D-7DBA1E5B1723}" dt="2019-02-20T13:46:24.015" v="3567" actId="1076"/>
          <ac:spMkLst>
            <pc:docMk/>
            <pc:sldMk cId="986705846" sldId="276"/>
            <ac:spMk id="2" creationId="{A03F35A2-1BBE-4C46-95C2-326B4761B137}"/>
          </ac:spMkLst>
        </pc:spChg>
        <pc:spChg chg="mod">
          <ac:chgData name="KIM DoGun" userId="88cec6afa9f581a3" providerId="LiveId" clId="{3D3D1499-4530-644E-8F7D-7DBA1E5B1723}" dt="2019-02-20T13:46:31.883" v="3589" actId="20577"/>
          <ac:spMkLst>
            <pc:docMk/>
            <pc:sldMk cId="986705846" sldId="276"/>
            <ac:spMk id="4" creationId="{0D37338E-2EC2-6349-9C69-9A5EBEC5D226}"/>
          </ac:spMkLst>
        </pc:spChg>
      </pc:sldChg>
    </pc:docChg>
  </pc:docChgLst>
  <pc:docChgLst>
    <pc:chgData name="DoGun KIM" userId="88cec6afa9f581a3" providerId="LiveId" clId="{CEAEE7DC-36CC-47A6-8674-FAECD91468FC}"/>
    <pc:docChg chg="custSel modSld sldOrd">
      <pc:chgData name="DoGun KIM" userId="88cec6afa9f581a3" providerId="LiveId" clId="{CEAEE7DC-36CC-47A6-8674-FAECD91468FC}" dt="2019-02-20T14:43:01.807" v="72" actId="1076"/>
      <pc:docMkLst>
        <pc:docMk/>
      </pc:docMkLst>
      <pc:sldChg chg="addSp delSp modSp">
        <pc:chgData name="DoGun KIM" userId="88cec6afa9f581a3" providerId="LiveId" clId="{CEAEE7DC-36CC-47A6-8674-FAECD91468FC}" dt="2019-02-20T14:25:35.982" v="8" actId="20577"/>
        <pc:sldMkLst>
          <pc:docMk/>
          <pc:sldMk cId="960016002" sldId="259"/>
        </pc:sldMkLst>
        <pc:spChg chg="mod">
          <ac:chgData name="DoGun KIM" userId="88cec6afa9f581a3" providerId="LiveId" clId="{CEAEE7DC-36CC-47A6-8674-FAECD91468FC}" dt="2019-02-20T14:25:35.982" v="8" actId="20577"/>
          <ac:spMkLst>
            <pc:docMk/>
            <pc:sldMk cId="960016002" sldId="259"/>
            <ac:spMk id="4" creationId="{6E687C38-F760-4F41-AAE1-CE617242BE1F}"/>
          </ac:spMkLst>
        </pc:spChg>
        <pc:spChg chg="del">
          <ac:chgData name="DoGun KIM" userId="88cec6afa9f581a3" providerId="LiveId" clId="{CEAEE7DC-36CC-47A6-8674-FAECD91468FC}" dt="2019-02-20T14:25:25.230" v="1" actId="478"/>
          <ac:spMkLst>
            <pc:docMk/>
            <pc:sldMk cId="960016002" sldId="259"/>
            <ac:spMk id="5" creationId="{BCC106E3-FAC7-9041-AA21-721F901C07DE}"/>
          </ac:spMkLst>
        </pc:spChg>
        <pc:picChg chg="add mod">
          <ac:chgData name="DoGun KIM" userId="88cec6afa9f581a3" providerId="LiveId" clId="{CEAEE7DC-36CC-47A6-8674-FAECD91468FC}" dt="2019-02-20T14:25:28.119" v="2" actId="1076"/>
          <ac:picMkLst>
            <pc:docMk/>
            <pc:sldMk cId="960016002" sldId="259"/>
            <ac:picMk id="2" creationId="{32C9EEB0-8AB2-4E5F-B4B9-7D2C8E43DE11}"/>
          </ac:picMkLst>
        </pc:picChg>
      </pc:sldChg>
      <pc:sldChg chg="addSp modSp">
        <pc:chgData name="DoGun KIM" userId="88cec6afa9f581a3" providerId="LiveId" clId="{CEAEE7DC-36CC-47A6-8674-FAECD91468FC}" dt="2019-02-20T14:43:01.807" v="72" actId="1076"/>
        <pc:sldMkLst>
          <pc:docMk/>
          <pc:sldMk cId="874485551" sldId="262"/>
        </pc:sldMkLst>
        <pc:spChg chg="mod">
          <ac:chgData name="DoGun KIM" userId="88cec6afa9f581a3" providerId="LiveId" clId="{CEAEE7DC-36CC-47A6-8674-FAECD91468FC}" dt="2019-02-20T14:41:27.508" v="67" actId="1076"/>
          <ac:spMkLst>
            <pc:docMk/>
            <pc:sldMk cId="874485551" sldId="262"/>
            <ac:spMk id="7" creationId="{9BB5908F-B044-5E4B-A268-754F9A77EC3F}"/>
          </ac:spMkLst>
        </pc:spChg>
        <pc:picChg chg="add mod">
          <ac:chgData name="DoGun KIM" userId="88cec6afa9f581a3" providerId="LiveId" clId="{CEAEE7DC-36CC-47A6-8674-FAECD91468FC}" dt="2019-02-20T14:42:09.452" v="69" actId="1076"/>
          <ac:picMkLst>
            <pc:docMk/>
            <pc:sldMk cId="874485551" sldId="262"/>
            <ac:picMk id="2" creationId="{83586F8A-B192-4688-97FB-6CB652A33F4E}"/>
          </ac:picMkLst>
        </pc:picChg>
        <pc:picChg chg="add mod">
          <ac:chgData name="DoGun KIM" userId="88cec6afa9f581a3" providerId="LiveId" clId="{CEAEE7DC-36CC-47A6-8674-FAECD91468FC}" dt="2019-02-20T14:43:01.807" v="72" actId="1076"/>
          <ac:picMkLst>
            <pc:docMk/>
            <pc:sldMk cId="874485551" sldId="262"/>
            <ac:picMk id="4" creationId="{36079367-7BED-4CC1-B6B9-9A6C5A486D8A}"/>
          </ac:picMkLst>
        </pc:picChg>
      </pc:sldChg>
      <pc:sldChg chg="addSp delSp modSp">
        <pc:chgData name="DoGun KIM" userId="88cec6afa9f581a3" providerId="LiveId" clId="{CEAEE7DC-36CC-47A6-8674-FAECD91468FC}" dt="2019-02-20T14:33:52.402" v="58" actId="1076"/>
        <pc:sldMkLst>
          <pc:docMk/>
          <pc:sldMk cId="1108705546" sldId="264"/>
        </pc:sldMkLst>
        <pc:picChg chg="add mod">
          <ac:chgData name="DoGun KIM" userId="88cec6afa9f581a3" providerId="LiveId" clId="{CEAEE7DC-36CC-47A6-8674-FAECD91468FC}" dt="2019-02-20T14:33:50.679" v="57" actId="1076"/>
          <ac:picMkLst>
            <pc:docMk/>
            <pc:sldMk cId="1108705546" sldId="264"/>
            <ac:picMk id="2" creationId="{172EA435-5E50-4E1F-AEB5-60F7A7C06EDF}"/>
          </ac:picMkLst>
        </pc:picChg>
        <pc:picChg chg="add mod">
          <ac:chgData name="DoGun KIM" userId="88cec6afa9f581a3" providerId="LiveId" clId="{CEAEE7DC-36CC-47A6-8674-FAECD91468FC}" dt="2019-02-20T14:33:52.402" v="58" actId="1076"/>
          <ac:picMkLst>
            <pc:docMk/>
            <pc:sldMk cId="1108705546" sldId="264"/>
            <ac:picMk id="4" creationId="{BDBA1CD9-DA9B-4708-AE33-A06E0C7E6C48}"/>
          </ac:picMkLst>
        </pc:picChg>
        <pc:picChg chg="add mod">
          <ac:chgData name="DoGun KIM" userId="88cec6afa9f581a3" providerId="LiveId" clId="{CEAEE7DC-36CC-47A6-8674-FAECD91468FC}" dt="2019-02-20T14:33:48.903" v="56" actId="1076"/>
          <ac:picMkLst>
            <pc:docMk/>
            <pc:sldMk cId="1108705546" sldId="264"/>
            <ac:picMk id="5" creationId="{491F3D1C-4F94-4C89-AC8B-C0198C532806}"/>
          </ac:picMkLst>
        </pc:picChg>
        <pc:picChg chg="add del mod">
          <ac:chgData name="DoGun KIM" userId="88cec6afa9f581a3" providerId="LiveId" clId="{CEAEE7DC-36CC-47A6-8674-FAECD91468FC}" dt="2019-02-20T14:33:42.910" v="54" actId="478"/>
          <ac:picMkLst>
            <pc:docMk/>
            <pc:sldMk cId="1108705546" sldId="264"/>
            <ac:picMk id="6" creationId="{8CEA3EB9-3E61-456E-B80E-EDEED5EC393E}"/>
          </ac:picMkLst>
        </pc:picChg>
      </pc:sldChg>
      <pc:sldChg chg="addSp delSp modSp">
        <pc:chgData name="DoGun KIM" userId="88cec6afa9f581a3" providerId="LiveId" clId="{CEAEE7DC-36CC-47A6-8674-FAECD91468FC}" dt="2019-02-20T14:42:46.700" v="70"/>
        <pc:sldMkLst>
          <pc:docMk/>
          <pc:sldMk cId="619713064" sldId="265"/>
        </pc:sldMkLst>
        <pc:picChg chg="add del mod">
          <ac:chgData name="DoGun KIM" userId="88cec6afa9f581a3" providerId="LiveId" clId="{CEAEE7DC-36CC-47A6-8674-FAECD91468FC}" dt="2019-02-20T14:42:46.700" v="70"/>
          <ac:picMkLst>
            <pc:docMk/>
            <pc:sldMk cId="619713064" sldId="265"/>
            <ac:picMk id="2" creationId="{FB734415-2AB4-47DA-B244-33EF1100EEA8}"/>
          </ac:picMkLst>
        </pc:picChg>
      </pc:sldChg>
      <pc:sldChg chg="addSp modSp">
        <pc:chgData name="DoGun KIM" userId="88cec6afa9f581a3" providerId="LiveId" clId="{CEAEE7DC-36CC-47A6-8674-FAECD91468FC}" dt="2019-02-20T14:40:39.839" v="66" actId="1076"/>
        <pc:sldMkLst>
          <pc:docMk/>
          <pc:sldMk cId="2598756613" sldId="266"/>
        </pc:sldMkLst>
        <pc:spChg chg="mod">
          <ac:chgData name="DoGun KIM" userId="88cec6afa9f581a3" providerId="LiveId" clId="{CEAEE7DC-36CC-47A6-8674-FAECD91468FC}" dt="2019-02-20T14:38:30.302" v="64" actId="20577"/>
          <ac:spMkLst>
            <pc:docMk/>
            <pc:sldMk cId="2598756613" sldId="266"/>
            <ac:spMk id="3" creationId="{772B6AB0-AD7D-E44D-87DE-CF7DFD3B138C}"/>
          </ac:spMkLst>
        </pc:spChg>
        <pc:picChg chg="add mod">
          <ac:chgData name="DoGun KIM" userId="88cec6afa9f581a3" providerId="LiveId" clId="{CEAEE7DC-36CC-47A6-8674-FAECD91468FC}" dt="2019-02-20T14:40:39.839" v="66" actId="1076"/>
          <ac:picMkLst>
            <pc:docMk/>
            <pc:sldMk cId="2598756613" sldId="266"/>
            <ac:picMk id="4" creationId="{825DB13D-982F-4D9C-AE9C-9B4C3DB4DC1F}"/>
          </ac:picMkLst>
        </pc:picChg>
      </pc:sldChg>
      <pc:sldChg chg="addSp modSp">
        <pc:chgData name="DoGun KIM" userId="88cec6afa9f581a3" providerId="LiveId" clId="{CEAEE7DC-36CC-47A6-8674-FAECD91468FC}" dt="2019-02-20T14:37:24.479" v="60" actId="1076"/>
        <pc:sldMkLst>
          <pc:docMk/>
          <pc:sldMk cId="2216371071" sldId="271"/>
        </pc:sldMkLst>
        <pc:picChg chg="add mod">
          <ac:chgData name="DoGun KIM" userId="88cec6afa9f581a3" providerId="LiveId" clId="{CEAEE7DC-36CC-47A6-8674-FAECD91468FC}" dt="2019-02-20T14:37:24.479" v="60" actId="1076"/>
          <ac:picMkLst>
            <pc:docMk/>
            <pc:sldMk cId="2216371071" sldId="271"/>
            <ac:picMk id="3" creationId="{AD05EDE7-774C-4A35-8CC5-A3F58B0E649A}"/>
          </ac:picMkLst>
        </pc:picChg>
      </pc:sldChg>
      <pc:sldChg chg="addSp modSp ord">
        <pc:chgData name="DoGun KIM" userId="88cec6afa9f581a3" providerId="LiveId" clId="{CEAEE7DC-36CC-47A6-8674-FAECD91468FC}" dt="2019-02-20T14:30:20.110" v="37" actId="1076"/>
        <pc:sldMkLst>
          <pc:docMk/>
          <pc:sldMk cId="2610337615" sldId="272"/>
        </pc:sldMkLst>
        <pc:spChg chg="mod">
          <ac:chgData name="DoGun KIM" userId="88cec6afa9f581a3" providerId="LiveId" clId="{CEAEE7DC-36CC-47A6-8674-FAECD91468FC}" dt="2019-02-20T14:30:20.110" v="37" actId="1076"/>
          <ac:spMkLst>
            <pc:docMk/>
            <pc:sldMk cId="2610337615" sldId="272"/>
            <ac:spMk id="7" creationId="{2BD815D3-C944-3D45-AF5A-C1689B07FCE6}"/>
          </ac:spMkLst>
        </pc:spChg>
        <pc:picChg chg="add mod">
          <ac:chgData name="DoGun KIM" userId="88cec6afa9f581a3" providerId="LiveId" clId="{CEAEE7DC-36CC-47A6-8674-FAECD91468FC}" dt="2019-02-20T14:29:47.105" v="18" actId="1076"/>
          <ac:picMkLst>
            <pc:docMk/>
            <pc:sldMk cId="2610337615" sldId="272"/>
            <ac:picMk id="2" creationId="{55E31583-DE81-4810-A63B-7D4512E9AF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662E9-F0D6-4838-AE50-0D823D39EE6E}" type="datetimeFigureOut">
              <a:rPr lang="ko-KR" altLang="en-US" smtClean="0"/>
              <a:t>2019-02-20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F01AB-56A9-4B62-8726-E01AE3C0B2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7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/>
              <a:t>분산 된 </a:t>
            </a:r>
            <a:r>
              <a:rPr lang="en-US" altLang="ko-KR" sz="1200" b="1" dirty="0"/>
              <a:t>Ethereum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world computer</a:t>
            </a:r>
            <a:r>
              <a:rPr lang="ko-KR" altLang="en-US" sz="1200" b="1" dirty="0"/>
              <a:t>에서 실행 됨</a:t>
            </a:r>
            <a:r>
              <a:rPr lang="en-US" altLang="ko-KR" sz="1200" b="1" dirty="0"/>
              <a:t>.</a:t>
            </a:r>
            <a:endParaRPr lang="ko-KR" altLang="ko-KR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F01AB-56A9-4B62-8726-E01AE3C0B2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09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현재 컴파일러는</a:t>
            </a:r>
            <a:r>
              <a:rPr lang="en-US" altLang="ko-KR" dirty="0"/>
              <a:t> view</a:t>
            </a:r>
            <a:r>
              <a:rPr lang="ko-KR" altLang="ko-KR" dirty="0"/>
              <a:t> 한정자를 적용하지 않고 경고 만 표시하지만 </a:t>
            </a:r>
            <a:r>
              <a:rPr lang="ko-KR" altLang="ko-KR" dirty="0" err="1"/>
              <a:t>Soli</a:t>
            </a:r>
            <a:r>
              <a:rPr lang="en-US" altLang="ko-KR" dirty="0"/>
              <a:t>d</a:t>
            </a:r>
            <a:r>
              <a:rPr lang="ko-KR" altLang="ko-KR" dirty="0" err="1"/>
              <a:t>ity의</a:t>
            </a:r>
            <a:r>
              <a:rPr lang="ko-KR" altLang="ko-KR" dirty="0"/>
              <a:t> v0.5에서 시행되는 키워드가 될 것으로 예상</a:t>
            </a:r>
            <a:r>
              <a:rPr lang="en-US" altLang="ko-KR" dirty="0"/>
              <a:t>.</a:t>
            </a:r>
            <a:endParaRPr lang="ko-KR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F01AB-56A9-4B62-8726-E01AE3C0B2C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416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 err="1"/>
              <a:t>생성자는</a:t>
            </a:r>
            <a:r>
              <a:rPr lang="ko-KR" altLang="ko-KR" dirty="0"/>
              <a:t> 이름이 계약서 이름과 일치하는 함수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이 형식의 어려움은 계약 이름이 변경되고 </a:t>
            </a:r>
            <a:r>
              <a:rPr lang="ko-KR" altLang="ko-KR" dirty="0" err="1"/>
              <a:t>생성자</a:t>
            </a:r>
            <a:r>
              <a:rPr lang="ko-KR" altLang="ko-KR" dirty="0"/>
              <a:t> 함수 이름이 변경되지 않으면 더 이상 생성자가 아니라는 것</a:t>
            </a:r>
            <a:endParaRPr lang="en-US" altLang="ko-KR" b="0" i="0" dirty="0">
              <a:latin typeface="+mn-lt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1" dirty="0">
                <a:latin typeface="+mn-ea"/>
              </a:rPr>
              <a:t>-&gt;</a:t>
            </a:r>
            <a:r>
              <a:rPr lang="ko-KR" altLang="en-US" b="1" i="1" dirty="0">
                <a:latin typeface="+mn-ea"/>
              </a:rPr>
              <a:t> </a:t>
            </a:r>
            <a:r>
              <a:rPr lang="ko-KR" altLang="ko-KR" dirty="0" err="1"/>
              <a:t>Solinity</a:t>
            </a:r>
            <a:r>
              <a:rPr lang="ko-KR" altLang="ko-KR" dirty="0"/>
              <a:t> v0.4.22에서는 </a:t>
            </a:r>
            <a:r>
              <a:rPr lang="ko-KR" altLang="ko-KR" dirty="0" err="1"/>
              <a:t>생성자</a:t>
            </a:r>
            <a:r>
              <a:rPr lang="ko-KR" altLang="ko-KR" dirty="0"/>
              <a:t> 함수처럼 작동하지만 </a:t>
            </a:r>
            <a:r>
              <a:rPr lang="ko-KR" altLang="ko-KR" dirty="0" err="1"/>
              <a:t>이름이없는</a:t>
            </a:r>
            <a:r>
              <a:rPr lang="ko-KR" altLang="ko-KR" dirty="0"/>
              <a:t> </a:t>
            </a:r>
            <a:r>
              <a:rPr lang="ko-KR" altLang="ko-KR" dirty="0" err="1"/>
              <a:t>생성자</a:t>
            </a:r>
            <a:r>
              <a:rPr lang="ko-KR" altLang="ko-KR" dirty="0"/>
              <a:t> 키워드를 도입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 err="1"/>
              <a:t>selfdestruct</a:t>
            </a:r>
            <a:r>
              <a:rPr lang="ko-KR" altLang="ko-KR" dirty="0"/>
              <a:t> 명령을 삭제 가능하게</a:t>
            </a:r>
            <a:r>
              <a:rPr lang="ko-KR" altLang="en-US" dirty="0"/>
              <a:t> </a:t>
            </a:r>
            <a:r>
              <a:rPr lang="ko-KR" altLang="ko-KR" dirty="0"/>
              <a:t>하려면 계약에 명시 적으로 추가해야</a:t>
            </a:r>
            <a:r>
              <a:rPr lang="ko-KR" altLang="en-US" dirty="0"/>
              <a:t> 함</a:t>
            </a:r>
            <a:r>
              <a:rPr lang="ko-KR" altLang="ko-KR" dirty="0"/>
              <a:t>.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이는 계약을 삭제할 수</a:t>
            </a:r>
            <a:r>
              <a:rPr lang="ko-KR" altLang="en-US" dirty="0"/>
              <a:t> </a:t>
            </a:r>
            <a:r>
              <a:rPr lang="ko-KR" altLang="ko-KR" dirty="0"/>
              <a:t>있는 유일한 방법이며 기본적으로 존재하지 않</a:t>
            </a:r>
            <a:r>
              <a:rPr lang="ko-KR" altLang="en-US" dirty="0"/>
              <a:t>음</a:t>
            </a:r>
            <a:r>
              <a:rPr lang="en-US" altLang="ko-KR" dirty="0"/>
              <a:t>.</a:t>
            </a:r>
            <a:endParaRPr lang="en-US" altLang="ko-KR" b="1" i="1" dirty="0"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kumimoji="1" lang="en-US" altLang="ko-KR" dirty="0"/>
              <a:t>Function Modifiers -&gt; </a:t>
            </a:r>
            <a:r>
              <a:rPr lang="ko-KR" altLang="ko-KR" dirty="0"/>
              <a:t>선언 된 순서대로 쉼표로 구분 된 목록으로 적용</a:t>
            </a:r>
            <a:r>
              <a:rPr lang="ko-KR" altLang="en-US" dirty="0"/>
              <a:t> 됨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Contract Inheritance -&gt; </a:t>
            </a:r>
            <a:r>
              <a:rPr lang="ko-KR" altLang="ko-KR" dirty="0"/>
              <a:t>코드를 재사용하고 </a:t>
            </a:r>
            <a:r>
              <a:rPr lang="ko-KR" altLang="ko-KR" dirty="0" err="1"/>
              <a:t>모듈화하면</a:t>
            </a:r>
            <a:r>
              <a:rPr lang="ko-KR" altLang="ko-KR" dirty="0"/>
              <a:t> 코드를</a:t>
            </a:r>
            <a:r>
              <a:rPr lang="ko-KR" altLang="en-US" dirty="0"/>
              <a:t> </a:t>
            </a:r>
            <a:r>
              <a:rPr lang="ko-KR" altLang="ko-KR" dirty="0"/>
              <a:t>보다 명확하고 읽기 쉽고 감사하기가 </a:t>
            </a:r>
            <a:r>
              <a:rPr lang="ko-KR" altLang="en-US" dirty="0"/>
              <a:t>쉬움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키워드 뒤에 쉼표로 구분 된 계약 이름으로 지정할 수 있</a:t>
            </a:r>
            <a:r>
              <a:rPr lang="ko-KR" altLang="en-US" dirty="0"/>
              <a:t>음</a:t>
            </a:r>
            <a:r>
              <a:rPr lang="en-US" altLang="ko-KR" dirty="0"/>
              <a:t>.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F01AB-56A9-4B62-8726-E01AE3C0B2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588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이렇게</a:t>
            </a:r>
            <a:r>
              <a:rPr lang="ko-KR" altLang="en-US" dirty="0"/>
              <a:t> </a:t>
            </a:r>
            <a:r>
              <a:rPr lang="ko-KR" altLang="ko-KR" dirty="0"/>
              <a:t>하면 트랜잭션이 원자 적으로 이루어 지므로 트랜잭션이 성공적으로 완료되거나 </a:t>
            </a:r>
            <a:endParaRPr lang="en-US" altLang="ko-KR" dirty="0"/>
          </a:p>
          <a:p>
            <a:r>
              <a:rPr lang="ko-KR" altLang="ko-KR" dirty="0"/>
              <a:t>상태에 아무런 영향을 미치지 않으며 완전히 되돌려</a:t>
            </a:r>
            <a:r>
              <a:rPr lang="ko-KR" altLang="en-US" dirty="0"/>
              <a:t> 짐</a:t>
            </a:r>
            <a:r>
              <a:rPr lang="ko-KR" altLang="ko-KR" dirty="0"/>
              <a:t>.</a:t>
            </a:r>
            <a:endParaRPr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Require -&gt; </a:t>
            </a:r>
            <a:r>
              <a:rPr lang="ko-KR" altLang="ko-KR" dirty="0"/>
              <a:t>오류의 원인을 표시하는 데 사용할 수</a:t>
            </a:r>
            <a:r>
              <a:rPr lang="ko-KR" altLang="en-US" dirty="0"/>
              <a:t> </a:t>
            </a:r>
            <a:r>
              <a:rPr lang="ko-KR" altLang="ko-KR" dirty="0"/>
              <a:t>있는 유용한 텍스트 메시지가 포함될 수도 있</a:t>
            </a:r>
            <a:r>
              <a:rPr lang="ko-KR" altLang="en-US" dirty="0"/>
              <a:t>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계약서의 예상되는 용도에 따라 가스 소비량과 자세한 오류 점검 사이에서 적절한 균형을 찾아야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F01AB-56A9-4B62-8726-E01AE3C0B2C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49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선택적으로 생성시 </a:t>
            </a:r>
            <a:r>
              <a:rPr lang="ko-KR" altLang="ko-KR" dirty="0" err="1"/>
              <a:t>ether</a:t>
            </a:r>
            <a:r>
              <a:rPr lang="ko-KR" altLang="ko-KR" dirty="0"/>
              <a:t> 전달의 값을 지정할 수 있으며 새 계약의 </a:t>
            </a:r>
            <a:r>
              <a:rPr lang="ko-KR" altLang="ko-KR" dirty="0" err="1"/>
              <a:t>생성자에</a:t>
            </a:r>
            <a:r>
              <a:rPr lang="ko-KR" altLang="ko-KR" dirty="0"/>
              <a:t> 인수를 전달할 수 있</a:t>
            </a:r>
            <a:r>
              <a:rPr lang="ko-KR" altLang="en-US" dirty="0"/>
              <a:t>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Faucet functions</a:t>
            </a:r>
            <a:r>
              <a:rPr lang="ko-KR" altLang="ko-KR" dirty="0"/>
              <a:t>을 호출 할 수도 있</a:t>
            </a:r>
            <a:r>
              <a:rPr lang="ko-KR" altLang="en-US" dirty="0"/>
              <a:t>음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F01AB-56A9-4B62-8726-E01AE3C0B2C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63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Raw call, </a:t>
            </a:r>
            <a:r>
              <a:rPr lang="en-US" altLang="ko-KR" dirty="0" err="1"/>
              <a:t>delegatecall</a:t>
            </a:r>
            <a:endParaRPr lang="en-US" altLang="ko-KR" dirty="0"/>
          </a:p>
          <a:p>
            <a:endParaRPr lang="ko-KR" altLang="ko-KR" b="1" dirty="0"/>
          </a:p>
          <a:p>
            <a:r>
              <a:rPr lang="ko-KR" altLang="ko-KR" dirty="0" err="1"/>
              <a:t>Solidity는</a:t>
            </a:r>
            <a:r>
              <a:rPr lang="ko-KR" altLang="ko-KR" dirty="0"/>
              <a:t> 다른 계약을 호출하기위한 </a:t>
            </a:r>
            <a:r>
              <a:rPr lang="ko-KR" altLang="en-US" dirty="0"/>
              <a:t>＂</a:t>
            </a:r>
            <a:r>
              <a:rPr lang="en-US" altLang="ko-KR" dirty="0"/>
              <a:t>low-level</a:t>
            </a:r>
            <a:r>
              <a:rPr lang="ko-KR" altLang="en-US" dirty="0"/>
              <a:t>＂ </a:t>
            </a:r>
            <a:r>
              <a:rPr lang="ko-KR" altLang="ko-KR" dirty="0"/>
              <a:t>기능을 제공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  <a:p>
            <a:r>
              <a:rPr lang="ko-KR" altLang="ko-KR" dirty="0"/>
              <a:t>EVM </a:t>
            </a:r>
            <a:r>
              <a:rPr lang="ko-KR" altLang="ko-KR" dirty="0" err="1"/>
              <a:t>opcode에</a:t>
            </a:r>
            <a:r>
              <a:rPr lang="ko-KR" altLang="ko-KR" dirty="0"/>
              <a:t> 직접 해당하며 수동으로 </a:t>
            </a:r>
            <a:r>
              <a:rPr lang="en-US" altLang="ko-KR" dirty="0"/>
              <a:t>Contact</a:t>
            </a:r>
            <a:r>
              <a:rPr lang="ko-KR" altLang="ko-KR" dirty="0"/>
              <a:t> - </a:t>
            </a:r>
            <a:r>
              <a:rPr lang="en-US" altLang="ko-KR" dirty="0"/>
              <a:t>Contact</a:t>
            </a:r>
            <a:r>
              <a:rPr lang="ko-KR" altLang="ko-KR" dirty="0"/>
              <a:t> </a:t>
            </a:r>
            <a:r>
              <a:rPr lang="en-US" altLang="ko-KR" dirty="0"/>
              <a:t>call</a:t>
            </a:r>
            <a:r>
              <a:rPr lang="ko-KR" altLang="ko-KR" dirty="0" err="1"/>
              <a:t>를</a:t>
            </a:r>
            <a:r>
              <a:rPr lang="ko-KR" altLang="ko-KR" dirty="0"/>
              <a:t> 수동으로 구성 할 수 있</a:t>
            </a:r>
            <a:r>
              <a:rPr lang="ko-KR" altLang="en-US" dirty="0"/>
              <a:t>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ko-KR" dirty="0"/>
              <a:t>다수의 보안 위험에 노출시킬 수 있</a:t>
            </a:r>
            <a:r>
              <a:rPr lang="ko-KR" altLang="en-US" dirty="0"/>
              <a:t>음</a:t>
            </a:r>
            <a:r>
              <a:rPr lang="ko-KR" altLang="ko-KR" dirty="0"/>
              <a:t>. 가장 중요한 것은 </a:t>
            </a:r>
            <a:r>
              <a:rPr lang="en" altLang="ko-KR" dirty="0"/>
              <a:t>reentrancy</a:t>
            </a:r>
            <a:r>
              <a:rPr lang="ko-KR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ko-KR" dirty="0"/>
              <a:t>호출 함수는 문제가 있으면 </a:t>
            </a:r>
            <a:r>
              <a:rPr lang="ko-KR" altLang="ko-KR" dirty="0" err="1"/>
              <a:t>false를</a:t>
            </a:r>
            <a:r>
              <a:rPr lang="ko-KR" altLang="ko-KR" dirty="0"/>
              <a:t> 반환하므로 오류 처리에 대한 반환 값을 계산할 수 있</a:t>
            </a:r>
            <a:r>
              <a:rPr lang="ko-KR" altLang="en-US" dirty="0"/>
              <a:t>음</a:t>
            </a:r>
            <a:r>
              <a:rPr lang="en-US" altLang="ko-KR" dirty="0"/>
              <a:t>.</a:t>
            </a:r>
          </a:p>
          <a:p>
            <a:r>
              <a:rPr lang="ko-KR" altLang="ko-KR" dirty="0" err="1"/>
              <a:t>delegatecall은</a:t>
            </a:r>
            <a:r>
              <a:rPr lang="ko-KR" altLang="ko-KR" dirty="0"/>
              <a:t> </a:t>
            </a:r>
            <a:r>
              <a:rPr lang="ko-KR" altLang="ko-KR" dirty="0" err="1"/>
              <a:t>msg</a:t>
            </a:r>
            <a:r>
              <a:rPr lang="ko-KR" altLang="ko-KR" dirty="0"/>
              <a:t> 컨텍스트가 변경되지 않는다는 점에서 호출과 다</a:t>
            </a:r>
            <a:r>
              <a:rPr lang="ko-KR" altLang="en-US" dirty="0"/>
              <a:t>름</a:t>
            </a:r>
            <a:r>
              <a:rPr lang="ko-KR" altLang="ko-KR" dirty="0"/>
              <a:t>. </a:t>
            </a:r>
            <a:r>
              <a:rPr lang="en" altLang="ko-KR" dirty="0"/>
              <a:t>D</a:t>
            </a:r>
            <a:r>
              <a:rPr lang="ko-KR" altLang="ko-KR" dirty="0" err="1"/>
              <a:t>elegatecall</a:t>
            </a:r>
            <a:r>
              <a:rPr lang="ko-KR" altLang="en-US" dirty="0" err="1"/>
              <a:t>은</a:t>
            </a:r>
            <a:r>
              <a:rPr lang="ko-KR" altLang="ko-KR" dirty="0"/>
              <a:t> </a:t>
            </a:r>
            <a:r>
              <a:rPr lang="ko-KR" altLang="ko-KR" dirty="0" err="1"/>
              <a:t>큰주의를</a:t>
            </a:r>
            <a:r>
              <a:rPr lang="ko-KR" altLang="ko-KR" dirty="0"/>
              <a:t> 기울여 사용해야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  <a:endParaRPr lang="en-US" altLang="ko-KR" b="1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F01AB-56A9-4B62-8726-E01AE3C0B2C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스마트 계약을 수정하는 방법은 새로운 </a:t>
            </a:r>
            <a:r>
              <a:rPr lang="en-US" altLang="ko-KR" dirty="0"/>
              <a:t>instance</a:t>
            </a:r>
            <a:r>
              <a:rPr lang="ko-KR" altLang="en-US" dirty="0" err="1"/>
              <a:t>를</a:t>
            </a:r>
            <a:r>
              <a:rPr lang="ko-KR" altLang="en-US" dirty="0"/>
              <a:t> 배포하는 것</a:t>
            </a:r>
            <a:r>
              <a:rPr lang="en-US" altLang="ko-KR" dirty="0"/>
              <a:t>.</a:t>
            </a:r>
          </a:p>
          <a:p>
            <a:pPr latinLnBrk="0"/>
            <a:r>
              <a:rPr kumimoji="1" lang="en-US" altLang="ko-KR" dirty="0"/>
              <a:t>5.</a:t>
            </a:r>
            <a:r>
              <a:rPr kumimoji="1" lang="ko-KR" altLang="en-US" dirty="0"/>
              <a:t> </a:t>
            </a:r>
            <a:r>
              <a:rPr lang="ko-KR" altLang="ko-KR" dirty="0" err="1"/>
              <a:t>EVM의</a:t>
            </a:r>
            <a:r>
              <a:rPr lang="ko-KR" altLang="ko-KR" dirty="0"/>
              <a:t> 모든 인스턴스가 동일한 초기 상태에서 작동하고 동일한 최종 상태를 생성</a:t>
            </a:r>
            <a:endParaRPr lang="en-US" altLang="ko-KR" dirty="0"/>
          </a:p>
          <a:p>
            <a:pPr latinLnBrk="0"/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ko-KR" dirty="0"/>
              <a:t>시스템 전체가 단일 "세계 </a:t>
            </a:r>
            <a:r>
              <a:rPr lang="ko-KR" altLang="ko-KR" dirty="0" err="1"/>
              <a:t>컴퓨터"로</a:t>
            </a:r>
            <a:r>
              <a:rPr lang="ko-KR" altLang="ko-KR" dirty="0"/>
              <a:t> 작동</a:t>
            </a:r>
            <a:r>
              <a:rPr lang="en-US" altLang="ko-KR" dirty="0"/>
              <a:t>.</a:t>
            </a:r>
            <a:endParaRPr lang="ko-KR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F01AB-56A9-4B62-8726-E01AE3C0B2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32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 err="1"/>
              <a:t>EOAs와</a:t>
            </a:r>
            <a:r>
              <a:rPr lang="ko-KR" altLang="ko-KR" dirty="0"/>
              <a:t> 달리 새 스마트 계약에 대해 생성 된 계정과 연결된 키가 없</a:t>
            </a:r>
            <a:r>
              <a:rPr lang="ko-KR" altLang="en-US" dirty="0"/>
              <a:t>음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latinLnBrk="0"/>
            <a:r>
              <a:rPr lang="ko-KR" altLang="ko-KR" dirty="0"/>
              <a:t>계약을 "</a:t>
            </a:r>
            <a:r>
              <a:rPr lang="ko-KR" altLang="ko-KR" dirty="0" err="1"/>
              <a:t>삭제"하여</a:t>
            </a:r>
            <a:r>
              <a:rPr lang="ko-KR" altLang="ko-KR" dirty="0"/>
              <a:t> 코드와 내부 상태 (스토리지)</a:t>
            </a:r>
            <a:r>
              <a:rPr lang="ko-KR" altLang="ko-KR" dirty="0" err="1"/>
              <a:t>를</a:t>
            </a:r>
            <a:r>
              <a:rPr lang="ko-KR" altLang="ko-KR" dirty="0"/>
              <a:t> 주소에서 제거하고 빈 계정을 남겨 둘 수 있</a:t>
            </a:r>
            <a:r>
              <a:rPr lang="ko-KR" altLang="en-US" dirty="0"/>
              <a:t>음</a:t>
            </a:r>
            <a:r>
              <a:rPr lang="ko-KR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삭제 후 전송된 거래는 코드 실행 </a:t>
            </a:r>
            <a:r>
              <a:rPr lang="en-US" altLang="ko-KR" dirty="0"/>
              <a:t>X)</a:t>
            </a:r>
          </a:p>
          <a:p>
            <a:pPr latinLnBrk="0"/>
            <a:r>
              <a:rPr lang="en-US" altLang="ko-KR" dirty="0"/>
              <a:t>-&gt; </a:t>
            </a:r>
            <a:r>
              <a:rPr lang="ko-KR" altLang="ko-KR" dirty="0"/>
              <a:t>계약을 삭제하려면 </a:t>
            </a:r>
            <a:r>
              <a:rPr lang="ko-KR" altLang="en-US" dirty="0"/>
              <a:t>＂</a:t>
            </a:r>
            <a:r>
              <a:rPr lang="ko-KR" altLang="ko-KR" dirty="0"/>
              <a:t>SELFDESTRUCT</a:t>
            </a:r>
            <a:r>
              <a:rPr lang="en-US" altLang="ko-KR" dirty="0"/>
              <a:t>”</a:t>
            </a:r>
            <a:r>
              <a:rPr lang="ko-KR" altLang="ko-KR" dirty="0"/>
              <a:t>라는 EVM </a:t>
            </a:r>
            <a:r>
              <a:rPr lang="ko-KR" altLang="ko-KR" dirty="0" err="1"/>
              <a:t>opcode를</a:t>
            </a:r>
            <a:r>
              <a:rPr lang="ko-KR" altLang="ko-KR" dirty="0"/>
              <a:t> 실행</a:t>
            </a:r>
            <a:r>
              <a:rPr lang="en-US" altLang="ko-KR" dirty="0"/>
              <a:t> </a:t>
            </a:r>
            <a:r>
              <a:rPr lang="ko-KR" altLang="en-US" dirty="0"/>
              <a:t>해야 함</a:t>
            </a:r>
            <a:r>
              <a:rPr lang="en-US" altLang="ko-KR" dirty="0"/>
              <a:t>.</a:t>
            </a:r>
          </a:p>
          <a:p>
            <a:pPr latinLnBrk="0"/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ko-KR" dirty="0"/>
              <a:t>계약 작성자가 해당 기능을 갖도록 프로그래밍 한 경우에만 사용할 수 있</a:t>
            </a:r>
            <a:r>
              <a:rPr lang="ko-KR" altLang="en-US" dirty="0"/>
              <a:t>음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F01AB-56A9-4B62-8726-E01AE3C0B2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8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LLL -&gt; </a:t>
            </a:r>
            <a:r>
              <a:rPr lang="ko-KR" altLang="ko-KR" dirty="0" err="1"/>
              <a:t>Lisp과</a:t>
            </a:r>
            <a:r>
              <a:rPr lang="ko-KR" altLang="ko-KR" dirty="0"/>
              <a:t> 유사한 구문을 사용하는 기능적 (선언적) 프로그래밍 언어</a:t>
            </a:r>
            <a:r>
              <a:rPr lang="en-US" altLang="ko-KR" dirty="0"/>
              <a:t>.</a:t>
            </a:r>
          </a:p>
          <a:p>
            <a:r>
              <a:rPr kumimoji="1" lang="en-US" altLang="ko-KR" dirty="0"/>
              <a:t>Serpent -&gt; </a:t>
            </a:r>
            <a:r>
              <a:rPr lang="ko-KR" altLang="ko-KR" dirty="0"/>
              <a:t>부작용이 전혀</a:t>
            </a:r>
            <a:r>
              <a:rPr lang="ko-KR" altLang="en-US" dirty="0"/>
              <a:t> </a:t>
            </a:r>
            <a:r>
              <a:rPr lang="ko-KR" altLang="ko-KR" dirty="0"/>
              <a:t>없는 것은 아니지만 기능적 (선언적) 코드를 작성하는 데에도 사용할 수 있</a:t>
            </a:r>
            <a:r>
              <a:rPr lang="ko-KR" altLang="en-US" dirty="0"/>
              <a:t>음</a:t>
            </a:r>
            <a:r>
              <a:rPr lang="ko-KR" altLang="ko-KR" dirty="0"/>
              <a:t>.</a:t>
            </a:r>
            <a:endParaRPr lang="en-US" altLang="ko-KR" dirty="0"/>
          </a:p>
          <a:p>
            <a:r>
              <a:rPr lang="en-US" altLang="ko-KR" dirty="0"/>
              <a:t>Solidity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ko-KR" dirty="0"/>
              <a:t>절차 적 (명령형) 프로그래밍 언어.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Bamboo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lang="ko-KR" altLang="ko-KR" dirty="0" err="1"/>
              <a:t>Erlang의</a:t>
            </a:r>
            <a:r>
              <a:rPr lang="ko-KR" altLang="ko-KR" dirty="0"/>
              <a:t> 영향을</a:t>
            </a:r>
            <a:r>
              <a:rPr lang="ko-KR" altLang="en-US" dirty="0"/>
              <a:t> </a:t>
            </a:r>
            <a:r>
              <a:rPr lang="ko-KR" altLang="ko-KR" dirty="0"/>
              <a:t>받은 명시 적 상태 전이와 반복 흐름 (루프)이</a:t>
            </a:r>
            <a:r>
              <a:rPr lang="ko-KR" altLang="en-US" dirty="0"/>
              <a:t> </a:t>
            </a:r>
            <a:r>
              <a:rPr lang="ko-KR" altLang="ko-KR" dirty="0"/>
              <a:t>없는 새로 개발 된 언어. 부작용을 줄이고 감사 기능을 향상</a:t>
            </a:r>
            <a:r>
              <a:rPr lang="ko-KR" altLang="en-US" dirty="0"/>
              <a:t> </a:t>
            </a:r>
            <a:r>
              <a:rPr lang="ko-KR" altLang="ko-KR" dirty="0"/>
              <a:t>시키기</a:t>
            </a:r>
            <a:r>
              <a:rPr lang="ko-KR" altLang="en-US" dirty="0"/>
              <a:t> </a:t>
            </a:r>
            <a:r>
              <a:rPr lang="ko-KR" altLang="ko-KR" dirty="0"/>
              <a:t>위한 것.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아주 새롭지 만 아직 널리 채택</a:t>
            </a:r>
            <a:r>
              <a:rPr lang="ko-KR" altLang="en-US" dirty="0"/>
              <a:t> </a:t>
            </a:r>
            <a:r>
              <a:rPr lang="ko-KR" altLang="ko-KR" dirty="0"/>
              <a:t>되지는 않</a:t>
            </a:r>
            <a:r>
              <a:rPr lang="ko-KR" altLang="en-US" dirty="0"/>
              <a:t>음</a:t>
            </a:r>
            <a:r>
              <a:rPr lang="ko-KR" altLang="ko-KR" dirty="0"/>
              <a:t>.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F01AB-56A9-4B62-8726-E01AE3C0B2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807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결과로 생성되는 속성은 매우 일반적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 err="1"/>
              <a:t>solc이</a:t>
            </a:r>
            <a:r>
              <a:rPr lang="ko-KR" altLang="ko-KR" dirty="0"/>
              <a:t> 생성하는 결과는 </a:t>
            </a:r>
            <a:r>
              <a:rPr lang="ko-KR" altLang="ko-KR" dirty="0" err="1"/>
              <a:t>Ethereum</a:t>
            </a:r>
            <a:r>
              <a:rPr lang="ko-KR" altLang="ko-KR" dirty="0"/>
              <a:t> 블록 체인에 제출할 수</a:t>
            </a:r>
            <a:r>
              <a:rPr lang="ko-KR" altLang="en-US" dirty="0"/>
              <a:t> </a:t>
            </a:r>
            <a:r>
              <a:rPr lang="ko-KR" altLang="ko-KR" dirty="0"/>
              <a:t>있는 16 진수 직렬화 된 바이너리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F01AB-56A9-4B62-8726-E01AE3C0B2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70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dirty="0"/>
              <a:t>컴퓨터 소프트웨어에서, 응용 프로그램 이진 인터페이스는 두 프로그램 모듈 간의 인터페이스</a:t>
            </a:r>
            <a:r>
              <a:rPr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F01AB-56A9-4B62-8726-E01AE3C0B2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113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+mn-ea"/>
              </a:rPr>
              <a:t>Boolean -&gt;  </a:t>
            </a:r>
            <a:r>
              <a:rPr lang="en" altLang="ko-KR" sz="1200" dirty="0">
                <a:latin typeface="+mn-ea"/>
              </a:rPr>
              <a:t>true or false (!, &amp;&amp;, ||, ==,</a:t>
            </a:r>
            <a:r>
              <a:rPr lang="ko-KR" altLang="en-US" sz="1200" dirty="0">
                <a:latin typeface="+mn-ea"/>
              </a:rPr>
              <a:t> </a:t>
            </a:r>
            <a:r>
              <a:rPr lang="en" altLang="ko-KR" sz="1200" dirty="0">
                <a:latin typeface="+mn-ea"/>
              </a:rPr>
              <a:t>!=)</a:t>
            </a:r>
            <a:endParaRPr lang="en-US" altLang="ko-KR" dirty="0"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latin typeface="+mn-ea"/>
              </a:rPr>
              <a:t>Integer -&gt; </a:t>
            </a:r>
            <a:r>
              <a:rPr lang="en" altLang="ko-KR" sz="1200" dirty="0">
                <a:latin typeface="+mn-ea"/>
              </a:rPr>
              <a:t>Signed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</a:t>
            </a:r>
            <a:r>
              <a:rPr lang="en" altLang="ko-KR" sz="1200" dirty="0">
                <a:latin typeface="+mn-ea"/>
              </a:rPr>
              <a:t>unsigned, int8 to uint256(8</a:t>
            </a:r>
            <a:r>
              <a:rPr lang="ko-KR" altLang="en-US" sz="1200" dirty="0">
                <a:latin typeface="+mn-ea"/>
              </a:rPr>
              <a:t>의 배수</a:t>
            </a:r>
            <a:r>
              <a:rPr lang="en" altLang="ko-KR" sz="1200" dirty="0">
                <a:latin typeface="+mn-ea"/>
              </a:rPr>
              <a:t>). </a:t>
            </a:r>
            <a:r>
              <a:rPr lang="ko-KR" altLang="en-US" sz="1200" dirty="0">
                <a:latin typeface="+mn-ea"/>
              </a:rPr>
              <a:t>기본은 </a:t>
            </a:r>
            <a:r>
              <a:rPr lang="en" altLang="ko-KR" sz="1200" dirty="0">
                <a:latin typeface="+mn-ea"/>
              </a:rPr>
              <a:t>256-bit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ko-KR" dirty="0" err="1">
                <a:latin typeface="+mn-ea"/>
              </a:rPr>
              <a:t>EVM의</a:t>
            </a:r>
            <a:r>
              <a:rPr lang="ko-KR" altLang="ko-KR" dirty="0">
                <a:latin typeface="+mn-ea"/>
              </a:rPr>
              <a:t> 단어 크기와 일치시키기 위</a:t>
            </a:r>
            <a:r>
              <a:rPr lang="ko-KR" altLang="en-US" dirty="0">
                <a:latin typeface="+mn-ea"/>
              </a:rPr>
              <a:t>해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kern="100" dirty="0">
                <a:latin typeface="+mn-ea"/>
                <a:cs typeface="Times New Roman" panose="02020603050405020304" pitchFamily="18" charset="0"/>
              </a:rPr>
              <a:t>Fixed point -&gt; </a:t>
            </a:r>
            <a:r>
              <a:rPr lang="ko-KR" altLang="ko-KR" sz="1000" dirty="0">
                <a:latin typeface="+mn-ea"/>
              </a:rPr>
              <a:t>(</a:t>
            </a:r>
            <a:r>
              <a:rPr lang="ko-KR" altLang="ko-KR" sz="1000" dirty="0" err="1">
                <a:latin typeface="+mn-ea"/>
              </a:rPr>
              <a:t>u</a:t>
            </a:r>
            <a:r>
              <a:rPr lang="ko-KR" altLang="ko-KR" sz="1000" dirty="0">
                <a:latin typeface="+mn-ea"/>
              </a:rPr>
              <a:t>) </a:t>
            </a:r>
            <a:r>
              <a:rPr lang="ko-KR" altLang="ko-KR" sz="1000" dirty="0" err="1">
                <a:latin typeface="+mn-ea"/>
              </a:rPr>
              <a:t>fixedMxN</a:t>
            </a:r>
            <a:r>
              <a:rPr lang="en-US" altLang="ko-KR" sz="1000" dirty="0">
                <a:latin typeface="+mn-ea"/>
              </a:rPr>
              <a:t>.</a:t>
            </a:r>
            <a:r>
              <a:rPr lang="ko-KR" altLang="ko-KR" sz="1000" dirty="0">
                <a:latin typeface="+mn-ea"/>
              </a:rPr>
              <a:t> </a:t>
            </a:r>
            <a:r>
              <a:rPr lang="ko-KR" altLang="ko-KR" sz="1000" dirty="0" err="1">
                <a:latin typeface="+mn-ea"/>
              </a:rPr>
              <a:t>M은</a:t>
            </a:r>
            <a:r>
              <a:rPr lang="ko-KR" altLang="ko-KR" sz="1000" dirty="0">
                <a:latin typeface="+mn-ea"/>
              </a:rPr>
              <a:t> 비트 단위의 크기 (8부터 256까지 증가)</a:t>
            </a:r>
            <a:r>
              <a:rPr lang="en-US" altLang="ko-KR" sz="1000" dirty="0">
                <a:latin typeface="+mn-ea"/>
              </a:rPr>
              <a:t>, </a:t>
            </a:r>
            <a:r>
              <a:rPr lang="ko-KR" altLang="ko-KR" sz="1000" dirty="0" err="1">
                <a:latin typeface="+mn-ea"/>
              </a:rPr>
              <a:t>N은</a:t>
            </a:r>
            <a:r>
              <a:rPr lang="ko-KR" altLang="ko-KR" sz="1000" dirty="0">
                <a:latin typeface="+mn-ea"/>
              </a:rPr>
              <a:t> 점 소수점 이하 자릿수 (최대 18). 예 : ufixed32x2.</a:t>
            </a:r>
            <a:endParaRPr lang="ko-KR" altLang="ko-KR" sz="1000" kern="100" dirty="0"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Address -&gt; </a:t>
            </a:r>
            <a:r>
              <a:rPr lang="ko-KR" altLang="ko-KR" sz="1200" dirty="0">
                <a:latin typeface="+mn-ea"/>
              </a:rPr>
              <a:t>20 바이트 </a:t>
            </a:r>
            <a:r>
              <a:rPr lang="ko-KR" altLang="ko-KR" sz="1200" dirty="0" err="1">
                <a:latin typeface="+mn-ea"/>
              </a:rPr>
              <a:t>Ethereum</a:t>
            </a:r>
            <a:r>
              <a:rPr lang="ko-KR" altLang="ko-KR" sz="1200" dirty="0">
                <a:latin typeface="+mn-ea"/>
              </a:rPr>
              <a:t> 주소</a:t>
            </a:r>
            <a:r>
              <a:rPr lang="en-US" altLang="ko-KR" sz="1200" dirty="0">
                <a:latin typeface="+mn-ea"/>
              </a:rPr>
              <a:t> / </a:t>
            </a:r>
            <a:r>
              <a:rPr lang="ko-KR" altLang="ko-KR" sz="1200" dirty="0"/>
              <a:t>많은 유용한 </a:t>
            </a:r>
            <a:r>
              <a:rPr lang="ko-KR" altLang="en-US" sz="1200" dirty="0" err="1"/>
              <a:t>멤버함수를</a:t>
            </a:r>
            <a:r>
              <a:rPr lang="ko-KR" altLang="ko-KR" sz="1200" dirty="0"/>
              <a:t> 가지고 </a:t>
            </a:r>
            <a:r>
              <a:rPr lang="ko-KR" altLang="en-US" sz="1200" dirty="0"/>
              <a:t>있음 </a:t>
            </a:r>
            <a:r>
              <a:rPr lang="en-US" altLang="ko-KR" sz="1200" dirty="0"/>
              <a:t>-&gt;</a:t>
            </a:r>
            <a:r>
              <a:rPr lang="ko-KR" altLang="ko-KR" sz="1200" dirty="0"/>
              <a:t> </a:t>
            </a:r>
            <a:r>
              <a:rPr lang="en-US" altLang="ko-KR" sz="1200" dirty="0"/>
              <a:t>balance</a:t>
            </a:r>
            <a:r>
              <a:rPr lang="ko-KR" altLang="ko-KR" sz="1200" dirty="0"/>
              <a:t> (계정 잔액 반환)과 </a:t>
            </a:r>
            <a:r>
              <a:rPr lang="en-US" altLang="ko-KR" sz="1200" dirty="0"/>
              <a:t>transfer</a:t>
            </a:r>
            <a:r>
              <a:rPr lang="ko-KR" altLang="ko-KR" sz="1200" dirty="0"/>
              <a:t> (계정을 계정으로 전송)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00" dirty="0">
                <a:latin typeface="+mn-ea"/>
                <a:cs typeface="Times New Roman" panose="02020603050405020304" pitchFamily="18" charset="0"/>
              </a:rPr>
              <a:t>Byte array (fixed) -&gt; </a:t>
            </a:r>
            <a:r>
              <a:rPr lang="ko-KR" altLang="ko-KR" sz="1200" dirty="0"/>
              <a:t>byte1 ~ bytes32로 선언 된 고정 크기의 바이트 배열</a:t>
            </a:r>
            <a:r>
              <a:rPr lang="en-US" altLang="ko-KR" sz="1200" dirty="0"/>
              <a:t> (1</a:t>
            </a:r>
            <a:r>
              <a:rPr lang="ko-KR" altLang="en-US" sz="1200" dirty="0"/>
              <a:t>씩 증가</a:t>
            </a:r>
            <a:r>
              <a:rPr lang="en-US" altLang="ko-KR" sz="1200" dirty="0"/>
              <a:t>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00" dirty="0">
                <a:latin typeface="+mn-ea"/>
                <a:cs typeface="Times New Roman" panose="02020603050405020304" pitchFamily="18" charset="0"/>
              </a:rPr>
              <a:t>Byte array (dynamic) -&gt; </a:t>
            </a:r>
            <a:r>
              <a:rPr lang="ko-KR" altLang="en-US" sz="1200" dirty="0" err="1"/>
              <a:t>참조타입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ko-KR" sz="1200" dirty="0"/>
              <a:t>바이트 또는 문자열</a:t>
            </a:r>
            <a:r>
              <a:rPr lang="en-US" altLang="ko-KR" sz="1200" dirty="0"/>
              <a:t>(UFT-8)</a:t>
            </a:r>
            <a:r>
              <a:rPr lang="ko-KR" altLang="ko-KR" sz="1200" dirty="0"/>
              <a:t>로 선언 된 가변 크기의 바이트 배열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00" dirty="0" err="1">
                <a:latin typeface="+mn-ea"/>
                <a:cs typeface="Times New Roman" panose="02020603050405020304" pitchFamily="18" charset="0"/>
              </a:rPr>
              <a:t>Enum</a:t>
            </a:r>
            <a:r>
              <a:rPr lang="en-US" altLang="ko-KR" sz="1200" kern="100" dirty="0">
                <a:latin typeface="+mn-ea"/>
                <a:cs typeface="Times New Roman" panose="02020603050405020304" pitchFamily="18" charset="0"/>
              </a:rPr>
              <a:t> -&gt; </a:t>
            </a:r>
            <a:r>
              <a:rPr lang="ko-KR" altLang="en-US" sz="1200" kern="100" dirty="0" err="1">
                <a:latin typeface="+mn-ea"/>
                <a:cs typeface="Times New Roman" panose="02020603050405020304" pitchFamily="18" charset="0"/>
              </a:rPr>
              <a:t>이산값</a:t>
            </a:r>
            <a:r>
              <a:rPr lang="ko-KR" altLang="en-US" sz="1200" kern="100" dirty="0">
                <a:latin typeface="+mn-ea"/>
                <a:cs typeface="Times New Roman" panose="02020603050405020304" pitchFamily="18" charset="0"/>
              </a:rPr>
              <a:t> 열거 </a:t>
            </a:r>
            <a:r>
              <a:rPr lang="de" altLang="ko-KR" sz="1200" kern="100" dirty="0" err="1">
                <a:latin typeface="+mn-ea"/>
                <a:cs typeface="Times New Roman" panose="02020603050405020304" pitchFamily="18" charset="0"/>
              </a:rPr>
              <a:t>enum</a:t>
            </a:r>
            <a:r>
              <a:rPr lang="de" altLang="ko-KR" sz="1200" kern="100" dirty="0">
                <a:latin typeface="+mn-ea"/>
                <a:cs typeface="Times New Roman" panose="02020603050405020304" pitchFamily="18" charset="0"/>
              </a:rPr>
              <a:t> NAME {LABEL1, LABEL 2, ...}.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kern="100" dirty="0">
                <a:latin typeface="+mn-ea"/>
                <a:cs typeface="Times New Roman" panose="02020603050405020304" pitchFamily="18" charset="0"/>
              </a:rPr>
              <a:t>Arrays -&gt; </a:t>
            </a:r>
            <a:r>
              <a:rPr lang="ko-KR" altLang="ko-KR" sz="1200" dirty="0"/>
              <a:t>모든 유형의 고정 또는 동적 배열 : uint32 [] [5]는 부호</a:t>
            </a:r>
            <a:r>
              <a:rPr lang="ko-KR" altLang="en-US" sz="1200" dirty="0"/>
              <a:t> </a:t>
            </a:r>
            <a:r>
              <a:rPr lang="ko-KR" altLang="ko-KR" sz="1200" dirty="0"/>
              <a:t>없는 정수 5 개의 동적 배열로 구성된 고정 크기 배열</a:t>
            </a:r>
            <a:endParaRPr lang="en-US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00" dirty="0">
                <a:latin typeface="+mn-ea"/>
                <a:cs typeface="Times New Roman" panose="02020603050405020304" pitchFamily="18" charset="0"/>
              </a:rPr>
              <a:t>Struct -&gt; </a:t>
            </a:r>
            <a:r>
              <a:rPr lang="ko-KR" altLang="ko-KR" dirty="0"/>
              <a:t>변수를 그룹화하기위한 사용자 정의 : </a:t>
            </a:r>
            <a:r>
              <a:rPr lang="ko-KR" altLang="ko-KR" dirty="0" err="1"/>
              <a:t>struct</a:t>
            </a:r>
            <a:r>
              <a:rPr lang="ko-KR" altLang="ko-KR" dirty="0"/>
              <a:t> NAME {TYPE1 VARIABLE1; TYPE2 VARIABLE2; ...}</a:t>
            </a:r>
            <a:endParaRPr lang="en-US" altLang="ko-KR" b="1" i="1" kern="0" dirty="0">
              <a:solidFill>
                <a:srgbClr val="24292E"/>
              </a:solidFill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Bef>
                <a:spcPts val="1200"/>
              </a:spcBef>
            </a:pPr>
            <a:r>
              <a:rPr lang="en-US" altLang="ko-KR" sz="1200" b="1" i="1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Mapping -&gt; </a:t>
            </a:r>
            <a:r>
              <a:rPr lang="ko-KR" altLang="ko-KR" dirty="0"/>
              <a:t>키 =&gt; 값 쌍에 대한 해시 조회 테이블 : 매핑 (KEY_TYPE =&gt; VALUE_TYPE) NAME.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00" dirty="0">
                <a:latin typeface="+mn-ea"/>
                <a:cs typeface="Times New Roman" panose="02020603050405020304" pitchFamily="18" charset="0"/>
              </a:rPr>
              <a:t>Time units -&gt; </a:t>
            </a:r>
            <a:r>
              <a:rPr lang="en" altLang="ko-KR" dirty="0"/>
              <a:t>seconds, minutes, hours, and days</a:t>
            </a:r>
            <a:endParaRPr lang="ko-KR" altLang="ko-KR" sz="1000" kern="100" dirty="0"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00" dirty="0">
                <a:latin typeface="+mn-ea"/>
                <a:cs typeface="Times New Roman" panose="02020603050405020304" pitchFamily="18" charset="0"/>
              </a:rPr>
              <a:t>Ether units -&gt; </a:t>
            </a:r>
            <a:r>
              <a:rPr lang="en" altLang="ko-KR" dirty="0" err="1"/>
              <a:t>wei</a:t>
            </a:r>
            <a:r>
              <a:rPr lang="en" altLang="ko-KR" dirty="0"/>
              <a:t>, </a:t>
            </a:r>
            <a:r>
              <a:rPr lang="en" altLang="ko-KR" dirty="0" err="1"/>
              <a:t>finney</a:t>
            </a:r>
            <a:r>
              <a:rPr lang="en" altLang="ko-KR" dirty="0"/>
              <a:t>, </a:t>
            </a:r>
            <a:r>
              <a:rPr lang="en" altLang="ko-KR" dirty="0" err="1"/>
              <a:t>szabo</a:t>
            </a:r>
            <a:r>
              <a:rPr lang="en" altLang="ko-KR" dirty="0"/>
              <a:t>, and ether</a:t>
            </a:r>
            <a:endParaRPr lang="ko-KR" altLang="ko-KR" sz="10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F01AB-56A9-4B62-8726-E01AE3C0B2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355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dirty="0" err="1">
                <a:latin typeface="+mn-ea"/>
              </a:rPr>
              <a:t>msg</a:t>
            </a:r>
            <a:r>
              <a:rPr lang="ko-KR" altLang="ko-KR" sz="1200" dirty="0">
                <a:latin typeface="+mn-ea"/>
              </a:rPr>
              <a:t> 객체는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Contract</a:t>
            </a:r>
            <a:r>
              <a:rPr lang="ko-KR" altLang="ko-KR" sz="1200" dirty="0">
                <a:latin typeface="+mn-ea"/>
              </a:rPr>
              <a:t> 실행을 시작한 </a:t>
            </a:r>
            <a:r>
              <a:rPr lang="en-US" altLang="ko-KR" sz="1200" dirty="0">
                <a:latin typeface="+mn-ea"/>
              </a:rPr>
              <a:t>Transaction</a:t>
            </a:r>
            <a:r>
              <a:rPr lang="ko-KR" altLang="ko-KR" sz="1200" dirty="0">
                <a:latin typeface="+mn-ea"/>
              </a:rPr>
              <a:t> 호출 (EOA) 또는 </a:t>
            </a:r>
            <a:r>
              <a:rPr lang="en-US" altLang="ko-KR" sz="1200" dirty="0">
                <a:latin typeface="+mn-ea"/>
              </a:rPr>
              <a:t>Message</a:t>
            </a:r>
            <a:r>
              <a:rPr lang="ko-KR" altLang="ko-KR" sz="1200" dirty="0">
                <a:latin typeface="+mn-ea"/>
              </a:rPr>
              <a:t> 호출 (</a:t>
            </a:r>
            <a:r>
              <a:rPr lang="en-US" altLang="ko-KR" sz="1200" dirty="0">
                <a:latin typeface="+mn-ea"/>
              </a:rPr>
              <a:t>Contract</a:t>
            </a:r>
            <a:r>
              <a:rPr lang="ko-KR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/>
              <a:t>msg.sender</a:t>
            </a:r>
            <a:r>
              <a:rPr kumimoji="1" lang="en-US" altLang="ko-KR" dirty="0"/>
              <a:t> -&gt; </a:t>
            </a:r>
            <a:r>
              <a:rPr lang="ko-KR" altLang="ko-KR" sz="1200" dirty="0">
                <a:latin typeface="+mn-ea"/>
              </a:rPr>
              <a:t>거래를 보낸 발신 </a:t>
            </a:r>
            <a:r>
              <a:rPr lang="ko-KR" altLang="ko-KR" sz="1200" dirty="0" err="1">
                <a:latin typeface="+mn-ea"/>
              </a:rPr>
              <a:t>EOA가</a:t>
            </a:r>
            <a:r>
              <a:rPr lang="ko-KR" altLang="ko-KR" sz="1200" dirty="0">
                <a:latin typeface="+mn-ea"/>
              </a:rPr>
              <a:t> 아닌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ko-KR" sz="1200" dirty="0">
                <a:latin typeface="+mn-ea"/>
              </a:rPr>
              <a:t>이 계약 통화를 시작한 주소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</a:t>
            </a:r>
            <a:r>
              <a:rPr lang="ko-KR" altLang="ko-KR" sz="1200" dirty="0">
                <a:latin typeface="+mn-ea"/>
              </a:rPr>
              <a:t>계약서가 EOA 거래에서 직접 호출 된 경우 거래가 서명 된 주소이지만 그렇지 않은 경우 계약 주소.</a:t>
            </a:r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/>
              <a:t>Msg.value</a:t>
            </a:r>
            <a:r>
              <a:rPr kumimoji="1" lang="en-US" altLang="ko-KR" dirty="0"/>
              <a:t> -&gt; </a:t>
            </a:r>
            <a:r>
              <a:rPr lang="ko-KR" altLang="ko-KR" sz="1200" dirty="0">
                <a:latin typeface="+mn-ea"/>
              </a:rPr>
              <a:t>호출과 함께 전송 된 </a:t>
            </a:r>
            <a:r>
              <a:rPr lang="ko-KR" altLang="ko-KR" sz="1200" dirty="0" err="1">
                <a:latin typeface="+mn-ea"/>
              </a:rPr>
              <a:t>ether의</a:t>
            </a:r>
            <a:r>
              <a:rPr lang="ko-KR" altLang="ko-KR" sz="1200" dirty="0">
                <a:latin typeface="+mn-ea"/>
              </a:rPr>
              <a:t> 값</a:t>
            </a:r>
            <a:r>
              <a:rPr lang="en-US" altLang="ko-KR" sz="1200" dirty="0">
                <a:latin typeface="+mn-ea"/>
              </a:rPr>
              <a:t>(</a:t>
            </a:r>
            <a:r>
              <a:rPr lang="en-US" altLang="ko-KR" sz="1200" dirty="0" err="1">
                <a:latin typeface="+mn-ea"/>
              </a:rPr>
              <a:t>wei</a:t>
            </a:r>
            <a:r>
              <a:rPr lang="en-US" altLang="ko-KR" sz="1200" dirty="0">
                <a:latin typeface="+mn-ea"/>
              </a:rPr>
              <a:t>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r>
              <a:rPr kumimoji="1" lang="en-US" altLang="ko-KR" dirty="0" err="1"/>
              <a:t>Msg.data</a:t>
            </a:r>
            <a:r>
              <a:rPr kumimoji="1" lang="en-US" altLang="ko-KR" dirty="0"/>
              <a:t> -&gt; </a:t>
            </a:r>
            <a:r>
              <a:rPr kumimoji="1" lang="ko-KR" altLang="en-US" sz="1200" b="1" i="1" kern="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데이터호출</a:t>
            </a:r>
            <a:endParaRPr kumimoji="1" lang="en-US" altLang="ko-KR" sz="1200" b="1" i="1" kern="0" dirty="0">
              <a:solidFill>
                <a:srgbClr val="24292E"/>
              </a:solidFill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Bef>
                <a:spcPts val="1200"/>
              </a:spcBef>
            </a:pPr>
            <a:r>
              <a:rPr lang="en-US" altLang="ko-KR" sz="1200" b="1" i="1" kern="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msg.sig</a:t>
            </a:r>
            <a:r>
              <a:rPr lang="en-US" altLang="ko-KR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 -&gt; </a:t>
            </a:r>
            <a:r>
              <a:rPr lang="ko-KR" altLang="en-US" sz="1200" kern="100" dirty="0">
                <a:latin typeface="+mn-ea"/>
                <a:cs typeface="Times New Roman" panose="02020603050405020304" pitchFamily="18" charset="0"/>
              </a:rPr>
              <a:t>호출 데이터의 첫 </a:t>
            </a:r>
            <a:r>
              <a:rPr lang="en-US" altLang="ko-KR" sz="1200" kern="100" dirty="0">
                <a:latin typeface="+mn-ea"/>
                <a:cs typeface="Times New Roman" panose="02020603050405020304" pitchFamily="18" charset="0"/>
              </a:rPr>
              <a:t>4</a:t>
            </a:r>
            <a:r>
              <a:rPr lang="ko-KR" altLang="en-US" sz="1200" kern="100" dirty="0">
                <a:latin typeface="+mn-ea"/>
                <a:cs typeface="Times New Roman" panose="02020603050405020304" pitchFamily="18" charset="0"/>
              </a:rPr>
              <a:t>바이트</a:t>
            </a:r>
            <a:r>
              <a:rPr lang="en-US" altLang="ko-KR" sz="12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sz="1200" kern="100" dirty="0" err="1">
                <a:latin typeface="+mn-ea"/>
                <a:cs typeface="Times New Roman" panose="02020603050405020304" pitchFamily="18" charset="0"/>
              </a:rPr>
              <a:t>함수식별자</a:t>
            </a:r>
            <a:r>
              <a:rPr lang="en-US" altLang="ko-KR" sz="1200" kern="100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1" kern="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Block.coinbase</a:t>
            </a:r>
            <a:r>
              <a:rPr lang="en-US" altLang="ko-KR" sz="1200" b="1" i="1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 -&gt; </a:t>
            </a:r>
            <a:r>
              <a:rPr lang="ko-KR" altLang="ko-KR" sz="1200" dirty="0">
                <a:latin typeface="+mn-ea"/>
              </a:rPr>
              <a:t>현재 블록의 수수료 수취인 주소 및 보상 보상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1" kern="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Block.gaslimit</a:t>
            </a:r>
            <a:r>
              <a:rPr lang="en-US" altLang="ko-KR" sz="1200" b="1" i="1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 -&gt; </a:t>
            </a:r>
            <a:r>
              <a:rPr lang="ko-KR" altLang="ko-KR" sz="1200" dirty="0">
                <a:latin typeface="+mn-ea"/>
              </a:rPr>
              <a:t>현재 블록에 포함 된 모든 거래에 소요될 </a:t>
            </a:r>
            <a:r>
              <a:rPr lang="ko-KR" altLang="ko-KR" sz="1200" dirty="0" err="1">
                <a:latin typeface="+mn-ea"/>
              </a:rPr>
              <a:t>수있는</a:t>
            </a:r>
            <a:r>
              <a:rPr lang="ko-KR" altLang="ko-KR" sz="1200" dirty="0">
                <a:latin typeface="+mn-ea"/>
              </a:rPr>
              <a:t> 최대 </a:t>
            </a:r>
            <a:r>
              <a:rPr lang="ko-KR" altLang="ko-KR" sz="1200" dirty="0" err="1">
                <a:latin typeface="+mn-ea"/>
              </a:rPr>
              <a:t>가스량</a:t>
            </a:r>
            <a:r>
              <a:rPr lang="ko-KR" altLang="ko-KR" sz="1200" dirty="0">
                <a:latin typeface="+mn-ea"/>
              </a:rPr>
              <a:t>.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ko-KR" sz="1200" b="1" i="1" kern="10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address.transfer</a:t>
            </a:r>
            <a:r>
              <a:rPr lang="en-US" altLang="ko-KR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(__amount__) </a:t>
            </a:r>
            <a:r>
              <a:rPr lang="en-US" altLang="ko-KR" sz="1200" b="1" i="1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-&gt; </a:t>
            </a:r>
            <a:r>
              <a:rPr lang="ko-KR" altLang="ko-KR" sz="1200" dirty="0">
                <a:latin typeface="+mn-ea"/>
              </a:rPr>
              <a:t>이 주소로 금액 (</a:t>
            </a:r>
            <a:r>
              <a:rPr lang="ko-KR" altLang="ko-KR" sz="1200" dirty="0" err="1">
                <a:latin typeface="+mn-ea"/>
              </a:rPr>
              <a:t>wei</a:t>
            </a:r>
            <a:r>
              <a:rPr lang="ko-KR" altLang="ko-KR" sz="1200" dirty="0">
                <a:latin typeface="+mn-ea"/>
              </a:rPr>
              <a:t> 단위)을 전송하여 오류가 발생할 경우 예외를 </a:t>
            </a:r>
            <a:r>
              <a:rPr lang="ko-KR" altLang="ko-KR" sz="1200" dirty="0" err="1">
                <a:latin typeface="+mn-ea"/>
              </a:rPr>
              <a:t>throw</a:t>
            </a:r>
            <a:endParaRPr lang="en-US" altLang="ko-KR" sz="1200" b="1" i="1" kern="100" dirty="0">
              <a:solidFill>
                <a:srgbClr val="24292E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" altLang="ko-KR" sz="1200" dirty="0" err="1">
                <a:latin typeface="+mn-ea"/>
              </a:rPr>
              <a:t>msg.sender</a:t>
            </a:r>
            <a:r>
              <a:rPr lang="en" altLang="ko-KR" sz="1200" dirty="0">
                <a:latin typeface="+mn-ea"/>
              </a:rPr>
              <a:t> address, as </a:t>
            </a:r>
            <a:r>
              <a:rPr lang="en" altLang="ko-KR" sz="1200" dirty="0" err="1">
                <a:latin typeface="+mn-ea"/>
              </a:rPr>
              <a:t>msg.sender.transfer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ko-KR" sz="1200" b="1" i="1" kern="10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address.send</a:t>
            </a:r>
            <a:r>
              <a:rPr lang="en-US" altLang="ko-KR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(__amount__) -&gt;  </a:t>
            </a:r>
            <a:r>
              <a:rPr lang="ko-KR" altLang="ko-KR" sz="1200" dirty="0">
                <a:latin typeface="+mn-ea"/>
              </a:rPr>
              <a:t>예외를 </a:t>
            </a:r>
            <a:r>
              <a:rPr lang="ko-KR" altLang="ko-KR" sz="1200" dirty="0" err="1">
                <a:latin typeface="+mn-ea"/>
              </a:rPr>
              <a:t>throw하는</a:t>
            </a:r>
            <a:r>
              <a:rPr lang="ko-KR" altLang="ko-KR" sz="1200" dirty="0">
                <a:latin typeface="+mn-ea"/>
              </a:rPr>
              <a:t> 대신 오류가 발생하면 </a:t>
            </a:r>
            <a:r>
              <a:rPr lang="ko-KR" altLang="ko-KR" sz="1200" dirty="0" err="1">
                <a:latin typeface="+mn-ea"/>
              </a:rPr>
              <a:t>false를</a:t>
            </a:r>
            <a:r>
              <a:rPr lang="ko-KR" altLang="ko-KR" sz="1200" dirty="0">
                <a:latin typeface="+mn-ea"/>
              </a:rPr>
              <a:t> 반환</a:t>
            </a:r>
            <a:endParaRPr lang="en-US" altLang="ko-KR" sz="1200" dirty="0"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i="1" kern="10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address.call</a:t>
            </a:r>
            <a:r>
              <a:rPr lang="en-US" altLang="ko-KR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(__payload__)</a:t>
            </a:r>
            <a:r>
              <a:rPr lang="en-US" altLang="ko-KR" sz="1200" b="1" i="1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 -&gt; </a:t>
            </a:r>
            <a:r>
              <a:rPr lang="ko-KR" altLang="ko-KR" sz="1200" dirty="0">
                <a:latin typeface="+mn-ea"/>
              </a:rPr>
              <a:t>데이터 </a:t>
            </a:r>
            <a:r>
              <a:rPr lang="ko-KR" altLang="ko-KR" sz="1200" dirty="0" err="1">
                <a:latin typeface="+mn-ea"/>
              </a:rPr>
              <a:t>페이로드로</a:t>
            </a:r>
            <a:r>
              <a:rPr lang="ko-KR" altLang="ko-KR" sz="1200" dirty="0">
                <a:latin typeface="+mn-ea"/>
              </a:rPr>
              <a:t> 임의의 메시지 호출을 구성 할 수 있</a:t>
            </a:r>
            <a:r>
              <a:rPr lang="ko-KR" altLang="en-US" sz="1200" dirty="0">
                <a:latin typeface="+mn-ea"/>
              </a:rPr>
              <a:t>음</a:t>
            </a:r>
            <a:r>
              <a:rPr lang="ko-KR" altLang="ko-KR" sz="1200" dirty="0">
                <a:latin typeface="+mn-ea"/>
              </a:rPr>
              <a:t>. 오류가 발생하면 </a:t>
            </a:r>
            <a:r>
              <a:rPr lang="ko-KR" altLang="ko-KR" sz="1200" dirty="0" err="1">
                <a:latin typeface="+mn-ea"/>
              </a:rPr>
              <a:t>false를</a:t>
            </a:r>
            <a:r>
              <a:rPr lang="ko-KR" altLang="ko-KR" sz="1200" dirty="0">
                <a:latin typeface="+mn-ea"/>
              </a:rPr>
              <a:t> 반환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i="1" kern="100" dirty="0">
              <a:solidFill>
                <a:srgbClr val="24292E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ko-KR" sz="1200" b="1" i="1" kern="10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address.callcode</a:t>
            </a:r>
            <a:r>
              <a:rPr lang="en-US" altLang="ko-KR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(__payload__)</a:t>
            </a:r>
            <a:r>
              <a:rPr lang="ko-KR" altLang="en-US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-&gt;</a:t>
            </a:r>
            <a:r>
              <a:rPr lang="ko-KR" altLang="en-US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200" dirty="0">
                <a:latin typeface="+mn-ea"/>
              </a:rPr>
              <a:t>주소 (</a:t>
            </a:r>
            <a:r>
              <a:rPr lang="ko-KR" altLang="ko-KR" sz="1200" dirty="0" err="1">
                <a:latin typeface="+mn-ea"/>
              </a:rPr>
              <a:t>this</a:t>
            </a:r>
            <a:r>
              <a:rPr lang="ko-KR" altLang="ko-KR" sz="1200" dirty="0">
                <a:latin typeface="+mn-ea"/>
              </a:rPr>
              <a:t>) .</a:t>
            </a:r>
            <a:r>
              <a:rPr lang="ko-KR" altLang="ko-KR" sz="1200" dirty="0" err="1">
                <a:latin typeface="+mn-ea"/>
              </a:rPr>
              <a:t>call</a:t>
            </a:r>
            <a:r>
              <a:rPr lang="ko-KR" altLang="ko-KR" sz="1200" dirty="0">
                <a:latin typeface="+mn-ea"/>
              </a:rPr>
              <a:t> (...)과 같지만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ko-KR" sz="1200" dirty="0">
                <a:latin typeface="+mn-ea"/>
              </a:rPr>
              <a:t>이 계약의 코드가 주소의 코드로 대체 된 </a:t>
            </a:r>
            <a:r>
              <a:rPr lang="ko-KR" altLang="ko-KR" sz="1200" dirty="0" err="1">
                <a:latin typeface="+mn-ea"/>
              </a:rPr>
              <a:t>저수준</a:t>
            </a:r>
            <a:r>
              <a:rPr lang="ko-KR" altLang="ko-KR" sz="1200" dirty="0">
                <a:latin typeface="+mn-ea"/>
              </a:rPr>
              <a:t> CALLCODE 함수. 오류가 발생하면 </a:t>
            </a:r>
            <a:r>
              <a:rPr lang="ko-KR" altLang="ko-KR" sz="1200" dirty="0" err="1">
                <a:latin typeface="+mn-ea"/>
              </a:rPr>
              <a:t>false를</a:t>
            </a:r>
            <a:r>
              <a:rPr lang="ko-KR" altLang="ko-KR" sz="1200" dirty="0">
                <a:latin typeface="+mn-ea"/>
              </a:rPr>
              <a:t> 반환.</a:t>
            </a:r>
            <a:endParaRPr lang="en-US" altLang="ko-KR" sz="1200" b="1" i="1" kern="100" dirty="0">
              <a:solidFill>
                <a:srgbClr val="24292E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ko-KR" sz="1200" b="1" i="1" kern="10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address.delegatecall</a:t>
            </a:r>
            <a:r>
              <a:rPr lang="en-US" altLang="ko-KR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()</a:t>
            </a:r>
            <a:r>
              <a:rPr lang="ko-KR" altLang="en-US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-&gt;</a:t>
            </a:r>
            <a:r>
              <a:rPr lang="ko-KR" altLang="en-US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200" dirty="0" err="1">
                <a:latin typeface="+mn-ea"/>
              </a:rPr>
              <a:t>callcode</a:t>
            </a:r>
            <a:r>
              <a:rPr lang="ko-KR" altLang="ko-KR" sz="1200" dirty="0">
                <a:latin typeface="+mn-ea"/>
              </a:rPr>
              <a:t> (...)와 같지만 현재 계약에서 볼 </a:t>
            </a:r>
            <a:r>
              <a:rPr lang="ko-KR" altLang="ko-KR" sz="1200" dirty="0" err="1">
                <a:latin typeface="+mn-ea"/>
              </a:rPr>
              <a:t>수있는</a:t>
            </a:r>
            <a:r>
              <a:rPr lang="ko-KR" altLang="ko-KR" sz="1200" dirty="0">
                <a:latin typeface="+mn-ea"/>
              </a:rPr>
              <a:t> 전체 </a:t>
            </a:r>
            <a:r>
              <a:rPr lang="ko-KR" altLang="ko-KR" sz="1200" dirty="0" err="1">
                <a:latin typeface="+mn-ea"/>
              </a:rPr>
              <a:t>msg</a:t>
            </a:r>
            <a:r>
              <a:rPr lang="ko-KR" altLang="ko-KR" sz="1200" dirty="0">
                <a:latin typeface="+mn-ea"/>
              </a:rPr>
              <a:t> </a:t>
            </a:r>
            <a:r>
              <a:rPr lang="ko-KR" altLang="ko-KR" sz="1200" dirty="0" err="1">
                <a:latin typeface="+mn-ea"/>
              </a:rPr>
              <a:t>컨텍스트가있는</a:t>
            </a:r>
            <a:r>
              <a:rPr lang="ko-KR" altLang="ko-KR" sz="1200" dirty="0">
                <a:latin typeface="+mn-ea"/>
              </a:rPr>
              <a:t> </a:t>
            </a:r>
            <a:r>
              <a:rPr lang="ko-KR" altLang="ko-KR" sz="1200" dirty="0" err="1">
                <a:latin typeface="+mn-ea"/>
              </a:rPr>
              <a:t>저수준</a:t>
            </a:r>
            <a:r>
              <a:rPr lang="ko-KR" altLang="ko-KR" sz="1200" dirty="0">
                <a:latin typeface="+mn-ea"/>
              </a:rPr>
              <a:t> DELEGATECALL 함수. 오류가 발생하면 </a:t>
            </a:r>
            <a:r>
              <a:rPr lang="ko-KR" altLang="ko-KR" sz="1200" dirty="0" err="1">
                <a:latin typeface="+mn-ea"/>
              </a:rPr>
              <a:t>false를</a:t>
            </a:r>
            <a:r>
              <a:rPr lang="ko-KR" altLang="ko-KR" sz="1200" dirty="0">
                <a:latin typeface="+mn-ea"/>
              </a:rPr>
              <a:t> 반</a:t>
            </a:r>
            <a:r>
              <a:rPr lang="ko-KR" altLang="en-US" sz="1200" dirty="0">
                <a:latin typeface="+mn-ea"/>
              </a:rPr>
              <a:t>환</a:t>
            </a:r>
            <a:r>
              <a:rPr lang="ko-KR" altLang="ko-KR" sz="1200" dirty="0">
                <a:latin typeface="+mn-ea"/>
              </a:rPr>
              <a:t>.</a:t>
            </a:r>
            <a:endParaRPr lang="en-US" altLang="ko-KR" sz="1200" dirty="0">
              <a:latin typeface="+mn-ea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ko-KR" sz="1200" b="1" i="1" kern="10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addmod</a:t>
            </a:r>
            <a:r>
              <a:rPr lang="en-US" altLang="ko-KR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sz="1200" b="1" i="1" kern="10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mulmod</a:t>
            </a:r>
            <a:r>
              <a:rPr lang="ko-KR" altLang="en-US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-&gt;</a:t>
            </a:r>
            <a:r>
              <a:rPr lang="ko-KR" altLang="en-US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200" dirty="0">
                <a:latin typeface="+mn-ea"/>
              </a:rPr>
              <a:t>모듈로 추가 및 곱하기. 예를 들어 </a:t>
            </a:r>
            <a:r>
              <a:rPr lang="ko-KR" altLang="ko-KR" sz="1200" dirty="0" err="1">
                <a:latin typeface="+mn-ea"/>
              </a:rPr>
              <a:t>addmod</a:t>
            </a:r>
            <a:r>
              <a:rPr lang="ko-KR" altLang="ko-KR" sz="1200" dirty="0">
                <a:latin typeface="+mn-ea"/>
              </a:rPr>
              <a:t> (</a:t>
            </a:r>
            <a:r>
              <a:rPr lang="ko-KR" altLang="ko-KR" sz="1200" dirty="0" err="1">
                <a:latin typeface="+mn-ea"/>
              </a:rPr>
              <a:t>x</a:t>
            </a:r>
            <a:r>
              <a:rPr lang="ko-KR" altLang="ko-KR" sz="1200" dirty="0">
                <a:latin typeface="+mn-ea"/>
              </a:rPr>
              <a:t>, </a:t>
            </a:r>
            <a:r>
              <a:rPr lang="ko-KR" altLang="ko-KR" sz="1200" dirty="0" err="1">
                <a:latin typeface="+mn-ea"/>
              </a:rPr>
              <a:t>y</a:t>
            </a:r>
            <a:r>
              <a:rPr lang="ko-KR" altLang="ko-KR" sz="1200" dirty="0">
                <a:latin typeface="+mn-ea"/>
              </a:rPr>
              <a:t>, k)는 (</a:t>
            </a:r>
            <a:r>
              <a:rPr lang="ko-KR" altLang="ko-KR" sz="1200" dirty="0" err="1">
                <a:latin typeface="+mn-ea"/>
              </a:rPr>
              <a:t>x</a:t>
            </a:r>
            <a:r>
              <a:rPr lang="ko-KR" altLang="ko-KR" sz="1200" dirty="0">
                <a:latin typeface="+mn-ea"/>
              </a:rPr>
              <a:t> + </a:t>
            </a:r>
            <a:r>
              <a:rPr lang="ko-KR" altLang="ko-KR" sz="1200" dirty="0" err="1">
                <a:latin typeface="+mn-ea"/>
              </a:rPr>
              <a:t>y</a:t>
            </a:r>
            <a:r>
              <a:rPr lang="ko-KR" altLang="ko-KR" sz="1200" dirty="0">
                <a:latin typeface="+mn-ea"/>
              </a:rPr>
              <a:t>) % </a:t>
            </a:r>
            <a:r>
              <a:rPr lang="ko-KR" altLang="ko-KR" sz="1200" dirty="0" err="1">
                <a:latin typeface="+mn-ea"/>
              </a:rPr>
              <a:t>k를</a:t>
            </a:r>
            <a:r>
              <a:rPr lang="ko-KR" altLang="ko-KR" sz="1200" dirty="0">
                <a:latin typeface="+mn-ea"/>
              </a:rPr>
              <a:t> 계산</a:t>
            </a:r>
            <a:r>
              <a:rPr lang="en-US" altLang="ko-KR" sz="1200" dirty="0">
                <a:latin typeface="+mn-ea"/>
              </a:rPr>
              <a:t>.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ko-KR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keccak256, sha256, sha3, ripemd160</a:t>
            </a:r>
            <a:r>
              <a:rPr lang="ko-KR" altLang="en-US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-&gt;</a:t>
            </a:r>
            <a:r>
              <a:rPr lang="ko-KR" altLang="en-US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200" dirty="0">
                <a:latin typeface="+mn-ea"/>
              </a:rPr>
              <a:t>다양한 표준 해시 알고리즘을 사용하여 해시를 계산하는 함수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ko-KR" sz="1200" b="1" i="1" kern="10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Ecrecover</a:t>
            </a:r>
            <a:r>
              <a:rPr lang="ko-KR" altLang="en-US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-&gt;</a:t>
            </a:r>
            <a:r>
              <a:rPr lang="ko-KR" altLang="en-US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200" dirty="0">
                <a:latin typeface="+mn-ea"/>
              </a:rPr>
              <a:t>서명에서 메시지 서명에 사용 된 주소를 복구.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ko-KR" sz="1200" b="1" i="1" kern="10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selfdestruct</a:t>
            </a:r>
            <a:r>
              <a:rPr lang="en-US" altLang="ko-KR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(__</a:t>
            </a:r>
            <a:r>
              <a:rPr lang="en-US" altLang="ko-KR" sz="1200" b="1" i="1" kern="10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recipient_address</a:t>
            </a:r>
            <a:r>
              <a:rPr lang="en-US" altLang="ko-KR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__)</a:t>
            </a:r>
            <a:r>
              <a:rPr lang="ko-KR" altLang="en-US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-&gt;</a:t>
            </a:r>
            <a:r>
              <a:rPr lang="ko-KR" altLang="en-US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200" dirty="0">
                <a:latin typeface="+mn-ea"/>
              </a:rPr>
              <a:t>현재 계약을 삭제하고 계정의 나머지 </a:t>
            </a:r>
            <a:r>
              <a:rPr lang="en-US" altLang="ko-KR" sz="1200" dirty="0">
                <a:latin typeface="+mn-ea"/>
              </a:rPr>
              <a:t>ether</a:t>
            </a:r>
            <a:r>
              <a:rPr lang="ko-KR" altLang="ko-KR" sz="1200" dirty="0" err="1">
                <a:latin typeface="+mn-ea"/>
              </a:rPr>
              <a:t>를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ko-KR" sz="1200" dirty="0">
                <a:latin typeface="+mn-ea"/>
              </a:rPr>
              <a:t>받는 사람 주소로 보</a:t>
            </a:r>
            <a:r>
              <a:rPr lang="ko-KR" altLang="en-US" sz="1200" dirty="0">
                <a:latin typeface="+mn-ea"/>
              </a:rPr>
              <a:t>냄</a:t>
            </a:r>
            <a:r>
              <a:rPr lang="en-US" altLang="ko-KR" sz="1200" dirty="0">
                <a:latin typeface="+mn-ea"/>
              </a:rPr>
              <a:t>.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ko-KR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This</a:t>
            </a:r>
            <a:r>
              <a:rPr lang="ko-KR" altLang="en-US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-&gt;</a:t>
            </a:r>
            <a:r>
              <a:rPr lang="ko-KR" altLang="en-US" sz="12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200" dirty="0">
                <a:latin typeface="+mn-ea"/>
              </a:rPr>
              <a:t>현재 실행중인 계약 계정의 주소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F01AB-56A9-4B62-8726-E01AE3C0B2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65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/>
              <a:t>Fallback function -&gt; </a:t>
            </a:r>
            <a:r>
              <a:rPr lang="ko-KR" altLang="ko-KR" dirty="0"/>
              <a:t>다른 함수가 명명되지 않은 경우 호출</a:t>
            </a:r>
            <a:r>
              <a:rPr lang="en-US" altLang="ko-KR" dirty="0"/>
              <a:t>. </a:t>
            </a:r>
            <a:r>
              <a:rPr lang="ko-KR" altLang="ko-KR" dirty="0"/>
              <a:t>인수를 갖거나 아무것도 반환 할 수 없</a:t>
            </a:r>
            <a:r>
              <a:rPr lang="ko-KR" altLang="en-US" dirty="0"/>
              <a:t>음</a:t>
            </a:r>
            <a:r>
              <a:rPr lang="en-US" altLang="ko-KR" dirty="0"/>
              <a:t>.</a:t>
            </a:r>
            <a:r>
              <a:rPr lang="ko-KR" altLang="ko-KR" dirty="0"/>
              <a:t> 함수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네 가지 키워드는 </a:t>
            </a:r>
            <a:r>
              <a:rPr lang="ko-KR" altLang="ko-KR" dirty="0"/>
              <a:t>호출 방법 및</a:t>
            </a:r>
            <a:r>
              <a:rPr lang="ko-KR" altLang="en-US" dirty="0"/>
              <a:t> </a:t>
            </a:r>
            <a:r>
              <a:rPr lang="ko-KR" altLang="ko-KR" dirty="0"/>
              <a:t>시기에만 영향을</a:t>
            </a:r>
            <a:r>
              <a:rPr lang="ko-KR" altLang="en-US" dirty="0"/>
              <a:t> 줌</a:t>
            </a:r>
            <a:r>
              <a:rPr lang="ko-KR" altLang="ko-KR" dirty="0"/>
              <a:t>.</a:t>
            </a:r>
            <a:endParaRPr lang="ko-KR" altLang="ko-KR" kern="100" dirty="0">
              <a:latin typeface="+mn-ea"/>
              <a:cs typeface="Times New Roman" panose="02020603050405020304" pitchFamily="18" charset="0"/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F01AB-56A9-4B62-8726-E01AE3C0B2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68C96CD2-96A5-4CB5-AABB-AC7A4FB2E423}"/>
              </a:ext>
            </a:extLst>
          </p:cNvPr>
          <p:cNvSpPr/>
          <p:nvPr userDrawn="1"/>
        </p:nvSpPr>
        <p:spPr>
          <a:xfrm>
            <a:off x="4053" y="1929745"/>
            <a:ext cx="12192000" cy="30994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42FD7709-DD4F-4C4B-94F4-8860CD50B2F8}"/>
              </a:ext>
            </a:extLst>
          </p:cNvPr>
          <p:cNvSpPr/>
          <p:nvPr userDrawn="1"/>
        </p:nvSpPr>
        <p:spPr>
          <a:xfrm>
            <a:off x="0" y="6688044"/>
            <a:ext cx="12192000" cy="1844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D88B314-0172-4085-BFCA-446468F9AF4A}"/>
              </a:ext>
            </a:extLst>
          </p:cNvPr>
          <p:cNvSpPr/>
          <p:nvPr userDrawn="1"/>
        </p:nvSpPr>
        <p:spPr>
          <a:xfrm>
            <a:off x="0" y="0"/>
            <a:ext cx="12192000" cy="1844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BA5CD-50C0-499A-B551-8E4276460C4C}"/>
              </a:ext>
            </a:extLst>
          </p:cNvPr>
          <p:cNvSpPr/>
          <p:nvPr userDrawn="1"/>
        </p:nvSpPr>
        <p:spPr>
          <a:xfrm>
            <a:off x="0" y="695551"/>
            <a:ext cx="1660849" cy="454338"/>
          </a:xfrm>
          <a:prstGeom prst="rect">
            <a:avLst/>
          </a:prstGeom>
          <a:solidFill>
            <a:srgbClr val="FF8021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7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2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E6BDDA7-CF33-4F25-B35E-D1078C9C85BF}"/>
              </a:ext>
            </a:extLst>
          </p:cNvPr>
          <p:cNvSpPr txBox="1"/>
          <p:nvPr/>
        </p:nvSpPr>
        <p:spPr>
          <a:xfrm>
            <a:off x="1569438" y="2990539"/>
            <a:ext cx="90531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07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smart-contracts-solidity</a:t>
            </a:r>
            <a:endParaRPr lang="en-US" altLang="ko-KR" sz="4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endParaRPr lang="en-US" altLang="ko-KR" sz="48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871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2985A1E-306B-534D-A7E8-2F30207242C6}"/>
              </a:ext>
            </a:extLst>
          </p:cNvPr>
          <p:cNvSpPr/>
          <p:nvPr/>
        </p:nvSpPr>
        <p:spPr>
          <a:xfrm>
            <a:off x="2133601" y="465292"/>
            <a:ext cx="6096000" cy="62662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Predefined Global Variables and Functions</a:t>
            </a:r>
            <a:endParaRPr lang="ko-KR" altLang="ko-KR" sz="16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altLang="ko-KR" sz="1600" b="1" i="1" kern="0" dirty="0">
              <a:solidFill>
                <a:srgbClr val="24292E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600" b="1" i="1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sz="1600" b="1" i="1" kern="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msg.sender</a:t>
            </a:r>
            <a:r>
              <a:rPr lang="en-US" altLang="ko-KR" sz="1600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. / </a:t>
            </a:r>
            <a:r>
              <a:rPr lang="en-US" altLang="ko-KR" sz="1600" b="1" i="1" kern="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msg.value</a:t>
            </a:r>
            <a:r>
              <a:rPr lang="en-US" altLang="ko-KR" sz="1600" b="1" i="1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 / </a:t>
            </a:r>
            <a:r>
              <a:rPr lang="en-US" altLang="ko-KR" sz="1600" b="1" i="1" kern="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msg.data</a:t>
            </a:r>
            <a:endParaRPr lang="ko-KR" altLang="ko-KR" sz="1600" kern="100" dirty="0">
              <a:latin typeface="+mn-ea"/>
              <a:cs typeface="Times New Roman" panose="02020603050405020304" pitchFamily="18" charset="0"/>
            </a:endParaRPr>
          </a:p>
          <a:p>
            <a:pPr algn="just" latinLnBrk="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ko-KR" sz="16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sz="1600" b="1" i="1" kern="10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block.coinbase</a:t>
            </a:r>
            <a:r>
              <a:rPr lang="en-US" altLang="ko-KR" sz="16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 / </a:t>
            </a:r>
            <a:r>
              <a:rPr lang="en-US" altLang="ko-KR" sz="1600" b="1" i="1" kern="10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block.gaslimit</a:t>
            </a:r>
            <a:r>
              <a:rPr lang="en-US" altLang="ko-KR" sz="16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 / </a:t>
            </a:r>
            <a:r>
              <a:rPr lang="en-US" altLang="ko-KR" sz="1600" b="1" i="1" kern="10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block.number</a:t>
            </a:r>
            <a:endParaRPr lang="ko-KR" altLang="ko-KR" sz="16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ko-KR" sz="16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sz="1600" b="1" i="1" kern="10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address.balance</a:t>
            </a:r>
            <a:endParaRPr lang="ko-KR" altLang="ko-KR" sz="1600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ko-KR" sz="16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sz="1600" b="1" i="1" kern="10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address.transfer</a:t>
            </a:r>
            <a:r>
              <a:rPr lang="en-US" altLang="ko-KR" sz="16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(__amount__)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ko-KR" sz="16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sz="1600" b="1" i="1" kern="10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address.send</a:t>
            </a:r>
            <a:r>
              <a:rPr lang="en-US" altLang="ko-KR" sz="16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(__amount__)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ko-KR" sz="16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sz="1600" b="1" i="1" kern="10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address.call</a:t>
            </a:r>
            <a:r>
              <a:rPr lang="en-US" altLang="ko-KR" sz="16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(__payload__)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ko-KR" sz="16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sz="1600" b="1" i="1" kern="10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address.callcode</a:t>
            </a:r>
            <a:r>
              <a:rPr lang="en-US" altLang="ko-KR" sz="16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(__payload__)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ko-KR" sz="16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sz="1600" b="1" i="1" kern="10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address.delegatecall</a:t>
            </a:r>
            <a:r>
              <a:rPr lang="en-US" altLang="ko-KR" sz="16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()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ko-KR" sz="16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 keccak256, sha256, sha3, ripemd160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ko-KR" sz="16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sz="1600" b="1" i="1" kern="10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selfdestruct</a:t>
            </a:r>
            <a:r>
              <a:rPr lang="en-US" altLang="ko-KR" sz="16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(__</a:t>
            </a:r>
            <a:r>
              <a:rPr lang="en-US" altLang="ko-KR" sz="1600" b="1" i="1" kern="10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recipient_address</a:t>
            </a:r>
            <a:r>
              <a:rPr lang="en-US" altLang="ko-KR" sz="16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__)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ko-KR" sz="1600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 This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05EDE7-774C-4A35-8CC5-A3F58B0E6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310" y="5363936"/>
            <a:ext cx="49339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371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DEA6F2E-D0AF-C043-BAD3-8A61BEC0BD4E}"/>
              </a:ext>
            </a:extLst>
          </p:cNvPr>
          <p:cNvSpPr/>
          <p:nvPr/>
        </p:nvSpPr>
        <p:spPr>
          <a:xfrm>
            <a:off x="1116726" y="1404882"/>
            <a:ext cx="10921259" cy="4451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0" indent="-254000" algn="just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altLang="ko-KR" b="1" kern="100" dirty="0">
                <a:solidFill>
                  <a:srgbClr val="24292E"/>
                </a:solidFill>
                <a:latin typeface="+mn-ea"/>
              </a:rPr>
              <a:t>Contract Definition</a:t>
            </a:r>
          </a:p>
          <a:p>
            <a:pPr marL="762000" indent="-254000" algn="just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ko-KR" altLang="ko-KR" dirty="0">
                <a:latin typeface="+mn-ea"/>
              </a:rPr>
              <a:t>객체 지향 언어의 객체와 마찬가지로 </a:t>
            </a:r>
            <a:r>
              <a:rPr lang="en-US" altLang="ko-KR" dirty="0">
                <a:latin typeface="+mn-ea"/>
              </a:rPr>
              <a:t>Data</a:t>
            </a:r>
            <a:r>
              <a:rPr lang="ko-KR" altLang="ko-KR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Method</a:t>
            </a:r>
            <a:r>
              <a:rPr lang="ko-KR" altLang="ko-KR" dirty="0">
                <a:latin typeface="+mn-ea"/>
              </a:rPr>
              <a:t>가 포함.</a:t>
            </a:r>
            <a:endParaRPr lang="en-US" altLang="ko-KR" b="1" kern="100" dirty="0">
              <a:latin typeface="+mn-ea"/>
            </a:endParaRPr>
          </a:p>
          <a:p>
            <a:pPr marL="762000" indent="-254000" algn="just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altLang="ko-KR" b="1" i="1" dirty="0">
                <a:latin typeface="+mn-ea"/>
              </a:rPr>
              <a:t>interface</a:t>
            </a:r>
            <a:endParaRPr lang="ko-KR" altLang="ko-KR" dirty="0">
              <a:latin typeface="+mn-ea"/>
            </a:endParaRPr>
          </a:p>
          <a:p>
            <a:pPr marL="762000" indent="-254000" algn="just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ko-KR" altLang="ko-KR" dirty="0">
                <a:latin typeface="+mn-ea"/>
              </a:rPr>
              <a:t>인터페이스는 계약의 "</a:t>
            </a:r>
            <a:r>
              <a:rPr lang="ko-KR" altLang="ko-KR" dirty="0" err="1">
                <a:latin typeface="+mn-ea"/>
              </a:rPr>
              <a:t>모양"을</a:t>
            </a:r>
            <a:r>
              <a:rPr lang="ko-KR" altLang="ko-KR" dirty="0">
                <a:latin typeface="+mn-ea"/>
              </a:rPr>
              <a:t> 지정</a:t>
            </a:r>
            <a:r>
              <a:rPr lang="ko-KR" altLang="en-US" dirty="0">
                <a:latin typeface="+mn-ea"/>
              </a:rPr>
              <a:t>해 </a:t>
            </a:r>
            <a:r>
              <a:rPr lang="ko-KR" altLang="ko-KR" dirty="0">
                <a:latin typeface="+mn-ea"/>
              </a:rPr>
              <a:t>어떤 구현도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ko-KR" dirty="0">
                <a:latin typeface="+mn-ea"/>
              </a:rPr>
              <a:t>없이 함수의 인자와 리턴 타입을 알려</a:t>
            </a:r>
            <a:r>
              <a:rPr lang="ko-KR" altLang="en-US" dirty="0">
                <a:latin typeface="+mn-ea"/>
              </a:rPr>
              <a:t>줌</a:t>
            </a:r>
            <a:r>
              <a:rPr lang="ko-KR" altLang="ko-KR" dirty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762000" indent="-254000" algn="just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ko-KR" altLang="ko-KR" dirty="0">
                <a:latin typeface="+mn-ea"/>
              </a:rPr>
              <a:t>상속 될 때 인터페이스에 의해 선언 된 각 함수는 자식에 의해 정의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ko-KR" dirty="0">
                <a:latin typeface="+mn-ea"/>
              </a:rPr>
              <a:t>되어야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함</a:t>
            </a:r>
            <a:r>
              <a:rPr lang="ko-KR" altLang="ko-KR" dirty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pPr marL="762000" indent="-254000" algn="just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altLang="ko-KR" b="1" i="1" dirty="0">
                <a:latin typeface="+mn-ea"/>
              </a:rPr>
              <a:t>library</a:t>
            </a:r>
            <a:endParaRPr lang="ko-KR" altLang="ko-KR" dirty="0">
              <a:latin typeface="+mn-ea"/>
            </a:endParaRPr>
          </a:p>
          <a:p>
            <a:pPr marL="762000" indent="-254000" algn="just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ko-KR" altLang="ko-KR" dirty="0">
                <a:latin typeface="+mn-ea"/>
              </a:rPr>
              <a:t>라이브러리 계약은 </a:t>
            </a:r>
            <a:r>
              <a:rPr lang="ko-KR" altLang="ko-KR" dirty="0" err="1">
                <a:latin typeface="+mn-ea"/>
              </a:rPr>
              <a:t>delegatecall</a:t>
            </a:r>
            <a:r>
              <a:rPr lang="ko-KR" altLang="ko-KR" dirty="0">
                <a:latin typeface="+mn-ea"/>
              </a:rPr>
              <a:t> </a:t>
            </a:r>
            <a:r>
              <a:rPr lang="ko-KR" altLang="ko-KR" dirty="0" err="1">
                <a:latin typeface="+mn-ea"/>
              </a:rPr>
              <a:t>메소드를</a:t>
            </a:r>
            <a:r>
              <a:rPr lang="ko-KR" altLang="ko-KR" dirty="0">
                <a:latin typeface="+mn-ea"/>
              </a:rPr>
              <a:t> 사용하여 한 번만 배포되고 다른 계약에서 사용되는 계약</a:t>
            </a:r>
            <a:endParaRPr lang="ko-KR" altLang="ko-KR" b="1" kern="1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971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43EC695-FD53-8C45-8E10-E47AED5C0800}"/>
              </a:ext>
            </a:extLst>
          </p:cNvPr>
          <p:cNvSpPr/>
          <p:nvPr/>
        </p:nvSpPr>
        <p:spPr>
          <a:xfrm>
            <a:off x="2045432" y="713720"/>
            <a:ext cx="8101135" cy="5749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ko-KR" b="1" i="1" kern="10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Functions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endParaRPr lang="en-US" altLang="ko-KR" b="1" i="1" kern="100" dirty="0">
              <a:solidFill>
                <a:srgbClr val="24292E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endParaRPr lang="en-US" altLang="ko-KR" b="1" i="1" kern="100" dirty="0">
              <a:solidFill>
                <a:srgbClr val="24292E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endParaRPr lang="en-US" altLang="ko-KR" dirty="0"/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ko-KR" dirty="0"/>
              <a:t>- </a:t>
            </a:r>
            <a:r>
              <a:rPr lang="ko-KR" altLang="ko-KR" dirty="0"/>
              <a:t>각 계약의 </a:t>
            </a:r>
            <a:r>
              <a:rPr lang="ko-KR" altLang="en-US" dirty="0"/>
              <a:t>하나의</a:t>
            </a:r>
            <a:r>
              <a:rPr lang="ko-KR" altLang="ko-KR" dirty="0"/>
              <a:t> 함수는 이름없이 정의 </a:t>
            </a:r>
            <a:r>
              <a:rPr lang="ko-KR" altLang="en-US" dirty="0"/>
              <a:t>가능</a:t>
            </a:r>
            <a:r>
              <a:rPr lang="en-US" altLang="ko-KR" dirty="0"/>
              <a:t>.(fallback function)</a:t>
            </a:r>
          </a:p>
          <a:p>
            <a:pPr latinLnBrk="0"/>
            <a:r>
              <a:rPr lang="en-US" altLang="ko-KR" b="1" i="1" dirty="0"/>
              <a:t>Public</a:t>
            </a:r>
            <a:br>
              <a:rPr lang="en-US" altLang="ko-KR" b="1" i="1" dirty="0"/>
            </a:br>
            <a:r>
              <a:rPr lang="ko-KR" altLang="ko-KR" dirty="0"/>
              <a:t>기본</a:t>
            </a:r>
            <a:r>
              <a:rPr lang="ko-KR" altLang="en-US" dirty="0"/>
              <a:t> </a:t>
            </a:r>
            <a:r>
              <a:rPr lang="ko-KR" altLang="ko-KR" dirty="0"/>
              <a:t>값. </a:t>
            </a:r>
            <a:r>
              <a:rPr lang="en-US" altLang="ko-KR" dirty="0"/>
              <a:t>Contract </a:t>
            </a:r>
            <a:r>
              <a:rPr lang="ko-KR" altLang="en-US" dirty="0"/>
              <a:t>내부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ko-KR" dirty="0"/>
              <a:t>다른 </a:t>
            </a:r>
            <a:r>
              <a:rPr lang="en-US" altLang="ko-KR" dirty="0"/>
              <a:t>Contract,</a:t>
            </a:r>
            <a:r>
              <a:rPr lang="ko-KR" altLang="en-US" dirty="0"/>
              <a:t> </a:t>
            </a:r>
            <a:r>
              <a:rPr lang="ko-KR" altLang="ko-KR" dirty="0"/>
              <a:t>EOA </a:t>
            </a:r>
            <a:r>
              <a:rPr lang="en-US" altLang="ko-KR" dirty="0"/>
              <a:t>transaction</a:t>
            </a:r>
            <a:r>
              <a:rPr lang="ko-KR" altLang="ko-KR" dirty="0"/>
              <a:t>에서 호출</a:t>
            </a:r>
            <a:r>
              <a:rPr lang="ko-KR" altLang="en-US" dirty="0"/>
              <a:t> 가능</a:t>
            </a:r>
            <a:endParaRPr lang="ko-KR" altLang="ko-KR" dirty="0"/>
          </a:p>
          <a:p>
            <a:pPr latinLnBrk="0"/>
            <a:r>
              <a:rPr lang="en-US" altLang="ko-KR" b="1" i="1" dirty="0"/>
              <a:t>external</a:t>
            </a:r>
            <a:endParaRPr lang="ko-KR" altLang="ko-KR" dirty="0"/>
          </a:p>
          <a:p>
            <a:pPr latinLnBrk="0"/>
            <a:r>
              <a:rPr lang="ko-KR" altLang="ko-KR" dirty="0"/>
              <a:t>키워드 앞에 </a:t>
            </a:r>
            <a:r>
              <a:rPr lang="ko-KR" altLang="ko-KR" dirty="0" err="1"/>
              <a:t>this를</a:t>
            </a:r>
            <a:r>
              <a:rPr lang="ko-KR" altLang="ko-KR" dirty="0"/>
              <a:t> 붙이지 않는 한 </a:t>
            </a:r>
            <a:r>
              <a:rPr lang="en-US" altLang="ko-KR" dirty="0"/>
              <a:t>Contract</a:t>
            </a:r>
            <a:r>
              <a:rPr lang="ko-KR" altLang="ko-KR" dirty="0"/>
              <a:t> 내에서 호출 할 수 없다는 점을 제외하면 </a:t>
            </a:r>
            <a:r>
              <a:rPr lang="ko-KR" altLang="ko-KR" dirty="0" err="1"/>
              <a:t>public</a:t>
            </a:r>
            <a:r>
              <a:rPr lang="ko-KR" altLang="ko-KR" dirty="0"/>
              <a:t> 함수와 같</a:t>
            </a:r>
            <a:r>
              <a:rPr lang="ko-KR" altLang="en-US" dirty="0"/>
              <a:t>음</a:t>
            </a:r>
            <a:r>
              <a:rPr lang="ko-KR" altLang="ko-KR" dirty="0"/>
              <a:t>.</a:t>
            </a:r>
            <a:endParaRPr lang="en-US" altLang="ko-KR" b="1" i="1" dirty="0"/>
          </a:p>
          <a:p>
            <a:pPr latinLnBrk="0"/>
            <a:r>
              <a:rPr lang="en-US" altLang="ko-KR" b="1" i="1" dirty="0"/>
              <a:t>internal</a:t>
            </a:r>
            <a:endParaRPr lang="ko-KR" altLang="ko-KR" dirty="0"/>
          </a:p>
          <a:p>
            <a:pPr latinLnBrk="0"/>
            <a:r>
              <a:rPr lang="en-US" altLang="ko-KR" dirty="0"/>
              <a:t>Contract</a:t>
            </a:r>
            <a:r>
              <a:rPr lang="ko-KR" altLang="ko-KR" dirty="0"/>
              <a:t>내에서만 액세스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atinLnBrk="0"/>
            <a:r>
              <a:rPr lang="ko-KR" altLang="ko-KR" dirty="0"/>
              <a:t>다른 </a:t>
            </a:r>
            <a:r>
              <a:rPr lang="en-US" altLang="ko-KR" dirty="0"/>
              <a:t>Contract,</a:t>
            </a:r>
            <a:r>
              <a:rPr lang="ko-KR" altLang="en-US" dirty="0"/>
              <a:t> </a:t>
            </a:r>
            <a:r>
              <a:rPr lang="ko-KR" altLang="ko-KR" dirty="0"/>
              <a:t>EOA </a:t>
            </a:r>
            <a:r>
              <a:rPr lang="en-US" altLang="ko-KR" dirty="0"/>
              <a:t>transaction</a:t>
            </a:r>
            <a:r>
              <a:rPr lang="ko-KR" altLang="en-US" dirty="0"/>
              <a:t>에서</a:t>
            </a:r>
            <a:r>
              <a:rPr lang="ko-KR" altLang="ko-KR" dirty="0"/>
              <a:t> 호출 </a:t>
            </a:r>
            <a:r>
              <a:rPr lang="ko-KR" altLang="en-US" dirty="0"/>
              <a:t>불가능</a:t>
            </a:r>
            <a:r>
              <a:rPr lang="ko-KR" altLang="ko-KR" dirty="0"/>
              <a:t>. 상속받은 </a:t>
            </a:r>
            <a:r>
              <a:rPr lang="en-US" altLang="ko-KR" dirty="0"/>
              <a:t>Contract</a:t>
            </a:r>
            <a:r>
              <a:rPr lang="ko-KR" altLang="ko-KR" dirty="0"/>
              <a:t>에 의해 호출 </a:t>
            </a:r>
            <a:r>
              <a:rPr lang="ko-KR" altLang="en-US" dirty="0"/>
              <a:t>가능</a:t>
            </a:r>
            <a:r>
              <a:rPr lang="ko-KR" altLang="ko-KR" dirty="0"/>
              <a:t>.</a:t>
            </a:r>
            <a:endParaRPr lang="en-US" altLang="ko-KR" b="1" i="1" dirty="0"/>
          </a:p>
          <a:p>
            <a:pPr latinLnBrk="0"/>
            <a:r>
              <a:rPr lang="en-US" altLang="ko-KR" b="1" i="1" dirty="0"/>
              <a:t>Private</a:t>
            </a:r>
          </a:p>
          <a:p>
            <a:pPr latinLnBrk="0"/>
            <a:r>
              <a:rPr lang="en-US" altLang="ko-KR" dirty="0"/>
              <a:t>Internal </a:t>
            </a:r>
            <a:r>
              <a:rPr lang="ko-KR" altLang="ko-KR" dirty="0"/>
              <a:t>함수와 유사하지만 </a:t>
            </a:r>
            <a:r>
              <a:rPr lang="ko-KR" altLang="en-US" dirty="0"/>
              <a:t>상속받은</a:t>
            </a:r>
            <a:r>
              <a:rPr lang="ko-KR" altLang="ko-KR" dirty="0"/>
              <a:t> </a:t>
            </a:r>
            <a:r>
              <a:rPr lang="en-US" altLang="ko-KR" dirty="0"/>
              <a:t>Contract</a:t>
            </a:r>
            <a:r>
              <a:rPr lang="ko-KR" altLang="ko-KR" dirty="0"/>
              <a:t>에 의해 호출 </a:t>
            </a:r>
            <a:r>
              <a:rPr lang="ko-KR" altLang="en-US" dirty="0"/>
              <a:t>불가능</a:t>
            </a:r>
            <a:r>
              <a:rPr lang="en-US" altLang="ko-KR" dirty="0"/>
              <a:t>.</a:t>
            </a:r>
            <a:endParaRPr lang="en-US" altLang="ko-KR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2B6AB0-AD7D-E44D-87DE-CF7DFD3B1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432" y="1274837"/>
            <a:ext cx="8372068" cy="1308002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function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FunctionName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([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parameters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]) {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public|private|internal|external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}[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pure|constant|view|payable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] [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modifiers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] [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retuns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 (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return</a:t>
            </a:r>
            <a:r>
              <a:rPr kumimoji="0" lang="ko-KR" altLang="ko-KR" sz="24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 </a:t>
            </a:r>
            <a:r>
              <a:rPr kumimoji="0" lang="ko-KR" altLang="ko-KR" sz="24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types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)]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5DB13D-982F-4D9C-AE9C-9B4C3DB4D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6" y="2582839"/>
            <a:ext cx="83534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5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CCF2F0C-A28F-E24F-A8B8-9013D559E219}"/>
              </a:ext>
            </a:extLst>
          </p:cNvPr>
          <p:cNvSpPr/>
          <p:nvPr/>
        </p:nvSpPr>
        <p:spPr>
          <a:xfrm>
            <a:off x="1831907" y="1153311"/>
            <a:ext cx="9388069" cy="4393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b="1" i="1" dirty="0"/>
              <a:t>constant or view</a:t>
            </a:r>
          </a:p>
          <a:p>
            <a:pPr latinLnBrk="0"/>
            <a:r>
              <a:rPr lang="en-US" altLang="ko-KR" dirty="0"/>
              <a:t>view</a:t>
            </a:r>
            <a:r>
              <a:rPr lang="ko-KR" altLang="ko-KR" dirty="0"/>
              <a:t>로 표시된 함수는 상태를 수정하지 않을 것을 약속</a:t>
            </a:r>
            <a:r>
              <a:rPr lang="ko-KR" altLang="en-US" dirty="0"/>
              <a:t> 함</a:t>
            </a:r>
            <a:r>
              <a:rPr lang="en-US" altLang="ko-KR" dirty="0"/>
              <a:t>. (constant</a:t>
            </a:r>
            <a:r>
              <a:rPr lang="ko-KR" altLang="en-US" dirty="0"/>
              <a:t>는 </a:t>
            </a:r>
            <a:r>
              <a:rPr lang="en-US" altLang="ko-KR" dirty="0"/>
              <a:t>view</a:t>
            </a:r>
            <a:r>
              <a:rPr lang="ko-KR" altLang="en-US" dirty="0"/>
              <a:t>의 </a:t>
            </a:r>
            <a:r>
              <a:rPr lang="en-US" altLang="ko-KR" dirty="0"/>
              <a:t>alias)</a:t>
            </a:r>
          </a:p>
          <a:p>
            <a:pPr latinLnBrk="0"/>
            <a:endParaRPr lang="en-US" altLang="ko-KR" b="1" i="1" dirty="0"/>
          </a:p>
          <a:p>
            <a:pPr latinLnBrk="0"/>
            <a:r>
              <a:rPr lang="en-US" altLang="ko-KR" b="1" i="1" dirty="0"/>
              <a:t>pure</a:t>
            </a:r>
            <a:endParaRPr lang="ko-KR" altLang="ko-KR" dirty="0"/>
          </a:p>
          <a:p>
            <a:pPr latinLnBrk="0"/>
            <a:r>
              <a:rPr lang="ko-KR" altLang="ko-KR" dirty="0"/>
              <a:t>저장 영역에서 변수를 읽거나 쓰지 않는 함수.</a:t>
            </a:r>
            <a:r>
              <a:rPr lang="en-US" altLang="ko-KR" dirty="0"/>
              <a:t> </a:t>
            </a:r>
          </a:p>
          <a:p>
            <a:pPr latinLnBrk="0"/>
            <a:r>
              <a:rPr lang="ko-KR" altLang="ko-KR" dirty="0"/>
              <a:t>저장된 데이터를 참조하지 않고 인수에 대해서만 작동하고 데이터를 반환 할 수 있</a:t>
            </a:r>
            <a:r>
              <a:rPr lang="ko-KR" altLang="en-US" dirty="0"/>
              <a:t>음</a:t>
            </a:r>
            <a:r>
              <a:rPr lang="ko-KR" altLang="ko-KR" dirty="0"/>
              <a:t>.</a:t>
            </a:r>
            <a:endParaRPr lang="en-US" altLang="ko-KR" dirty="0"/>
          </a:p>
          <a:p>
            <a:pPr latinLnBrk="0"/>
            <a:endParaRPr lang="en-US" altLang="ko-KR" b="1" i="1" dirty="0"/>
          </a:p>
          <a:p>
            <a:pPr latinLnBrk="0"/>
            <a:r>
              <a:rPr lang="en-US" altLang="ko-KR" b="1" i="1" dirty="0"/>
              <a:t>payable</a:t>
            </a:r>
            <a:endParaRPr lang="ko-KR" altLang="ko-KR" dirty="0"/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ko-KR" altLang="ko-KR" dirty="0"/>
              <a:t>입금을 수락 할 수</a:t>
            </a:r>
            <a:r>
              <a:rPr lang="ko-KR" altLang="en-US" dirty="0"/>
              <a:t> </a:t>
            </a:r>
            <a:r>
              <a:rPr lang="ko-KR" altLang="ko-KR" dirty="0"/>
              <a:t>있는 기능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Payable</a:t>
            </a:r>
            <a:r>
              <a:rPr lang="ko-KR" altLang="en-US" dirty="0"/>
              <a:t>로 </a:t>
            </a:r>
            <a:r>
              <a:rPr lang="ko-KR" altLang="ko-KR" dirty="0"/>
              <a:t>선언되지 않은 함수는 입금을 거부</a:t>
            </a:r>
            <a:r>
              <a:rPr lang="en-US" altLang="ko-KR" dirty="0"/>
              <a:t>.</a:t>
            </a: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endParaRPr lang="en-US" altLang="ko-KR" b="1" i="1" kern="100" dirty="0">
              <a:solidFill>
                <a:srgbClr val="24292E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endParaRPr lang="en-US" altLang="ko-KR" b="1" i="1" kern="100" dirty="0">
              <a:solidFill>
                <a:srgbClr val="24292E"/>
              </a:solidFill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endParaRPr lang="en-US" altLang="ko-KR" b="1" i="1" kern="100" dirty="0">
              <a:solidFill>
                <a:srgbClr val="24292E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4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BB5908F-B044-5E4B-A268-754F9A77EC3F}"/>
              </a:ext>
            </a:extLst>
          </p:cNvPr>
          <p:cNvSpPr/>
          <p:nvPr/>
        </p:nvSpPr>
        <p:spPr>
          <a:xfrm>
            <a:off x="1286942" y="659786"/>
            <a:ext cx="11224868" cy="71827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0" indent="-254000" algn="just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altLang="ko-KR" b="1" dirty="0"/>
              <a:t>Contract Constructor and </a:t>
            </a:r>
            <a:r>
              <a:rPr lang="en-US" altLang="ko-KR" b="1" dirty="0" err="1"/>
              <a:t>selfdestruct</a:t>
            </a:r>
            <a:endParaRPr lang="en-US" altLang="ko-KR" b="1" kern="100" dirty="0">
              <a:solidFill>
                <a:srgbClr val="24292E"/>
              </a:solidFill>
              <a:latin typeface="+mn-ea"/>
            </a:endParaRPr>
          </a:p>
          <a:p>
            <a:pPr marL="762000" indent="-254000" algn="just">
              <a:spcBef>
                <a:spcPts val="1800"/>
              </a:spcBef>
              <a:spcAft>
                <a:spcPts val="1200"/>
              </a:spcAft>
            </a:pPr>
            <a:r>
              <a:rPr lang="en-US" altLang="ko-KR" dirty="0"/>
              <a:t>Contract</a:t>
            </a:r>
            <a:r>
              <a:rPr lang="ko-KR" altLang="en-US" dirty="0"/>
              <a:t>가</a:t>
            </a:r>
            <a:r>
              <a:rPr lang="ko-KR" altLang="ko-KR" dirty="0"/>
              <a:t> 생성되면 생성자가</a:t>
            </a:r>
            <a:r>
              <a:rPr lang="ko-KR" altLang="en-US" dirty="0"/>
              <a:t> </a:t>
            </a:r>
            <a:r>
              <a:rPr lang="ko-KR" altLang="ko-KR" dirty="0"/>
              <a:t>있는 경우 </a:t>
            </a:r>
            <a:r>
              <a:rPr lang="ko-KR" altLang="ko-KR" dirty="0" err="1"/>
              <a:t>생성자</a:t>
            </a:r>
            <a:r>
              <a:rPr lang="ko-KR" altLang="ko-KR" dirty="0"/>
              <a:t> 함수</a:t>
            </a:r>
            <a:r>
              <a:rPr lang="ko-KR" altLang="en-US" dirty="0"/>
              <a:t>를</a:t>
            </a:r>
            <a:r>
              <a:rPr lang="ko-KR" altLang="ko-KR" dirty="0"/>
              <a:t> 실행하여 </a:t>
            </a:r>
            <a:r>
              <a:rPr lang="en-US" altLang="ko-KR" dirty="0"/>
              <a:t>Contract</a:t>
            </a:r>
            <a:r>
              <a:rPr lang="ko-KR" altLang="ko-KR" dirty="0"/>
              <a:t> 상태를 초기화</a:t>
            </a:r>
            <a:r>
              <a:rPr lang="en-US" altLang="ko-KR" dirty="0"/>
              <a:t>.</a:t>
            </a:r>
          </a:p>
          <a:p>
            <a:pPr marL="762000" indent="-254000" algn="just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altLang="ko-KR" dirty="0"/>
              <a:t>Contract Lifecycle</a:t>
            </a:r>
            <a:r>
              <a:rPr lang="ko-KR" altLang="ko-KR" dirty="0"/>
              <a:t>는 EOA 또는 </a:t>
            </a:r>
            <a:r>
              <a:rPr lang="en-US" altLang="ko-KR" dirty="0"/>
              <a:t>Contract</a:t>
            </a:r>
            <a:r>
              <a:rPr lang="ko-KR" altLang="ko-KR" dirty="0"/>
              <a:t>에서 트랜잭션으로 시작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ko-KR" dirty="0" err="1"/>
              <a:t>selfdestruct라는</a:t>
            </a:r>
            <a:r>
              <a:rPr lang="ko-KR" altLang="ko-KR" dirty="0"/>
              <a:t> </a:t>
            </a:r>
            <a:r>
              <a:rPr lang="ko-KR" altLang="ko-KR" dirty="0" err="1"/>
              <a:t>opcode</a:t>
            </a:r>
            <a:r>
              <a:rPr lang="ko-KR" altLang="en-US" dirty="0"/>
              <a:t> </a:t>
            </a:r>
            <a:r>
              <a:rPr lang="ko-KR" altLang="ko-KR" dirty="0"/>
              <a:t>내장 함수</a:t>
            </a:r>
            <a:r>
              <a:rPr lang="en-US" altLang="ko-KR" dirty="0"/>
              <a:t>).</a:t>
            </a:r>
          </a:p>
          <a:p>
            <a:pPr marL="762000" indent="-254000" algn="just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altLang="ko-KR" b="1" dirty="0"/>
              <a:t>Function Modifiers</a:t>
            </a:r>
            <a:r>
              <a:rPr lang="ko-KR" altLang="ko-KR" b="1" dirty="0"/>
              <a:t> </a:t>
            </a:r>
            <a:endParaRPr lang="en-US" altLang="ko-KR" b="1" dirty="0"/>
          </a:p>
          <a:p>
            <a:pPr marL="762000" indent="-254000" algn="just">
              <a:spcBef>
                <a:spcPts val="1800"/>
              </a:spcBef>
              <a:spcAft>
                <a:spcPts val="1200"/>
              </a:spcAft>
            </a:pPr>
            <a:r>
              <a:rPr lang="ko-KR" altLang="ko-KR" dirty="0"/>
              <a:t>함수에 대한 전제 조건을 작성하고 일관되게 적용 할 수</a:t>
            </a:r>
            <a:r>
              <a:rPr lang="ko-KR" altLang="en-US" dirty="0"/>
              <a:t> </a:t>
            </a:r>
            <a:r>
              <a:rPr lang="ko-KR" altLang="ko-KR" dirty="0"/>
              <a:t>있게 해</a:t>
            </a:r>
            <a:r>
              <a:rPr lang="ko-KR" altLang="en-US" dirty="0"/>
              <a:t>줌</a:t>
            </a:r>
            <a:r>
              <a:rPr lang="en-US" altLang="ko-KR" dirty="0"/>
              <a:t>.</a:t>
            </a:r>
          </a:p>
          <a:p>
            <a:pPr marL="762000" indent="-254000" algn="just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en-US" altLang="ko-KR" b="1" dirty="0"/>
              <a:t>-&gt;</a:t>
            </a:r>
            <a:r>
              <a:rPr lang="ko-KR" altLang="en-US" b="1" dirty="0"/>
              <a:t> </a:t>
            </a:r>
            <a:r>
              <a:rPr lang="ko-KR" altLang="ko-KR" dirty="0"/>
              <a:t>코드를 읽기 쉽고</a:t>
            </a:r>
            <a:r>
              <a:rPr lang="ko-KR" altLang="en-US" dirty="0"/>
              <a:t> </a:t>
            </a:r>
            <a:r>
              <a:rPr lang="ko-KR" altLang="ko-KR" dirty="0"/>
              <a:t>보안 감사를</a:t>
            </a:r>
            <a:r>
              <a:rPr lang="ko-KR" altLang="en-US" dirty="0"/>
              <a:t> </a:t>
            </a:r>
            <a:r>
              <a:rPr lang="ko-KR" altLang="ko-KR" dirty="0"/>
              <a:t>보다 쉽게 ​​할 수 있</a:t>
            </a:r>
            <a:r>
              <a:rPr lang="ko-KR" altLang="en-US" dirty="0"/>
              <a:t>어</a:t>
            </a:r>
            <a:r>
              <a:rPr lang="ko-KR" altLang="ko-KR" dirty="0"/>
              <a:t> 매우 유용</a:t>
            </a:r>
            <a:r>
              <a:rPr lang="en-US" altLang="ko-KR" dirty="0"/>
              <a:t>.</a:t>
            </a:r>
            <a:endParaRPr lang="en-US" altLang="ko-KR" b="1" dirty="0"/>
          </a:p>
          <a:p>
            <a:r>
              <a:rPr lang="ko-KR" altLang="en-US" dirty="0"/>
              <a:t>       </a:t>
            </a:r>
            <a:r>
              <a:rPr lang="ko-KR" altLang="ko-KR" dirty="0"/>
              <a:t>함수 선언에 </a:t>
            </a:r>
            <a:r>
              <a:rPr lang="en-US" altLang="ko-KR" dirty="0"/>
              <a:t>Modifier</a:t>
            </a:r>
            <a:r>
              <a:rPr lang="ko-KR" altLang="en-US" dirty="0" err="1"/>
              <a:t>를</a:t>
            </a:r>
            <a:r>
              <a:rPr lang="ko-KR" altLang="ko-KR" dirty="0"/>
              <a:t> 추가하여 적용</a:t>
            </a:r>
            <a:r>
              <a:rPr lang="en-US" altLang="ko-KR" dirty="0"/>
              <a:t> 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둘 이상의 </a:t>
            </a:r>
            <a:r>
              <a:rPr lang="en-US" altLang="ko-KR" dirty="0"/>
              <a:t>Modifier</a:t>
            </a:r>
            <a:r>
              <a:rPr lang="ko-KR" altLang="en-US" dirty="0" err="1"/>
              <a:t>를</a:t>
            </a:r>
            <a:r>
              <a:rPr lang="ko-KR" altLang="en-US" dirty="0"/>
              <a:t> 적용 가능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  </a:t>
            </a:r>
          </a:p>
          <a:p>
            <a:r>
              <a:rPr lang="en-US" altLang="ko-KR" b="1" dirty="0"/>
              <a:t>       Contract Inheritance</a:t>
            </a:r>
          </a:p>
          <a:p>
            <a:endParaRPr lang="en-US" altLang="ko-KR" b="1" dirty="0"/>
          </a:p>
          <a:p>
            <a:r>
              <a:rPr lang="en-US" altLang="ko-KR" b="1" dirty="0"/>
              <a:t>       </a:t>
            </a:r>
            <a:r>
              <a:rPr lang="ko-KR" altLang="ko-KR" dirty="0"/>
              <a:t>상속은 기본 계약을 추가 기능으로 확장하기위한 메커니즘.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</a:t>
            </a:r>
            <a:r>
              <a:rPr lang="ko-KR" altLang="en-US" dirty="0"/>
              <a:t>하위 </a:t>
            </a:r>
            <a:r>
              <a:rPr lang="en-US" altLang="ko-KR" dirty="0"/>
              <a:t>Contract</a:t>
            </a:r>
            <a:r>
              <a:rPr lang="ko-KR" altLang="en-US" dirty="0"/>
              <a:t>는 </a:t>
            </a:r>
            <a:r>
              <a:rPr lang="en-US" altLang="ko-KR" dirty="0"/>
              <a:t>Parent</a:t>
            </a:r>
            <a:r>
              <a:rPr lang="ko-KR" altLang="en-US" dirty="0"/>
              <a:t>의 모든 </a:t>
            </a:r>
            <a:r>
              <a:rPr lang="en-US" altLang="ko-KR" dirty="0"/>
              <a:t>Method, function</a:t>
            </a:r>
            <a:r>
              <a:rPr lang="ko-KR" altLang="en-US" dirty="0"/>
              <a:t> 및 </a:t>
            </a:r>
            <a:r>
              <a:rPr lang="en-US" altLang="ko-KR" dirty="0"/>
              <a:t>variable</a:t>
            </a:r>
            <a:r>
              <a:rPr lang="ko-KR" altLang="en-US" dirty="0" err="1"/>
              <a:t>를</a:t>
            </a:r>
            <a:r>
              <a:rPr lang="ko-KR" altLang="en-US" dirty="0"/>
              <a:t> 상속 받음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ko-KR" dirty="0"/>
              <a:t>다중 상속 지원</a:t>
            </a:r>
            <a:r>
              <a:rPr lang="en-US" altLang="ko-KR" dirty="0"/>
              <a:t>)</a:t>
            </a:r>
          </a:p>
          <a:p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  <a:p>
            <a:pPr marL="762000" indent="-254000" algn="just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586F8A-B192-4688-97FB-6CB652A33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755" y="3336754"/>
            <a:ext cx="3000375" cy="914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6079367-7BED-4CC1-B6B9-9A6C5A486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4986282"/>
            <a:ext cx="4267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8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37338E-2EC2-6349-9C69-9A5EBEC5D226}"/>
              </a:ext>
            </a:extLst>
          </p:cNvPr>
          <p:cNvSpPr/>
          <p:nvPr/>
        </p:nvSpPr>
        <p:spPr>
          <a:xfrm>
            <a:off x="1655753" y="1440227"/>
            <a:ext cx="10256397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Error Handling (assert, require, revert)</a:t>
            </a:r>
            <a:endParaRPr lang="ko-KR" altLang="ko-KR" b="1" dirty="0"/>
          </a:p>
          <a:p>
            <a:endParaRPr lang="en-US" altLang="ko-KR" dirty="0"/>
          </a:p>
          <a:p>
            <a:r>
              <a:rPr lang="en-US" altLang="ko-KR" dirty="0"/>
              <a:t>Contract</a:t>
            </a:r>
            <a:r>
              <a:rPr lang="ko-KR" altLang="ko-KR" dirty="0"/>
              <a:t>가 오류로 종료되면 모든 상태 변경 (변수, 잔액 등의 변경)이</a:t>
            </a:r>
            <a:r>
              <a:rPr lang="en-US" altLang="ko-KR" dirty="0"/>
              <a:t>Rollback.</a:t>
            </a:r>
            <a:endParaRPr lang="ko-KR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ko-KR" dirty="0" err="1"/>
              <a:t>assert는</a:t>
            </a:r>
            <a:r>
              <a:rPr lang="ko-KR" altLang="ko-KR" dirty="0"/>
              <a:t> 결과가 </a:t>
            </a:r>
            <a:r>
              <a:rPr lang="ko-KR" altLang="ko-KR" dirty="0" err="1"/>
              <a:t>true</a:t>
            </a:r>
            <a:r>
              <a:rPr lang="ko-KR" altLang="ko-KR" dirty="0"/>
              <a:t> 일 것으로 예상 될 때 사용. 즉 내부 조건을 테스트하기 위해 </a:t>
            </a:r>
            <a:r>
              <a:rPr lang="ko-KR" altLang="ko-KR" dirty="0" err="1"/>
              <a:t>assert를</a:t>
            </a:r>
            <a:r>
              <a:rPr lang="ko-KR" altLang="ko-KR" dirty="0"/>
              <a:t> 사용.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ko-KR" dirty="0" err="1"/>
              <a:t>require는</a:t>
            </a:r>
            <a:r>
              <a:rPr lang="ko-KR" altLang="ko-KR" dirty="0"/>
              <a:t> 입력 (함수 인수 또는 트랜잭션 필드)을 테스트 할 때 사용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ko-KR" dirty="0"/>
              <a:t>오류 메시지는 트랜잭션 로그에 기록</a:t>
            </a:r>
            <a:r>
              <a:rPr lang="ko-KR" altLang="en-US" dirty="0"/>
              <a:t>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ko-KR" dirty="0" err="1"/>
              <a:t>revert는</a:t>
            </a:r>
            <a:r>
              <a:rPr lang="ko-KR" altLang="ko-KR" dirty="0"/>
              <a:t> </a:t>
            </a:r>
            <a:r>
              <a:rPr lang="en-US" altLang="ko-KR" dirty="0"/>
              <a:t>Contract</a:t>
            </a:r>
            <a:r>
              <a:rPr lang="ko-KR" altLang="ko-KR" dirty="0"/>
              <a:t> 실행을 중지하고 모든 상태 변경 사항을 되돌</a:t>
            </a:r>
            <a:r>
              <a:rPr lang="ko-KR" altLang="en-US" dirty="0"/>
              <a:t>림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ko-KR" dirty="0"/>
              <a:t>가스 소비량을 약간 늘리지만 생략 된 경우보다 오류</a:t>
            </a:r>
            <a:r>
              <a:rPr lang="ko-KR" altLang="en-US" dirty="0"/>
              <a:t> </a:t>
            </a:r>
            <a:r>
              <a:rPr lang="ko-KR" altLang="ko-KR" dirty="0"/>
              <a:t>보고 기능이 우수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176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37338E-2EC2-6349-9C69-9A5EBEC5D226}"/>
              </a:ext>
            </a:extLst>
          </p:cNvPr>
          <p:cNvSpPr/>
          <p:nvPr/>
        </p:nvSpPr>
        <p:spPr>
          <a:xfrm>
            <a:off x="1778581" y="1194567"/>
            <a:ext cx="99311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Events</a:t>
            </a:r>
          </a:p>
          <a:p>
            <a:endParaRPr lang="en-US" altLang="ko-KR" b="1" dirty="0"/>
          </a:p>
          <a:p>
            <a:r>
              <a:rPr lang="ko-KR" altLang="ko-KR" dirty="0"/>
              <a:t>로그를 구성하는 데 사용</a:t>
            </a:r>
            <a:r>
              <a:rPr lang="en-US" altLang="ko-KR" dirty="0"/>
              <a:t>. (</a:t>
            </a:r>
            <a:r>
              <a:rPr lang="ko-KR" altLang="ko-KR" dirty="0"/>
              <a:t>클라이언트와 </a:t>
            </a:r>
            <a:r>
              <a:rPr lang="ko-KR" altLang="ko-KR" dirty="0" err="1"/>
              <a:t>DApp</a:t>
            </a:r>
            <a:r>
              <a:rPr lang="ko-KR" altLang="ko-KR" dirty="0"/>
              <a:t> 서비스에 유용</a:t>
            </a:r>
            <a:r>
              <a:rPr lang="en-US" altLang="ko-KR" dirty="0"/>
              <a:t>)</a:t>
            </a:r>
          </a:p>
          <a:p>
            <a:r>
              <a:rPr lang="ko-KR" altLang="ko-KR" dirty="0"/>
              <a:t>특정 이벤트를 "</a:t>
            </a:r>
            <a:r>
              <a:rPr lang="ko-KR" altLang="ko-KR" dirty="0" err="1"/>
              <a:t>감시"하여</a:t>
            </a:r>
            <a:r>
              <a:rPr lang="ko-KR" altLang="ko-KR" dirty="0"/>
              <a:t> 사용자 인터페이스에</a:t>
            </a:r>
            <a:r>
              <a:rPr lang="ko-KR" altLang="en-US" dirty="0"/>
              <a:t> </a:t>
            </a:r>
            <a:r>
              <a:rPr lang="ko-KR" altLang="ko-KR" dirty="0"/>
              <a:t>보고</a:t>
            </a:r>
            <a:r>
              <a:rPr lang="ko-KR" altLang="en-US" dirty="0"/>
              <a:t> </a:t>
            </a:r>
            <a:r>
              <a:rPr lang="ko-KR" altLang="ko-KR" dirty="0"/>
              <a:t>하거나, 기본 </a:t>
            </a:r>
            <a:r>
              <a:rPr lang="en-US" altLang="ko-KR" dirty="0"/>
              <a:t>Contract</a:t>
            </a:r>
            <a:r>
              <a:rPr lang="ko-KR" altLang="ko-KR" dirty="0"/>
              <a:t>의 이벤트를 반영하도록 애플리케이션의 상태를 변경</a:t>
            </a:r>
            <a:r>
              <a:rPr lang="ko-KR" altLang="en-US" dirty="0"/>
              <a:t> 함</a:t>
            </a:r>
            <a:r>
              <a:rPr lang="ko-KR" altLang="ko-KR" dirty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이벤트는 </a:t>
            </a:r>
            <a:r>
              <a:rPr lang="en-US" altLang="ko-KR" dirty="0"/>
              <a:t>Contract</a:t>
            </a:r>
            <a:r>
              <a:rPr lang="ko-KR" altLang="ko-KR" dirty="0"/>
              <a:t> 내 </a:t>
            </a:r>
            <a:r>
              <a:rPr lang="en-US" altLang="ko-KR" dirty="0"/>
              <a:t>Communication</a:t>
            </a:r>
            <a:r>
              <a:rPr lang="ko-KR" altLang="ko-KR" dirty="0"/>
              <a:t>뿐만 아니라 개발 중 디버깅에도 매우 유용.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Calling Other Contracts</a:t>
            </a:r>
            <a:endParaRPr lang="ko-KR" altLang="ko-KR" b="1" dirty="0"/>
          </a:p>
          <a:p>
            <a:endParaRPr lang="en-US" altLang="ko-KR" b="1" dirty="0"/>
          </a:p>
          <a:p>
            <a:r>
              <a:rPr lang="en-US" altLang="ko-KR" dirty="0"/>
              <a:t>- Creating a new instance</a:t>
            </a:r>
            <a:endParaRPr lang="ko-KR" altLang="ko-KR" dirty="0"/>
          </a:p>
          <a:p>
            <a:r>
              <a:rPr lang="en-US" altLang="ko-KR" dirty="0"/>
              <a:t>  </a:t>
            </a:r>
            <a:r>
              <a:rPr lang="ko-KR" altLang="ko-KR" dirty="0" err="1"/>
              <a:t>new</a:t>
            </a:r>
            <a:r>
              <a:rPr lang="ko-KR" altLang="ko-KR" dirty="0"/>
              <a:t> 키워드를 사용. </a:t>
            </a:r>
            <a:r>
              <a:rPr lang="en-US" altLang="ko-KR" dirty="0"/>
              <a:t>(</a:t>
            </a:r>
            <a:r>
              <a:rPr lang="ko-KR" altLang="ko-KR" dirty="0"/>
              <a:t>블록 체인에 </a:t>
            </a:r>
            <a:r>
              <a:rPr lang="en-US" altLang="ko-KR" dirty="0"/>
              <a:t>Contract</a:t>
            </a:r>
            <a:r>
              <a:rPr lang="ko-KR" altLang="en-US" dirty="0" err="1"/>
              <a:t>를</a:t>
            </a:r>
            <a:r>
              <a:rPr lang="ko-KR" altLang="ko-KR" dirty="0"/>
              <a:t> 생성하고</a:t>
            </a:r>
            <a:r>
              <a:rPr lang="ko-KR" altLang="en-US" dirty="0"/>
              <a:t> </a:t>
            </a:r>
            <a:r>
              <a:rPr lang="ko-KR" altLang="ko-KR" dirty="0"/>
              <a:t>이를 참조하기 위</a:t>
            </a:r>
            <a:r>
              <a:rPr lang="ko-KR" altLang="en-US" dirty="0"/>
              <a:t>한 </a:t>
            </a:r>
            <a:r>
              <a:rPr lang="ko-KR" altLang="ko-KR" dirty="0"/>
              <a:t>객체를 반환</a:t>
            </a:r>
            <a:r>
              <a:rPr lang="en-US" altLang="ko-KR" dirty="0"/>
              <a:t>)</a:t>
            </a:r>
            <a:r>
              <a:rPr lang="ko-KR" altLang="en-US" dirty="0"/>
              <a:t>    </a:t>
            </a:r>
            <a:endParaRPr lang="en-US" altLang="ko-KR" dirty="0"/>
          </a:p>
          <a:p>
            <a:r>
              <a:rPr lang="ko-KR" altLang="en-US" dirty="0"/>
              <a:t>  </a:t>
            </a:r>
            <a:r>
              <a:rPr lang="ko-KR" altLang="ko-KR" dirty="0"/>
              <a:t>정의가 다른</a:t>
            </a:r>
            <a:r>
              <a:rPr lang="en-US" altLang="ko-KR" dirty="0"/>
              <a:t> </a:t>
            </a:r>
            <a:r>
              <a:rPr lang="ko-KR" altLang="ko-KR" dirty="0"/>
              <a:t>파일에</a:t>
            </a:r>
            <a:r>
              <a:rPr lang="ko-KR" altLang="en-US" dirty="0"/>
              <a:t> </a:t>
            </a:r>
            <a:r>
              <a:rPr lang="ko-KR" altLang="ko-KR" dirty="0"/>
              <a:t>있는 경우 </a:t>
            </a:r>
            <a:r>
              <a:rPr lang="ko-KR" altLang="ko-KR" dirty="0" err="1"/>
              <a:t>import</a:t>
            </a:r>
            <a:r>
              <a:rPr lang="ko-KR" altLang="ko-KR" dirty="0"/>
              <a:t> 문을 사용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Addressing an existing instance</a:t>
            </a:r>
            <a:endParaRPr lang="ko-KR" altLang="ko-KR" dirty="0"/>
          </a:p>
          <a:p>
            <a:endParaRPr lang="en-US" altLang="ko-KR" b="1" dirty="0"/>
          </a:p>
          <a:p>
            <a:r>
              <a:rPr lang="ko-KR" altLang="ko-KR" dirty="0"/>
              <a:t>계약의 기존 인스턴스 주소를 </a:t>
            </a:r>
            <a:r>
              <a:rPr lang="ko-KR" altLang="en-US" dirty="0"/>
              <a:t>활용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ko-KR" dirty="0"/>
              <a:t>실제로 </a:t>
            </a:r>
            <a:r>
              <a:rPr lang="ko-KR" altLang="en-US" dirty="0"/>
              <a:t>특정 </a:t>
            </a:r>
            <a:r>
              <a:rPr lang="ko-KR" altLang="ko-KR" dirty="0"/>
              <a:t>객체인지 확실하지 않기 때문에 위험</a:t>
            </a:r>
            <a:r>
              <a:rPr lang="ko-KR" altLang="en-US" dirty="0"/>
              <a:t>한 방법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ko-KR" dirty="0"/>
              <a:t>입력으로 전달 된 주소를 사용하여 특정 객체에 </a:t>
            </a:r>
            <a:r>
              <a:rPr lang="ko-KR" altLang="en-US" dirty="0"/>
              <a:t>접근 </a:t>
            </a:r>
            <a:r>
              <a:rPr lang="ko-KR" altLang="ko-KR" dirty="0"/>
              <a:t>하는 것은 </a:t>
            </a:r>
            <a:r>
              <a:rPr lang="en-US" altLang="ko-KR" dirty="0"/>
              <a:t>Contract</a:t>
            </a:r>
            <a:r>
              <a:rPr lang="ko-KR" altLang="ko-KR" dirty="0" err="1"/>
              <a:t>를</a:t>
            </a:r>
            <a:r>
              <a:rPr lang="ko-KR" altLang="ko-KR" dirty="0"/>
              <a:t> 직접 작성하는 것보다 위험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079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37338E-2EC2-6349-9C69-9A5EBEC5D226}"/>
              </a:ext>
            </a:extLst>
          </p:cNvPr>
          <p:cNvSpPr/>
          <p:nvPr/>
        </p:nvSpPr>
        <p:spPr>
          <a:xfrm>
            <a:off x="1833173" y="1200470"/>
            <a:ext cx="943690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Gas Considerations</a:t>
            </a:r>
            <a:endParaRPr lang="ko-KR" altLang="ko-KR" b="1" dirty="0"/>
          </a:p>
          <a:p>
            <a:endParaRPr lang="en-US" altLang="ko-KR" b="1" dirty="0"/>
          </a:p>
          <a:p>
            <a:r>
              <a:rPr lang="en-US" altLang="ko-KR" dirty="0"/>
              <a:t>Smart</a:t>
            </a:r>
            <a:r>
              <a:rPr lang="ko-KR" altLang="en-US" dirty="0"/>
              <a:t> </a:t>
            </a:r>
            <a:r>
              <a:rPr lang="en-US" altLang="ko-KR" dirty="0"/>
              <a:t>Contract</a:t>
            </a:r>
            <a:r>
              <a:rPr lang="ko-KR" altLang="en-US" dirty="0"/>
              <a:t> </a:t>
            </a:r>
            <a:r>
              <a:rPr lang="ko-KR" altLang="ko-KR" dirty="0"/>
              <a:t>프로그래밍에서 매우 중요한 고려 사항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ko-KR" dirty="0"/>
              <a:t>계산 중에 가스 한도를 초과하면 다음 일련의 이벤트가 발생</a:t>
            </a:r>
            <a:r>
              <a:rPr lang="ko-KR" altLang="en-US" dirty="0"/>
              <a:t>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ko-KR" dirty="0"/>
              <a:t>"가스 부족</a:t>
            </a:r>
            <a:r>
              <a:rPr lang="ko-KR" altLang="en-US" dirty="0"/>
              <a:t>＂ </a:t>
            </a:r>
            <a:r>
              <a:rPr lang="ko-KR" altLang="ko-KR" dirty="0"/>
              <a:t>예외가 발생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ko-KR" dirty="0"/>
              <a:t>실행 전의 계약 상태가 복원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ko-KR" dirty="0"/>
              <a:t>가스를 지불하기 위해 사용 된 모든 </a:t>
            </a:r>
            <a:r>
              <a:rPr lang="en-US" altLang="ko-KR" dirty="0"/>
              <a:t>Ether</a:t>
            </a:r>
            <a:r>
              <a:rPr lang="ko-KR" altLang="en-US" dirty="0"/>
              <a:t>는</a:t>
            </a:r>
            <a:r>
              <a:rPr lang="ko-KR" altLang="ko-KR" dirty="0"/>
              <a:t> 거래 수수료로 간주. 환불되지 않</a:t>
            </a:r>
            <a:r>
              <a:rPr lang="ko-KR" altLang="en-US" dirty="0"/>
              <a:t>음</a:t>
            </a:r>
            <a:r>
              <a:rPr lang="ko-KR" altLang="ko-KR" dirty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스마트 계약을 구축 할 때 권장되는 특정 관행이 있으므로 함수 호출의 가스 비용을 최소화 할 수 있</a:t>
            </a:r>
            <a:r>
              <a:rPr lang="ko-KR" altLang="en-US" dirty="0"/>
              <a:t>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ko-KR" dirty="0"/>
              <a:t>동적으로 크기가 정해진 배열 피하기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ko-KR" dirty="0"/>
              <a:t>다른 계약에 대한 호출 피하기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ko-KR" dirty="0"/>
              <a:t>가스 비용 견적</a:t>
            </a:r>
            <a:r>
              <a:rPr lang="ko-KR" altLang="en-US" dirty="0"/>
              <a:t> 활용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3F35A2-1BBE-4C46-95C2-326B4761B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182" y="5801729"/>
            <a:ext cx="5545015" cy="200055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var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 gasEstimate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=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 contract.myAweSomeMethod.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6F42C1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estimateGas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(arg1, arg2,    {from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: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8"/>
                <a:ea typeface="Consolas" panose="020B0609020204030204" pitchFamily="49" charset="0"/>
                <a:cs typeface="굴림체" panose="020B0609000101010101" pitchFamily="49" charset="-127"/>
              </a:rPr>
              <a:t> account});</a:t>
            </a:r>
            <a: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70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758319-3E76-444D-B37A-B87E29D2244D}"/>
              </a:ext>
            </a:extLst>
          </p:cNvPr>
          <p:cNvSpPr txBox="1"/>
          <p:nvPr/>
        </p:nvSpPr>
        <p:spPr>
          <a:xfrm>
            <a:off x="0" y="250613"/>
            <a:ext cx="289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62FF9-BC5F-4A04-B8F0-40ED229A8ABF}"/>
              </a:ext>
            </a:extLst>
          </p:cNvPr>
          <p:cNvSpPr txBox="1"/>
          <p:nvPr/>
        </p:nvSpPr>
        <p:spPr>
          <a:xfrm>
            <a:off x="2687774" y="1655241"/>
            <a:ext cx="786194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/>
              <a:t>스마트 </a:t>
            </a:r>
            <a:r>
              <a:rPr lang="ko-KR" altLang="en-US" sz="2000" b="1" dirty="0" err="1"/>
              <a:t>컨트랙트란</a:t>
            </a:r>
            <a:r>
              <a:rPr lang="en-US" altLang="ko-KR" sz="2000" b="1" dirty="0"/>
              <a:t>?</a:t>
            </a:r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pPr marL="342900" indent="-342900">
              <a:buFontTx/>
              <a:buAutoNum type="arabicPeriod"/>
            </a:pPr>
            <a:r>
              <a:rPr lang="ko-KR" altLang="en-US" sz="2000" b="1" dirty="0"/>
              <a:t>스마트 </a:t>
            </a:r>
            <a:r>
              <a:rPr lang="ko-KR" altLang="en-US" sz="2000" b="1" dirty="0" err="1"/>
              <a:t>컨트랙트의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Life cycle</a:t>
            </a:r>
          </a:p>
          <a:p>
            <a:pPr marL="342900" indent="-342900">
              <a:buFontTx/>
              <a:buAutoNum type="arabicPeriod"/>
            </a:pPr>
            <a:endParaRPr lang="ko-KR" altLang="ko-KR" sz="2000" b="1" dirty="0"/>
          </a:p>
          <a:p>
            <a:pPr marL="342900" indent="-342900">
              <a:buFontTx/>
              <a:buAutoNum type="arabicPeriod"/>
            </a:pPr>
            <a:r>
              <a:rPr lang="ko-KR" altLang="en-US" sz="2000" b="1" dirty="0" err="1"/>
              <a:t>이더리움</a:t>
            </a:r>
            <a:r>
              <a:rPr lang="en-US" altLang="ko-KR" sz="2000" b="1" dirty="0"/>
              <a:t> High-Level Languages </a:t>
            </a:r>
            <a:r>
              <a:rPr lang="ko-KR" altLang="en-US" sz="2000" b="1" dirty="0"/>
              <a:t>소개</a:t>
            </a:r>
            <a:endParaRPr lang="en-US" altLang="ko-KR" sz="2000" b="1" dirty="0"/>
          </a:p>
          <a:p>
            <a:pPr marL="342900" indent="-342900">
              <a:buFontTx/>
              <a:buAutoNum type="arabicPeriod"/>
            </a:pPr>
            <a:endParaRPr lang="ko-KR" altLang="ko-KR" sz="2000" b="1" dirty="0"/>
          </a:p>
          <a:p>
            <a:pPr marL="342900" indent="-342900">
              <a:buFontTx/>
              <a:buAutoNum type="arabicPeriod"/>
            </a:pPr>
            <a:r>
              <a:rPr lang="ko-KR" altLang="en-US" sz="2000" b="1" dirty="0" err="1"/>
              <a:t>솔리디티를</a:t>
            </a:r>
            <a:r>
              <a:rPr lang="ko-KR" altLang="en-US" sz="2000" b="1" dirty="0"/>
              <a:t> 활용한 스마트 </a:t>
            </a:r>
            <a:r>
              <a:rPr lang="ko-KR" altLang="en-US" sz="2000" b="1" dirty="0" err="1"/>
              <a:t>컨트랙트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Build</a:t>
            </a:r>
          </a:p>
          <a:p>
            <a:pPr marL="342900" indent="-342900">
              <a:buFontTx/>
              <a:buAutoNum type="arabicPeriod"/>
            </a:pPr>
            <a:endParaRPr lang="ko-KR" altLang="ko-KR" sz="2000" b="1" dirty="0"/>
          </a:p>
          <a:p>
            <a:pPr marL="342900" indent="-342900">
              <a:buFontTx/>
              <a:buAutoNum type="arabicPeriod"/>
            </a:pPr>
            <a:r>
              <a:rPr lang="en-US" altLang="ko-KR" sz="2000" b="1" dirty="0"/>
              <a:t>Contract ABI</a:t>
            </a:r>
          </a:p>
          <a:p>
            <a:pPr marL="342900" indent="-342900">
              <a:buFontTx/>
              <a:buAutoNum type="arabicPeriod"/>
            </a:pPr>
            <a:endParaRPr lang="ko-KR" altLang="ko-KR" sz="2000" b="1" dirty="0"/>
          </a:p>
          <a:p>
            <a:pPr marL="342900" indent="-342900">
              <a:buFontTx/>
              <a:buAutoNum type="arabicPeriod"/>
            </a:pPr>
            <a:r>
              <a:rPr lang="ko-KR" altLang="en-US" sz="2000" b="1" dirty="0" err="1"/>
              <a:t>솔리디티</a:t>
            </a:r>
            <a:r>
              <a:rPr lang="ko-KR" altLang="en-US" sz="2000" b="1" dirty="0"/>
              <a:t> 프로그래밍</a:t>
            </a:r>
            <a:endParaRPr lang="en-US" altLang="ko-KR" sz="2000" b="1" dirty="0"/>
          </a:p>
          <a:p>
            <a:pPr marL="342900" indent="-342900">
              <a:buFontTx/>
              <a:buAutoNum type="arabicPeriod"/>
            </a:pPr>
            <a:endParaRPr lang="ko-KR" altLang="ko-KR" sz="2000" b="1" dirty="0"/>
          </a:p>
          <a:p>
            <a:pPr marL="342900" indent="-342900">
              <a:buFontTx/>
              <a:buAutoNum type="arabicPeriod"/>
            </a:pPr>
            <a:r>
              <a:rPr lang="ko-KR" altLang="en-US" sz="2000" b="1" dirty="0"/>
              <a:t>가스</a:t>
            </a:r>
            <a:endParaRPr lang="ko-KR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29454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762FF9-BC5F-4A04-B8F0-40ED229A8ABF}"/>
              </a:ext>
            </a:extLst>
          </p:cNvPr>
          <p:cNvSpPr txBox="1"/>
          <p:nvPr/>
        </p:nvSpPr>
        <p:spPr>
          <a:xfrm>
            <a:off x="0" y="230777"/>
            <a:ext cx="3971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400" b="1" dirty="0"/>
              <a:t>스마트 </a:t>
            </a:r>
            <a:r>
              <a:rPr lang="ko-KR" altLang="en-US" sz="2400" b="1" dirty="0" err="1"/>
              <a:t>컨트랙트란</a:t>
            </a:r>
            <a:r>
              <a:rPr lang="en-US" altLang="ko-KR" sz="2400" b="1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762FF9-BC5F-4A04-B8F0-40ED229A8ABF}"/>
              </a:ext>
            </a:extLst>
          </p:cNvPr>
          <p:cNvSpPr txBox="1"/>
          <p:nvPr/>
        </p:nvSpPr>
        <p:spPr>
          <a:xfrm>
            <a:off x="1370584" y="3211469"/>
            <a:ext cx="2541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서울 </a:t>
            </a:r>
            <a:endParaRPr lang="en-US" altLang="ko-KR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5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강서구</a:t>
            </a:r>
            <a:endParaRPr lang="en-US" altLang="ko-KR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62FF9-BC5F-4A04-B8F0-40ED229A8ABF}"/>
              </a:ext>
            </a:extLst>
          </p:cNvPr>
          <p:cNvSpPr txBox="1"/>
          <p:nvPr/>
        </p:nvSpPr>
        <p:spPr>
          <a:xfrm>
            <a:off x="9092184" y="3351169"/>
            <a:ext cx="2541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인천</a:t>
            </a:r>
            <a:endParaRPr lang="en-US" altLang="ko-KR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5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송도</a:t>
            </a:r>
            <a:endParaRPr lang="en-US" altLang="ko-KR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9DECE9-14F5-2C4E-875A-59E9C48FE209}"/>
              </a:ext>
            </a:extLst>
          </p:cNvPr>
          <p:cNvSpPr txBox="1"/>
          <p:nvPr/>
        </p:nvSpPr>
        <p:spPr>
          <a:xfrm>
            <a:off x="405318" y="1781833"/>
            <a:ext cx="1160926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2000" b="1" dirty="0"/>
          </a:p>
          <a:p>
            <a:r>
              <a:rPr lang="ko-KR" altLang="en-US" sz="2000" b="1" dirty="0" err="1"/>
              <a:t>블록체인을</a:t>
            </a:r>
            <a:r>
              <a:rPr lang="ko-KR" altLang="en-US" sz="2000" b="1" dirty="0"/>
              <a:t> 기반으로 </a:t>
            </a:r>
            <a:endParaRPr lang="en-US" altLang="ko-KR" sz="2000" b="1" dirty="0"/>
          </a:p>
          <a:p>
            <a:r>
              <a:rPr lang="ko-KR" altLang="en-US" sz="2000" b="1" dirty="0"/>
              <a:t>금융거래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부동산 계약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보험 처리 등 다양한 형태의 계약을 체결하고 이행하게 할 수 있는 프로그램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marL="342900" indent="-342900">
              <a:buFontTx/>
              <a:buAutoNum type="arabicPeriod"/>
            </a:pPr>
            <a:r>
              <a:rPr lang="en-US" altLang="ko-KR" sz="2000" b="1" dirty="0"/>
              <a:t>1990</a:t>
            </a:r>
            <a:r>
              <a:rPr lang="ko-KR" altLang="en-US" sz="2000" b="1" dirty="0"/>
              <a:t>년대 </a:t>
            </a:r>
            <a:r>
              <a:rPr lang="ko-KR" altLang="en-US" sz="2000" b="1" dirty="0" err="1"/>
              <a:t>암호학자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Nick Szabo</a:t>
            </a:r>
            <a:r>
              <a:rPr lang="ko-KR" altLang="en-US" sz="2000" b="1" dirty="0"/>
              <a:t>가 처음 제안한 개념</a:t>
            </a:r>
            <a:endParaRPr lang="en-US" altLang="ko-KR" sz="2000" b="1" dirty="0"/>
          </a:p>
          <a:p>
            <a:pPr marL="342900" indent="-342900">
              <a:buFontTx/>
              <a:buAutoNum type="arabicPeriod"/>
            </a:pPr>
            <a:endParaRPr lang="en-US" altLang="ko-KR" sz="2000" b="1" dirty="0"/>
          </a:p>
          <a:p>
            <a:pPr marL="342900" indent="-342900">
              <a:buFontTx/>
              <a:buAutoNum type="arabicPeriod"/>
            </a:pPr>
            <a:endParaRPr lang="ko-KR" altLang="ko-KR" sz="2000" b="1" dirty="0"/>
          </a:p>
          <a:p>
            <a:pPr marL="342900" indent="-342900">
              <a:buFontTx/>
              <a:buAutoNum type="arabicPeriod"/>
            </a:pPr>
            <a:r>
              <a:rPr lang="ko-KR" altLang="en-US" sz="2000" b="1" dirty="0" err="1"/>
              <a:t>블록체인의</a:t>
            </a:r>
            <a:r>
              <a:rPr lang="ko-KR" altLang="en-US" sz="2000" b="1" dirty="0"/>
              <a:t> 장점 중 신뢰성이 접목되어 스마트 </a:t>
            </a:r>
            <a:r>
              <a:rPr lang="ko-KR" altLang="en-US" sz="2000" b="1" dirty="0" err="1"/>
              <a:t>컨트랙트를</a:t>
            </a:r>
            <a:r>
              <a:rPr lang="ko-KR" altLang="en-US" sz="2000" b="1" dirty="0"/>
              <a:t> 구현할 수 있는 환경이 조성 됨</a:t>
            </a:r>
            <a:endParaRPr lang="en-US" altLang="ko-KR" sz="2000" b="1" dirty="0"/>
          </a:p>
          <a:p>
            <a:pPr marL="342900" indent="-342900">
              <a:buFontTx/>
              <a:buAutoNum type="arabicPeriod"/>
            </a:pPr>
            <a:endParaRPr lang="en-US" altLang="ko-KR" sz="2000" b="1" dirty="0"/>
          </a:p>
          <a:p>
            <a:pPr marL="342900" indent="-342900">
              <a:buFontTx/>
              <a:buAutoNum type="arabicPeriod"/>
            </a:pPr>
            <a:endParaRPr lang="ko-KR" altLang="ko-KR" sz="2000" b="1" dirty="0"/>
          </a:p>
          <a:p>
            <a:pPr marL="342900" indent="-342900">
              <a:buFontTx/>
              <a:buAutoNum type="arabicPeriod"/>
            </a:pPr>
            <a:r>
              <a:rPr lang="en-US" altLang="ko-KR" sz="2000" b="1" dirty="0"/>
              <a:t>Ethereum </a:t>
            </a:r>
            <a:r>
              <a:rPr lang="ko-KR" altLang="en-US" sz="2000" b="1" dirty="0"/>
              <a:t>네트워크 프로토콜의 일부로 </a:t>
            </a:r>
            <a:r>
              <a:rPr lang="en-US" altLang="ko-KR" sz="2000" b="1" dirty="0"/>
              <a:t>EVM</a:t>
            </a:r>
            <a:r>
              <a:rPr lang="ko-KR" altLang="en-US" sz="2000" b="1" dirty="0"/>
              <a:t>에서 실행되는 변경 불가능한 컴퓨터 프로그램</a:t>
            </a:r>
            <a:endParaRPr lang="en-US" altLang="ko-KR" sz="2000" b="1" dirty="0"/>
          </a:p>
          <a:p>
            <a:pPr marL="342900" indent="-342900">
              <a:buFontTx/>
              <a:buAutoNum type="arabicPeriod"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28732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762FF9-BC5F-4A04-B8F0-40ED229A8ABF}"/>
              </a:ext>
            </a:extLst>
          </p:cNvPr>
          <p:cNvSpPr txBox="1"/>
          <p:nvPr/>
        </p:nvSpPr>
        <p:spPr>
          <a:xfrm>
            <a:off x="1978302" y="1162614"/>
            <a:ext cx="9626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b="1" i="1" dirty="0"/>
              <a:t>1.</a:t>
            </a:r>
            <a:r>
              <a:rPr lang="ko-KR" altLang="en-US" b="1" i="1" dirty="0"/>
              <a:t> </a:t>
            </a:r>
            <a:r>
              <a:rPr lang="en-US" altLang="ko-KR" b="1" i="1" dirty="0"/>
              <a:t>Computer programs</a:t>
            </a:r>
            <a:endParaRPr lang="ko-KR" altLang="ko-KR" dirty="0"/>
          </a:p>
          <a:p>
            <a:pPr latinLnBrk="0"/>
            <a:r>
              <a:rPr lang="ko-KR" altLang="en-US" dirty="0"/>
              <a:t>계약에 법적 의미가 없는 간단한 컴퓨터 프로그램</a:t>
            </a:r>
            <a:r>
              <a:rPr lang="en-US" altLang="ko-KR" dirty="0"/>
              <a:t>.</a:t>
            </a:r>
          </a:p>
          <a:p>
            <a:pPr latinLnBrk="0"/>
            <a:endParaRPr lang="en-US" altLang="ko-KR" dirty="0"/>
          </a:p>
          <a:p>
            <a:pPr latinLnBrk="0"/>
            <a:endParaRPr lang="ko-KR" altLang="ko-KR" dirty="0"/>
          </a:p>
          <a:p>
            <a:pPr latinLnBrk="0"/>
            <a:r>
              <a:rPr lang="en-US" altLang="ko-KR" b="1" i="1" dirty="0"/>
              <a:t>2.</a:t>
            </a:r>
            <a:r>
              <a:rPr lang="ko-KR" altLang="en-US" b="1" i="1" dirty="0"/>
              <a:t> </a:t>
            </a:r>
            <a:r>
              <a:rPr lang="en-US" altLang="ko-KR" b="1" i="1" dirty="0"/>
              <a:t>Immutable (</a:t>
            </a:r>
            <a:r>
              <a:rPr lang="ko-KR" altLang="ko-KR" b="1" i="1" dirty="0"/>
              <a:t>변경 불가능</a:t>
            </a:r>
            <a:r>
              <a:rPr lang="en-US" altLang="ko-KR" b="1" i="1" dirty="0"/>
              <a:t>)</a:t>
            </a:r>
            <a:endParaRPr lang="ko-KR" altLang="ko-KR" dirty="0"/>
          </a:p>
          <a:p>
            <a:pPr latinLnBrk="0"/>
            <a:r>
              <a:rPr lang="ko-KR" altLang="en-US" dirty="0"/>
              <a:t>배포되면 코드를 수정할 수 없음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ko-KR" altLang="ko-KR" dirty="0"/>
          </a:p>
          <a:p>
            <a:pPr latinLnBrk="0"/>
            <a:endParaRPr lang="en-US" altLang="ko-KR" b="1" i="1" dirty="0"/>
          </a:p>
          <a:p>
            <a:pPr latinLnBrk="0"/>
            <a:endParaRPr lang="en-US" altLang="ko-KR" b="1" i="1" dirty="0"/>
          </a:p>
          <a:p>
            <a:pPr latinLnBrk="0"/>
            <a:r>
              <a:rPr lang="en-US" altLang="ko-KR" b="1" i="1" dirty="0"/>
              <a:t>3.</a:t>
            </a:r>
            <a:r>
              <a:rPr lang="ko-KR" altLang="en-US" b="1" i="1" dirty="0"/>
              <a:t> </a:t>
            </a:r>
            <a:r>
              <a:rPr lang="en-US" altLang="ko-KR" b="1" i="1" dirty="0"/>
              <a:t>Deterministic</a:t>
            </a:r>
            <a:endParaRPr lang="ko-KR" altLang="ko-KR" dirty="0"/>
          </a:p>
          <a:p>
            <a:pPr latinLnBrk="0"/>
            <a:r>
              <a:rPr lang="ko-KR" altLang="en-US" dirty="0"/>
              <a:t>실행 결과는 모든 사람에게 동일</a:t>
            </a:r>
            <a:endParaRPr lang="ko-KR" altLang="ko-KR" dirty="0"/>
          </a:p>
          <a:p>
            <a:pPr latinLnBrk="0"/>
            <a:endParaRPr lang="en-US" altLang="ko-KR" b="1" i="1" dirty="0"/>
          </a:p>
          <a:p>
            <a:pPr latinLnBrk="0"/>
            <a:endParaRPr lang="en-US" altLang="ko-KR" b="1" i="1" dirty="0"/>
          </a:p>
          <a:p>
            <a:pPr latinLnBrk="0"/>
            <a:r>
              <a:rPr lang="en-US" altLang="ko-KR" b="1" i="1" dirty="0"/>
              <a:t>4.</a:t>
            </a:r>
            <a:r>
              <a:rPr lang="ko-KR" altLang="en-US" b="1" i="1" dirty="0"/>
              <a:t> </a:t>
            </a:r>
            <a:r>
              <a:rPr lang="en-US" altLang="ko-KR" b="1" i="1" dirty="0"/>
              <a:t>EVM context</a:t>
            </a:r>
            <a:endParaRPr lang="ko-KR" altLang="ko-KR" dirty="0"/>
          </a:p>
          <a:p>
            <a:pPr latinLnBrk="0"/>
            <a:r>
              <a:rPr lang="ko-KR" altLang="en-US" dirty="0"/>
              <a:t>제한된 실행으로 작동</a:t>
            </a:r>
            <a:r>
              <a:rPr lang="en-US" altLang="ko-KR" dirty="0"/>
              <a:t>. </a:t>
            </a:r>
            <a:r>
              <a:rPr lang="ko-KR" altLang="ko-KR" dirty="0"/>
              <a:t>호출 한 트랜잭션 </a:t>
            </a:r>
            <a:r>
              <a:rPr lang="ko-KR" altLang="en-US" dirty="0"/>
              <a:t>및 블록의 정보</a:t>
            </a:r>
            <a:r>
              <a:rPr lang="ko-KR" altLang="ko-KR" dirty="0"/>
              <a:t>에 액세스 </a:t>
            </a:r>
            <a:r>
              <a:rPr lang="ko-KR" altLang="en-US" dirty="0"/>
              <a:t>가능</a:t>
            </a:r>
            <a:r>
              <a:rPr lang="en-US" altLang="ko-KR" dirty="0"/>
              <a:t>.</a:t>
            </a:r>
            <a:endParaRPr lang="ko-KR" altLang="ko-KR" dirty="0"/>
          </a:p>
          <a:p>
            <a:pPr latinLnBrk="0"/>
            <a:endParaRPr lang="en-US" altLang="ko-KR" b="1" i="1" dirty="0"/>
          </a:p>
          <a:p>
            <a:pPr latinLnBrk="0"/>
            <a:endParaRPr lang="en-US" altLang="ko-KR" b="1" i="1" dirty="0"/>
          </a:p>
          <a:p>
            <a:pPr latinLnBrk="0"/>
            <a:r>
              <a:rPr lang="en-US" altLang="ko-KR" b="1" i="1" dirty="0"/>
              <a:t>5.</a:t>
            </a:r>
            <a:r>
              <a:rPr lang="ko-KR" altLang="en-US" b="1" i="1" dirty="0"/>
              <a:t> </a:t>
            </a:r>
            <a:r>
              <a:rPr lang="en-US" altLang="ko-KR" b="1" i="1" dirty="0"/>
              <a:t>Decentralized world computer</a:t>
            </a:r>
            <a:endParaRPr lang="ko-KR" altLang="ko-KR" dirty="0"/>
          </a:p>
          <a:p>
            <a:pPr latinLnBrk="0"/>
            <a:r>
              <a:rPr lang="ko-KR" altLang="ko-KR" dirty="0" err="1"/>
              <a:t>EVM은</a:t>
            </a:r>
            <a:r>
              <a:rPr lang="ko-KR" altLang="ko-KR" dirty="0"/>
              <a:t> 모든 </a:t>
            </a:r>
            <a:r>
              <a:rPr lang="ko-KR" altLang="ko-KR" dirty="0" err="1"/>
              <a:t>Ethereum</a:t>
            </a:r>
            <a:r>
              <a:rPr lang="ko-KR" altLang="ko-KR" dirty="0"/>
              <a:t> 노드에서 로컬 인스턴스로 실행</a:t>
            </a:r>
          </a:p>
        </p:txBody>
      </p:sp>
    </p:spTree>
    <p:extLst>
      <p:ext uri="{BB962C8B-B14F-4D97-AF65-F5344CB8AC3E}">
        <p14:creationId xmlns:p14="http://schemas.microsoft.com/office/powerpoint/2010/main" val="326717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20200" y="2180868"/>
            <a:ext cx="341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BE3B24-9AF9-0946-9D69-455D87929929}"/>
              </a:ext>
            </a:extLst>
          </p:cNvPr>
          <p:cNvSpPr txBox="1"/>
          <p:nvPr/>
        </p:nvSpPr>
        <p:spPr>
          <a:xfrm>
            <a:off x="1747157" y="1582340"/>
            <a:ext cx="9626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br>
              <a:rPr lang="ko-KR" altLang="en-US" dirty="0"/>
            </a:br>
            <a:r>
              <a:rPr lang="en-US" altLang="ko-KR" dirty="0"/>
              <a:t>Solidity</a:t>
            </a:r>
            <a:r>
              <a:rPr lang="ko-KR" altLang="en-US" dirty="0"/>
              <a:t>와 같은 </a:t>
            </a:r>
            <a:r>
              <a:rPr lang="en-US" altLang="ko-KR" b="1" dirty="0"/>
              <a:t>High-Level Language</a:t>
            </a:r>
            <a:r>
              <a:rPr lang="ko-KR" altLang="en-US" dirty="0"/>
              <a:t>로 작성</a:t>
            </a:r>
            <a:r>
              <a:rPr lang="en-US" altLang="ko-KR" dirty="0"/>
              <a:t>. 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-&gt;</a:t>
            </a:r>
            <a:r>
              <a:rPr lang="ko-KR" altLang="en-US" dirty="0"/>
              <a:t> 실행을 위해 </a:t>
            </a:r>
            <a:r>
              <a:rPr lang="en-US" altLang="ko-KR" dirty="0"/>
              <a:t>EVM</a:t>
            </a:r>
            <a:r>
              <a:rPr lang="ko-KR" altLang="en-US" dirty="0"/>
              <a:t>에서 실행되는 </a:t>
            </a:r>
            <a:r>
              <a:rPr lang="en-US" altLang="ko-KR" b="1" dirty="0"/>
              <a:t>Low-Level bytecode</a:t>
            </a:r>
            <a:r>
              <a:rPr lang="ko-KR" altLang="en-US" dirty="0"/>
              <a:t>로 컴파일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ko-KR" dirty="0"/>
              <a:t>특수 계약 생성 트랜잭션을 사용하여 </a:t>
            </a:r>
            <a:r>
              <a:rPr lang="ko-KR" altLang="ko-KR" dirty="0" err="1"/>
              <a:t>Ethereum</a:t>
            </a:r>
            <a:r>
              <a:rPr lang="ko-KR" altLang="ko-KR" dirty="0"/>
              <a:t> 플랫폼에 배포</a:t>
            </a:r>
            <a:endParaRPr lang="en-US" altLang="ko-KR" dirty="0"/>
          </a:p>
          <a:p>
            <a:pPr latinLnBrk="0"/>
            <a:r>
              <a:rPr lang="ko-KR" altLang="en-US" dirty="0"/>
              <a:t>    </a:t>
            </a:r>
            <a:r>
              <a:rPr lang="en-US" altLang="ko-KR" dirty="0"/>
              <a:t>(</a:t>
            </a:r>
            <a:r>
              <a:rPr lang="ko-KR" altLang="ko-KR" dirty="0"/>
              <a:t>특수 계약 생성 주소</a:t>
            </a:r>
            <a:r>
              <a:rPr lang="ko-KR" altLang="en-US" dirty="0"/>
              <a:t>인</a:t>
            </a:r>
            <a:r>
              <a:rPr lang="ko-KR" altLang="ko-KR" dirty="0"/>
              <a:t> 0x0로 전송 됨으로써 식별</a:t>
            </a:r>
            <a:r>
              <a:rPr lang="ko-KR" altLang="en-US" dirty="0"/>
              <a:t> 됨</a:t>
            </a:r>
            <a:r>
              <a:rPr lang="en-US" altLang="ko-KR" dirty="0"/>
              <a:t>.)</a:t>
            </a:r>
            <a:endParaRPr lang="ko-KR" altLang="ko-KR" dirty="0"/>
          </a:p>
          <a:p>
            <a:pPr latinLnBrk="0"/>
            <a:endParaRPr lang="en-US" altLang="ko-KR" b="1" i="1" dirty="0"/>
          </a:p>
          <a:p>
            <a:pPr latinLnBrk="0"/>
            <a:r>
              <a:rPr lang="ko-KR" altLang="ko-KR" dirty="0"/>
              <a:t>트랜잭션에 의해 호출 된 경우에만 실행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(EOA, Contract)</a:t>
            </a:r>
            <a:endParaRPr lang="en-US" altLang="ko-KR" b="1" i="1" dirty="0"/>
          </a:p>
          <a:p>
            <a:pPr latinLnBrk="0"/>
            <a:endParaRPr lang="en-US" altLang="ko-KR" b="1" i="1" dirty="0"/>
          </a:p>
          <a:p>
            <a:pPr latinLnBrk="0"/>
            <a:r>
              <a:rPr lang="ko-KR" altLang="ko-KR" dirty="0"/>
              <a:t>오류로 인해 실행이 실패하면 트랜잭션이 실행되지 않은 것처럼 "롤백"</a:t>
            </a:r>
            <a:r>
              <a:rPr lang="en-US" altLang="ko-KR" dirty="0"/>
              <a:t> </a:t>
            </a:r>
            <a:r>
              <a:rPr lang="ko-KR" altLang="en-US" dirty="0"/>
              <a:t>됨 </a:t>
            </a:r>
            <a:endParaRPr lang="en-US" altLang="ko-KR" dirty="0"/>
          </a:p>
          <a:p>
            <a:pPr latinLnBrk="0"/>
            <a:r>
              <a:rPr lang="en-US" altLang="ko-KR" dirty="0"/>
              <a:t>(</a:t>
            </a:r>
            <a:r>
              <a:rPr lang="ko-KR" altLang="en-US" dirty="0"/>
              <a:t>실행자의 가스는 소모</a:t>
            </a:r>
            <a:r>
              <a:rPr lang="en-US" altLang="ko-KR" dirty="0"/>
              <a:t>)</a:t>
            </a:r>
          </a:p>
          <a:p>
            <a:pPr latinLnBrk="0"/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18B99-215E-F84E-91DA-B9031CE0459A}"/>
              </a:ext>
            </a:extLst>
          </p:cNvPr>
          <p:cNvSpPr txBox="1"/>
          <p:nvPr/>
        </p:nvSpPr>
        <p:spPr>
          <a:xfrm>
            <a:off x="0" y="216263"/>
            <a:ext cx="477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400" b="1" dirty="0"/>
              <a:t>스마트 </a:t>
            </a:r>
            <a:r>
              <a:rPr lang="ko-KR" altLang="en-US" sz="2400" b="1" dirty="0" err="1"/>
              <a:t>컨트랙트의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Life cycle</a:t>
            </a:r>
          </a:p>
        </p:txBody>
      </p:sp>
    </p:spTree>
    <p:extLst>
      <p:ext uri="{BB962C8B-B14F-4D97-AF65-F5344CB8AC3E}">
        <p14:creationId xmlns:p14="http://schemas.microsoft.com/office/powerpoint/2010/main" val="41998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4D80E7-19AE-3B49-A3AA-9A99F3AA6CEE}"/>
              </a:ext>
            </a:extLst>
          </p:cNvPr>
          <p:cNvSpPr txBox="1"/>
          <p:nvPr/>
        </p:nvSpPr>
        <p:spPr>
          <a:xfrm>
            <a:off x="0" y="210622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400" b="1" dirty="0" err="1"/>
              <a:t>이더리움</a:t>
            </a:r>
            <a:r>
              <a:rPr lang="en-US" altLang="ko-KR" sz="2400" b="1" dirty="0"/>
              <a:t> High-Level Languages </a:t>
            </a:r>
            <a:r>
              <a:rPr lang="ko-KR" altLang="en-US" sz="2400" b="1" dirty="0"/>
              <a:t>소개</a:t>
            </a:r>
            <a:endParaRPr lang="en-US" altLang="ko-KR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A4F27-0EC5-6B41-9864-EFB489EB9DB4}"/>
              </a:ext>
            </a:extLst>
          </p:cNvPr>
          <p:cNvSpPr txBox="1"/>
          <p:nvPr/>
        </p:nvSpPr>
        <p:spPr>
          <a:xfrm>
            <a:off x="1730058" y="1607420"/>
            <a:ext cx="962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ko-KR" dirty="0"/>
              <a:t>스마트 계약은 제한된 실행 환경에서 작동</a:t>
            </a:r>
            <a:r>
              <a:rPr lang="en-US" altLang="ko-KR" dirty="0"/>
              <a:t>.</a:t>
            </a:r>
          </a:p>
          <a:p>
            <a:pPr latinLnBrk="0"/>
            <a:endParaRPr lang="en-US" altLang="ko-KR" dirty="0"/>
          </a:p>
          <a:p>
            <a:pPr latinLnBrk="0"/>
            <a:r>
              <a:rPr lang="ko-KR" altLang="ko-KR" dirty="0"/>
              <a:t>버그는 </a:t>
            </a:r>
            <a:r>
              <a:rPr lang="ko-KR" altLang="en-US" dirty="0"/>
              <a:t>비용을 초래 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ko-KR" dirty="0"/>
              <a:t>스마트 계약을 의도하지 않은 효과없이 작성하는 것이 중요</a:t>
            </a:r>
            <a:endParaRPr lang="en-US" altLang="ko-KR" dirty="0"/>
          </a:p>
          <a:p>
            <a:pPr latinLnBrk="0"/>
            <a:endParaRPr lang="en-US" altLang="ko-KR" dirty="0"/>
          </a:p>
          <a:p>
            <a:r>
              <a:rPr lang="en-US" altLang="ko-KR" b="1" dirty="0"/>
              <a:t>LLL</a:t>
            </a:r>
            <a:endParaRPr lang="ko-KR" altLang="ko-KR" b="1" dirty="0"/>
          </a:p>
          <a:p>
            <a:r>
              <a:rPr lang="ko-KR" altLang="ko-KR" dirty="0" err="1"/>
              <a:t>Ethereum</a:t>
            </a:r>
            <a:r>
              <a:rPr lang="ko-KR" altLang="ko-KR" dirty="0"/>
              <a:t> 스마트 계약의 첫 번째 고급 언어 였지만 오늘</a:t>
            </a:r>
            <a:r>
              <a:rPr lang="ko-KR" altLang="en-US" dirty="0"/>
              <a:t> </a:t>
            </a:r>
            <a:r>
              <a:rPr lang="ko-KR" altLang="ko-KR" dirty="0"/>
              <a:t>날 거의 사용되지 않</a:t>
            </a:r>
            <a:r>
              <a:rPr lang="ko-KR" altLang="en-US" dirty="0"/>
              <a:t>음</a:t>
            </a:r>
            <a:r>
              <a:rPr lang="ko-KR" altLang="ko-KR" dirty="0"/>
              <a:t>. </a:t>
            </a:r>
            <a:endParaRPr lang="en-US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b="1" dirty="0"/>
              <a:t>Serpent</a:t>
            </a:r>
            <a:endParaRPr lang="ko-KR" altLang="ko-KR" b="1" dirty="0"/>
          </a:p>
          <a:p>
            <a:r>
              <a:rPr lang="ko-KR" altLang="ko-KR" dirty="0" err="1"/>
              <a:t>Python과</a:t>
            </a:r>
            <a:r>
              <a:rPr lang="ko-KR" altLang="ko-KR" dirty="0"/>
              <a:t> 유사한 구문을 사용. </a:t>
            </a:r>
            <a:endParaRPr lang="en-US" altLang="ko-KR" dirty="0"/>
          </a:p>
          <a:p>
            <a:r>
              <a:rPr lang="en-US" altLang="ko-KR" dirty="0"/>
              <a:t> </a:t>
            </a:r>
            <a:endParaRPr lang="ko-KR" altLang="ko-KR" dirty="0"/>
          </a:p>
          <a:p>
            <a:r>
              <a:rPr lang="en-US" altLang="ko-KR" b="1" dirty="0"/>
              <a:t>Solidity</a:t>
            </a:r>
            <a:endParaRPr lang="ko-KR" altLang="ko-KR" b="1" dirty="0"/>
          </a:p>
          <a:p>
            <a:r>
              <a:rPr lang="ko-KR" altLang="ko-KR" dirty="0" err="1"/>
              <a:t>JavaScript</a:t>
            </a:r>
            <a:r>
              <a:rPr lang="ko-KR" altLang="ko-KR" dirty="0"/>
              <a:t>, C ++ 또는 </a:t>
            </a:r>
            <a:r>
              <a:rPr lang="ko-KR" altLang="ko-KR" dirty="0" err="1"/>
              <a:t>Java와</a:t>
            </a:r>
            <a:r>
              <a:rPr lang="ko-KR" altLang="ko-KR" dirty="0"/>
              <a:t> 유사한 구문을 사용</a:t>
            </a:r>
            <a:r>
              <a:rPr lang="en-US" altLang="ko-KR" dirty="0"/>
              <a:t>.</a:t>
            </a:r>
          </a:p>
          <a:p>
            <a:r>
              <a:rPr lang="ko-KR" altLang="ko-KR" dirty="0" err="1"/>
              <a:t>Ethereum</a:t>
            </a:r>
            <a:r>
              <a:rPr lang="ko-KR" altLang="ko-KR" dirty="0"/>
              <a:t> 스마트 계약에서 가장 많이 사용되고 자주 사용되는 언어.</a:t>
            </a:r>
            <a:endParaRPr lang="en-US" altLang="ko-KR" dirty="0"/>
          </a:p>
          <a:p>
            <a:endParaRPr lang="ko-KR" altLang="ko-KR" dirty="0"/>
          </a:p>
          <a:p>
            <a:r>
              <a:rPr lang="en-US" altLang="ko-KR" b="1" dirty="0" err="1"/>
              <a:t>Vyper</a:t>
            </a:r>
            <a:endParaRPr lang="ko-KR" altLang="ko-KR" b="1" dirty="0"/>
          </a:p>
          <a:p>
            <a:r>
              <a:rPr lang="en-US" altLang="ko-KR" dirty="0"/>
              <a:t>Serpent</a:t>
            </a:r>
            <a:r>
              <a:rPr lang="ko-KR" altLang="ko-KR" dirty="0"/>
              <a:t>보다 </a:t>
            </a:r>
            <a:r>
              <a:rPr lang="ko-KR" altLang="ko-KR" dirty="0" err="1"/>
              <a:t>파이썬과</a:t>
            </a:r>
            <a:r>
              <a:rPr lang="ko-KR" altLang="ko-KR" dirty="0"/>
              <a:t> 비슷한 언어에 가깝지만 </a:t>
            </a:r>
            <a:r>
              <a:rPr lang="en-US" altLang="ko-KR" dirty="0"/>
              <a:t>Serpent</a:t>
            </a:r>
            <a:r>
              <a:rPr lang="ko-KR" altLang="ko-KR" dirty="0"/>
              <a:t>을 대체하지는 않을 것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09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762FF9-BC5F-4A04-B8F0-40ED229A8ABF}"/>
              </a:ext>
            </a:extLst>
          </p:cNvPr>
          <p:cNvSpPr txBox="1"/>
          <p:nvPr/>
        </p:nvSpPr>
        <p:spPr>
          <a:xfrm>
            <a:off x="0" y="222898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400" b="1" dirty="0" err="1"/>
              <a:t>솔리디티를</a:t>
            </a:r>
            <a:r>
              <a:rPr lang="ko-KR" altLang="en-US" sz="2400" b="1" dirty="0"/>
              <a:t> 활용한 스마트 </a:t>
            </a:r>
            <a:r>
              <a:rPr lang="ko-KR" altLang="en-US" sz="2400" b="1" dirty="0" err="1"/>
              <a:t>컨트랙트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Build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687C38-F760-4F41-AAE1-CE617242BE1F}"/>
              </a:ext>
            </a:extLst>
          </p:cNvPr>
          <p:cNvSpPr txBox="1"/>
          <p:nvPr/>
        </p:nvSpPr>
        <p:spPr>
          <a:xfrm>
            <a:off x="1049604" y="1225689"/>
            <a:ext cx="1044484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ko-KR" dirty="0"/>
              <a:t>여러 블록 체인 플랫폼에서 스마트 계약을 코딩하는 데 사용</a:t>
            </a:r>
            <a:r>
              <a:rPr lang="en-US" altLang="ko-KR" dirty="0"/>
              <a:t> 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pPr latinLnBrk="0"/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-&gt; </a:t>
            </a:r>
            <a:r>
              <a:rPr lang="ko-KR" altLang="ko-KR" dirty="0"/>
              <a:t>최소 버전 0.4.</a:t>
            </a:r>
            <a:r>
              <a:rPr lang="en-US" altLang="ko-KR" dirty="0"/>
              <a:t>24</a:t>
            </a:r>
            <a:r>
              <a:rPr lang="ko-KR" altLang="ko-KR" dirty="0"/>
              <a:t> 인 </a:t>
            </a:r>
            <a:r>
              <a:rPr lang="ko-KR" altLang="ko-KR" dirty="0" err="1"/>
              <a:t>Solidity</a:t>
            </a:r>
            <a:r>
              <a:rPr lang="ko-KR" altLang="ko-KR" dirty="0"/>
              <a:t> 컴파일러에 의해 컴파일 될 수 있</a:t>
            </a:r>
            <a:r>
              <a:rPr lang="ko-KR" altLang="en-US" dirty="0"/>
              <a:t>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(0.4.25</a:t>
            </a:r>
            <a:r>
              <a:rPr lang="ko-KR" altLang="en-US" dirty="0"/>
              <a:t> </a:t>
            </a:r>
            <a:r>
              <a:rPr lang="en-US" altLang="ko-KR" dirty="0"/>
              <a:t>ok, 0.5.0 x)</a:t>
            </a:r>
          </a:p>
          <a:p>
            <a:pPr latinLnBrk="0"/>
            <a:endParaRPr lang="en-US" altLang="ko-KR" dirty="0"/>
          </a:p>
          <a:p>
            <a:pPr latinLnBrk="0"/>
            <a:r>
              <a:rPr lang="ko-KR" altLang="ko-KR" b="1" dirty="0" err="1"/>
              <a:t>pragma</a:t>
            </a:r>
            <a:r>
              <a:rPr lang="ko-KR" altLang="ko-KR" dirty="0"/>
              <a:t> </a:t>
            </a:r>
            <a:r>
              <a:rPr lang="en-US" altLang="ko-KR" dirty="0"/>
              <a:t>-&gt; </a:t>
            </a:r>
            <a:r>
              <a:rPr lang="ko-KR" altLang="ko-KR" dirty="0"/>
              <a:t>호환 가능한 </a:t>
            </a:r>
            <a:r>
              <a:rPr lang="ko-KR" altLang="ko-KR" dirty="0" err="1"/>
              <a:t>Solidity의</a:t>
            </a:r>
            <a:r>
              <a:rPr lang="ko-KR" altLang="ko-KR" dirty="0"/>
              <a:t> 최소 및 최대 버전을 지정하고 계약을 컴파일하는 데 사용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ko-KR" dirty="0"/>
              <a:t>세 개의 숫자로 버전</a:t>
            </a:r>
            <a:r>
              <a:rPr lang="ko-KR" altLang="en-US" dirty="0"/>
              <a:t>을</a:t>
            </a:r>
            <a:r>
              <a:rPr lang="ko-KR" altLang="ko-KR" dirty="0"/>
              <a:t> 지정 : </a:t>
            </a:r>
            <a:r>
              <a:rPr lang="ko-KR" altLang="ko-KR" b="1" dirty="0"/>
              <a:t>MAJOR.MINOR.PATCH</a:t>
            </a:r>
            <a:endParaRPr lang="en-US" altLang="ko-KR" b="1" dirty="0"/>
          </a:p>
          <a:p>
            <a:pPr latinLnBrk="0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b="1" dirty="0"/>
              <a:t>MAJOR</a:t>
            </a:r>
            <a:r>
              <a:rPr lang="en-US" altLang="ko-KR" dirty="0"/>
              <a:t> -&gt; </a:t>
            </a:r>
            <a:r>
              <a:rPr lang="ko-KR" altLang="ko-KR" dirty="0"/>
              <a:t>주요 및 하위 호환되지 않는 변경 사항</a:t>
            </a:r>
            <a:endParaRPr lang="en-US" altLang="ko-KR" dirty="0"/>
          </a:p>
          <a:p>
            <a:pPr latinLnBrk="0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b="1" dirty="0"/>
              <a:t>MINOR</a:t>
            </a:r>
            <a:r>
              <a:rPr lang="en-US" altLang="ko-KR" dirty="0"/>
              <a:t> -&gt; </a:t>
            </a:r>
            <a:r>
              <a:rPr lang="ko-KR" altLang="ko-KR" dirty="0"/>
              <a:t>주요 버전</a:t>
            </a:r>
            <a:r>
              <a:rPr lang="ko-KR" altLang="en-US" dirty="0"/>
              <a:t> </a:t>
            </a:r>
            <a:r>
              <a:rPr lang="ko-KR" altLang="ko-KR" dirty="0"/>
              <a:t>간에 하위 호환 기능이 추가</a:t>
            </a:r>
            <a:endParaRPr lang="en-US" altLang="ko-KR" dirty="0"/>
          </a:p>
          <a:p>
            <a:pPr latinLnBrk="0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b="1" dirty="0"/>
              <a:t>PATCH</a:t>
            </a:r>
            <a:r>
              <a:rPr lang="en-US" altLang="ko-KR" dirty="0"/>
              <a:t> -&gt;  </a:t>
            </a:r>
            <a:r>
              <a:rPr lang="ko-KR" altLang="ko-KR" dirty="0"/>
              <a:t>이전 버전과 호환되는 버그 수정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개발환경</a:t>
            </a:r>
            <a:endParaRPr lang="en-US" altLang="ko-KR" dirty="0"/>
          </a:p>
          <a:p>
            <a:pPr latinLnBrk="0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ko-KR" dirty="0" err="1"/>
              <a:t>Emacs</a:t>
            </a:r>
            <a:r>
              <a:rPr lang="ko-KR" altLang="ko-KR" dirty="0"/>
              <a:t>, </a:t>
            </a:r>
            <a:r>
              <a:rPr lang="ko-KR" altLang="ko-KR" dirty="0" err="1"/>
              <a:t>Vim</a:t>
            </a:r>
            <a:r>
              <a:rPr lang="en-US" altLang="ko-KR" dirty="0"/>
              <a:t>,</a:t>
            </a:r>
            <a:r>
              <a:rPr lang="ko-KR" altLang="ko-KR" dirty="0"/>
              <a:t> </a:t>
            </a:r>
            <a:r>
              <a:rPr lang="ko-KR" altLang="ko-KR" dirty="0" err="1"/>
              <a:t>Atom</a:t>
            </a:r>
            <a:r>
              <a:rPr lang="ko-KR" altLang="en-US" dirty="0"/>
              <a:t> 및 </a:t>
            </a:r>
            <a:r>
              <a:rPr lang="en-US" altLang="ko-KR" dirty="0"/>
              <a:t>Visual Studio Code</a:t>
            </a:r>
            <a:r>
              <a:rPr lang="ko-KR" altLang="en-US" dirty="0"/>
              <a:t>와</a:t>
            </a:r>
            <a:r>
              <a:rPr lang="ko-KR" altLang="ko-KR" dirty="0"/>
              <a:t> 같이 개발 용으로 설계된 텍스트 편집기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ko-KR" dirty="0" err="1"/>
              <a:t>Remix</a:t>
            </a:r>
            <a:r>
              <a:rPr lang="ko-KR" altLang="ko-KR" dirty="0"/>
              <a:t> IDE 및 </a:t>
            </a:r>
            <a:r>
              <a:rPr lang="ko-KR" altLang="ko-KR" dirty="0" err="1"/>
              <a:t>EthFiddle과</a:t>
            </a:r>
            <a:r>
              <a:rPr lang="ko-KR" altLang="ko-KR" dirty="0"/>
              <a:t> 같은 웹 기반 </a:t>
            </a:r>
            <a:r>
              <a:rPr lang="ko-KR" altLang="en-US" dirty="0"/>
              <a:t>편집기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ko-KR" altLang="ko-KR" dirty="0"/>
              <a:t>프로그램 소스 코드를 .</a:t>
            </a:r>
            <a:r>
              <a:rPr lang="ko-KR" altLang="ko-KR" dirty="0" err="1"/>
              <a:t>sol</a:t>
            </a:r>
            <a:r>
              <a:rPr lang="ko-KR" altLang="ko-KR" dirty="0"/>
              <a:t> </a:t>
            </a:r>
            <a:r>
              <a:rPr lang="ko-KR" altLang="ko-KR" dirty="0" err="1"/>
              <a:t>확장자로</a:t>
            </a:r>
            <a:r>
              <a:rPr lang="ko-KR" altLang="ko-KR" dirty="0"/>
              <a:t> 저장하면 </a:t>
            </a:r>
            <a:r>
              <a:rPr lang="ko-KR" altLang="ko-KR" dirty="0" err="1"/>
              <a:t>Solidity</a:t>
            </a:r>
            <a:r>
              <a:rPr lang="ko-KR" altLang="ko-KR" dirty="0"/>
              <a:t> 컴파일러가 </a:t>
            </a:r>
            <a:r>
              <a:rPr lang="ko-KR" altLang="ko-KR" dirty="0" err="1"/>
              <a:t>Solidity</a:t>
            </a:r>
            <a:r>
              <a:rPr lang="ko-KR" altLang="ko-KR" dirty="0"/>
              <a:t> 프로그램으로 인식.</a:t>
            </a:r>
            <a:endParaRPr lang="en-US" altLang="ko-KR" dirty="0"/>
          </a:p>
          <a:p>
            <a:pPr latinLnBrk="0"/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C9EEB0-8AB2-4E5F-B4B9-7D2C8E43D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05" y="1694089"/>
            <a:ext cx="25812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1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BA51C3-F719-0542-BDD9-EFFD99FF2C1E}"/>
              </a:ext>
            </a:extLst>
          </p:cNvPr>
          <p:cNvSpPr txBox="1"/>
          <p:nvPr/>
        </p:nvSpPr>
        <p:spPr>
          <a:xfrm>
            <a:off x="0" y="222898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en-US" altLang="ko-KR" sz="2400" b="1" dirty="0"/>
              <a:t>Contract ABI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815D3-C944-3D45-AF5A-C1689B07FCE6}"/>
              </a:ext>
            </a:extLst>
          </p:cNvPr>
          <p:cNvSpPr txBox="1"/>
          <p:nvPr/>
        </p:nvSpPr>
        <p:spPr>
          <a:xfrm>
            <a:off x="3907183" y="1859339"/>
            <a:ext cx="78385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endParaRPr lang="en-US" altLang="ko-KR" dirty="0"/>
          </a:p>
          <a:p>
            <a:pPr marL="285750" indent="-285750" latinLnBrk="0">
              <a:buFontTx/>
              <a:buChar char="-"/>
            </a:pPr>
            <a:r>
              <a:rPr lang="ko-KR" altLang="ko-KR" dirty="0" err="1"/>
              <a:t>ABI는</a:t>
            </a:r>
            <a:r>
              <a:rPr lang="ko-KR" altLang="ko-KR" dirty="0"/>
              <a:t> 데이터 구조</a:t>
            </a:r>
            <a:r>
              <a:rPr lang="ko-KR" altLang="en-US" dirty="0"/>
              <a:t>로서 </a:t>
            </a:r>
            <a:r>
              <a:rPr lang="ko-KR" altLang="ko-KR" dirty="0"/>
              <a:t>인간이 읽을 수</a:t>
            </a:r>
            <a:r>
              <a:rPr lang="ko-KR" altLang="en-US" dirty="0"/>
              <a:t> </a:t>
            </a:r>
            <a:r>
              <a:rPr lang="ko-KR" altLang="ko-KR" dirty="0"/>
              <a:t>있는 </a:t>
            </a:r>
            <a:endParaRPr lang="en-US" altLang="ko-KR" dirty="0"/>
          </a:p>
          <a:p>
            <a:pPr latinLnBrk="0"/>
            <a:r>
              <a:rPr lang="en-US" altLang="ko-KR" dirty="0"/>
              <a:t>   </a:t>
            </a:r>
            <a:r>
              <a:rPr lang="ko-KR" altLang="ko-KR" dirty="0"/>
              <a:t>형식을 소스 코드로 정의하는 방법을 정의. </a:t>
            </a:r>
            <a:endParaRPr lang="en-US" altLang="ko-KR" dirty="0"/>
          </a:p>
          <a:p>
            <a:pPr latinLnBrk="0"/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ko-KR" dirty="0" err="1"/>
              <a:t>ABI는</a:t>
            </a:r>
            <a:r>
              <a:rPr lang="ko-KR" altLang="ko-KR" dirty="0"/>
              <a:t> 기계 코드 데이터를 인코딩하고 디코딩하는 기본 방법</a:t>
            </a:r>
            <a:r>
              <a:rPr lang="en-US" altLang="ko-KR" dirty="0"/>
              <a:t>.</a:t>
            </a:r>
          </a:p>
          <a:p>
            <a:pPr latinLnBrk="0"/>
            <a:endParaRPr lang="en-US" altLang="ko-KR" dirty="0"/>
          </a:p>
          <a:p>
            <a:pPr marL="285750" indent="-285750" latinLnBrk="0">
              <a:buFontTx/>
              <a:buChar char="-"/>
            </a:pPr>
            <a:r>
              <a:rPr lang="ko-KR" altLang="ko-KR" dirty="0" err="1"/>
              <a:t>Ethereum에서</a:t>
            </a:r>
            <a:r>
              <a:rPr lang="ko-KR" altLang="ko-KR" dirty="0"/>
              <a:t> </a:t>
            </a:r>
            <a:r>
              <a:rPr lang="ko-KR" altLang="ko-KR" dirty="0" err="1"/>
              <a:t>ABI는</a:t>
            </a:r>
            <a:r>
              <a:rPr lang="ko-KR" altLang="ko-KR" dirty="0"/>
              <a:t> </a:t>
            </a:r>
            <a:r>
              <a:rPr lang="ko-KR" altLang="ko-KR" dirty="0" err="1"/>
              <a:t>EVM에</a:t>
            </a:r>
            <a:r>
              <a:rPr lang="ko-KR" altLang="ko-KR" dirty="0"/>
              <a:t> 대한 </a:t>
            </a:r>
            <a:endParaRPr lang="en-US" altLang="ko-KR" dirty="0"/>
          </a:p>
          <a:p>
            <a:pPr latinLnBrk="0"/>
            <a:r>
              <a:rPr lang="en-US" altLang="ko-KR" dirty="0"/>
              <a:t>   </a:t>
            </a:r>
            <a:r>
              <a:rPr lang="ko-KR" altLang="ko-KR" dirty="0"/>
              <a:t>계약 요청을 암호화하고 거래에서 데이터를 읽는 데 사용.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ko-KR" dirty="0"/>
              <a:t>계약의 </a:t>
            </a:r>
            <a:r>
              <a:rPr lang="ko-KR" altLang="ko-KR" dirty="0" err="1"/>
              <a:t>ABI는</a:t>
            </a:r>
            <a:r>
              <a:rPr lang="ko-KR" altLang="ko-KR" dirty="0"/>
              <a:t> </a:t>
            </a:r>
            <a:r>
              <a:rPr lang="en-US" altLang="ko-KR" dirty="0"/>
              <a:t>function</a:t>
            </a:r>
            <a:r>
              <a:rPr lang="ko-KR" altLang="ko-KR" dirty="0"/>
              <a:t> 설명 및 </a:t>
            </a:r>
            <a:r>
              <a:rPr lang="en-US" altLang="ko-KR" dirty="0"/>
              <a:t>event</a:t>
            </a:r>
            <a:r>
              <a:rPr lang="ko-KR" altLang="ko-KR" dirty="0"/>
              <a:t> 의 JSON 배열로 지정.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ko-KR" dirty="0"/>
              <a:t>응용 프로그램이 계약과 상호 작용하는 데 필요한 것은 </a:t>
            </a:r>
            <a:r>
              <a:rPr lang="ko-KR" altLang="ko-KR" b="1" dirty="0"/>
              <a:t>ABI</a:t>
            </a:r>
            <a:r>
              <a:rPr lang="ko-KR" altLang="ko-KR" dirty="0"/>
              <a:t> 및 </a:t>
            </a:r>
            <a:r>
              <a:rPr lang="ko-KR" altLang="ko-KR" b="1" dirty="0" err="1"/>
              <a:t>계</a:t>
            </a:r>
            <a:r>
              <a:rPr lang="ko-KR" altLang="en-US" b="1" dirty="0" err="1"/>
              <a:t>약</a:t>
            </a:r>
            <a:r>
              <a:rPr lang="ko-KR" altLang="ko-KR" b="1" dirty="0" err="1"/>
              <a:t>주소</a:t>
            </a:r>
            <a:r>
              <a:rPr lang="ko-KR" altLang="ko-KR" dirty="0"/>
              <a:t>.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E31583-DE81-4810-A63B-7D4512E9A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7" y="1250620"/>
            <a:ext cx="3510303" cy="516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7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15056" y="5854700"/>
            <a:ext cx="4808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레알마드리드</a:t>
            </a:r>
            <a:endParaRPr lang="ko-KR" altLang="en-US" sz="5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74034-8513-7D41-A60F-AC207AD54748}"/>
              </a:ext>
            </a:extLst>
          </p:cNvPr>
          <p:cNvSpPr txBox="1"/>
          <p:nvPr/>
        </p:nvSpPr>
        <p:spPr>
          <a:xfrm>
            <a:off x="0" y="222898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400" b="1" dirty="0" err="1"/>
              <a:t>솔리디티</a:t>
            </a:r>
            <a:r>
              <a:rPr lang="ko-KR" altLang="en-US" sz="2400" b="1" dirty="0"/>
              <a:t> 프로그래밍</a:t>
            </a:r>
            <a:endParaRPr lang="en-US" altLang="ko-KR" sz="24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FF6A6D-3368-3347-A19C-2C849093E187}"/>
              </a:ext>
            </a:extLst>
          </p:cNvPr>
          <p:cNvSpPr/>
          <p:nvPr/>
        </p:nvSpPr>
        <p:spPr>
          <a:xfrm>
            <a:off x="2023665" y="854131"/>
            <a:ext cx="7373257" cy="564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07000"/>
              </a:lnSpc>
              <a:spcBef>
                <a:spcPts val="1200"/>
              </a:spcBef>
            </a:pPr>
            <a:r>
              <a:rPr lang="en-US" altLang="ko-KR" b="1" i="1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Data Types</a:t>
            </a:r>
          </a:p>
          <a:p>
            <a:pPr latinLnBrk="0">
              <a:lnSpc>
                <a:spcPct val="107000"/>
              </a:lnSpc>
              <a:spcBef>
                <a:spcPts val="1200"/>
              </a:spcBef>
            </a:pPr>
            <a:endParaRPr lang="en-US" altLang="ko-KR" sz="1050" b="1" i="1" kern="0" dirty="0">
              <a:solidFill>
                <a:srgbClr val="24292E"/>
              </a:solidFill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Bef>
                <a:spcPts val="1200"/>
              </a:spcBef>
            </a:pPr>
            <a:r>
              <a:rPr lang="en-US" altLang="ko-KR" b="1" i="1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 Boolean (bool)</a:t>
            </a:r>
          </a:p>
          <a:p>
            <a:pPr latinLnBrk="0">
              <a:lnSpc>
                <a:spcPct val="107000"/>
              </a:lnSpc>
              <a:spcBef>
                <a:spcPts val="1200"/>
              </a:spcBef>
            </a:pPr>
            <a:r>
              <a:rPr lang="en-US" altLang="ko-KR" b="1" i="1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 Integer (</a:t>
            </a:r>
            <a:r>
              <a:rPr lang="en-US" altLang="ko-KR" b="1" i="1" kern="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int</a:t>
            </a:r>
            <a:r>
              <a:rPr lang="en-US" altLang="ko-KR" b="1" i="1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, </a:t>
            </a:r>
            <a:r>
              <a:rPr lang="en-US" altLang="ko-KR" b="1" i="1" kern="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uint</a:t>
            </a:r>
            <a:r>
              <a:rPr lang="en-US" altLang="ko-KR" b="1" i="1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)</a:t>
            </a:r>
            <a:endParaRPr lang="en" altLang="ko-KR" sz="1600" dirty="0">
              <a:latin typeface="+mn-ea"/>
            </a:endParaRPr>
          </a:p>
          <a:p>
            <a:pPr latinLnBrk="0">
              <a:lnSpc>
                <a:spcPct val="107000"/>
              </a:lnSpc>
              <a:spcBef>
                <a:spcPts val="1200"/>
              </a:spcBef>
            </a:pPr>
            <a:r>
              <a:rPr lang="en-US" altLang="ko-KR" b="1" i="1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 Fixed point (fixed, </a:t>
            </a:r>
            <a:r>
              <a:rPr lang="en-US" altLang="ko-KR" b="1" i="1" kern="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ufixed</a:t>
            </a:r>
            <a:r>
              <a:rPr lang="en-US" altLang="ko-KR" b="1" i="1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Bef>
                <a:spcPts val="1200"/>
              </a:spcBef>
            </a:pPr>
            <a:r>
              <a:rPr lang="en-US" altLang="ko-KR" b="1" i="1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 Address</a:t>
            </a:r>
            <a:endParaRPr lang="en-US" altLang="ko-KR" sz="1600" dirty="0">
              <a:latin typeface="+mn-ea"/>
            </a:endParaRPr>
          </a:p>
          <a:p>
            <a:pPr latinLnBrk="0">
              <a:lnSpc>
                <a:spcPct val="107000"/>
              </a:lnSpc>
              <a:spcBef>
                <a:spcPts val="1200"/>
              </a:spcBef>
            </a:pPr>
            <a:r>
              <a:rPr lang="en-US" altLang="ko-KR" b="1" i="1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 Byte array (fixed, dynamic)</a:t>
            </a:r>
          </a:p>
          <a:p>
            <a:pPr latinLnBrk="0">
              <a:lnSpc>
                <a:spcPct val="107000"/>
              </a:lnSpc>
              <a:spcBef>
                <a:spcPts val="1200"/>
              </a:spcBef>
            </a:pPr>
            <a:r>
              <a:rPr lang="en-US" altLang="ko-KR" b="1" i="1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en-US" altLang="ko-KR" b="1" i="1" kern="0" dirty="0" err="1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Enum</a:t>
            </a:r>
            <a:endParaRPr lang="en-US" altLang="ko-KR" b="1" i="1" kern="0" dirty="0">
              <a:solidFill>
                <a:srgbClr val="24292E"/>
              </a:solidFill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Bef>
                <a:spcPts val="1200"/>
              </a:spcBef>
            </a:pPr>
            <a:r>
              <a:rPr lang="en-US" altLang="ko-KR" b="1" i="1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 Arrays</a:t>
            </a:r>
          </a:p>
          <a:p>
            <a:pPr latinLnBrk="0">
              <a:lnSpc>
                <a:spcPct val="107000"/>
              </a:lnSpc>
              <a:spcBef>
                <a:spcPts val="1200"/>
              </a:spcBef>
            </a:pPr>
            <a:r>
              <a:rPr lang="en-US" altLang="ko-KR" b="1" i="1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 Struct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Bef>
                <a:spcPts val="1200"/>
              </a:spcBef>
            </a:pPr>
            <a:r>
              <a:rPr lang="en-US" altLang="ko-KR" b="1" i="1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 Mapping</a:t>
            </a:r>
          </a:p>
          <a:p>
            <a:pPr latinLnBrk="0">
              <a:lnSpc>
                <a:spcPct val="107000"/>
              </a:lnSpc>
              <a:spcBef>
                <a:spcPts val="1200"/>
              </a:spcBef>
            </a:pPr>
            <a:r>
              <a:rPr lang="en-US" altLang="ko-KR" b="1" i="1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 Time units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  <a:p>
            <a:pPr latinLnBrk="0">
              <a:lnSpc>
                <a:spcPct val="107000"/>
              </a:lnSpc>
              <a:spcBef>
                <a:spcPts val="1200"/>
              </a:spcBef>
            </a:pPr>
            <a:r>
              <a:rPr lang="en-US" altLang="ko-KR" b="1" i="1" kern="0" dirty="0">
                <a:solidFill>
                  <a:srgbClr val="24292E"/>
                </a:solidFill>
                <a:latin typeface="+mn-ea"/>
                <a:cs typeface="Times New Roman" panose="02020603050405020304" pitchFamily="18" charset="0"/>
              </a:rPr>
              <a:t>- Ether units</a:t>
            </a:r>
            <a:endParaRPr lang="ko-KR" altLang="ko-KR" sz="1200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72EA435-5E50-4E1F-AEB5-60F7A7C06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555" y="2831455"/>
            <a:ext cx="2571750" cy="1914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BA1CD9-DA9B-4708-AE33-A06E0C7E6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555" y="5163198"/>
            <a:ext cx="3200400" cy="333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1F3D1C-4F94-4C89-AC8B-C0198C532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2555" y="4745980"/>
            <a:ext cx="34766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0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3930</TotalTime>
  <Words>2242</Words>
  <Application>Microsoft Office PowerPoint</Application>
  <PresentationFormat>와이드스크린</PresentationFormat>
  <Paragraphs>321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 Unicode MS</vt:lpstr>
      <vt:lpstr>맑은 고딕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자기소개_한화S&amp;C_김도건</dc:title>
  <dc:creator>DoGun KIM</dc:creator>
  <cp:lastModifiedBy>DoGun KIM</cp:lastModifiedBy>
  <cp:revision>166</cp:revision>
  <dcterms:created xsi:type="dcterms:W3CDTF">2018-01-16T12:28:30Z</dcterms:created>
  <dcterms:modified xsi:type="dcterms:W3CDTF">2019-02-20T14:43:04Z</dcterms:modified>
</cp:coreProperties>
</file>