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7" r:id="rId21"/>
    <p:sldId id="286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285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D1626-31BD-BE80-EEE3-3CF196C4F398}" v="60" dt="2025-06-12T09:07:14.554"/>
    <p1510:client id="{38092450-C580-6CE4-50D6-5316BE921ACF}" v="240" dt="2025-06-12T09:17:27.370"/>
    <p1510:client id="{835E1A48-969B-F84C-1023-9F6ECBD867E0}" v="1252" dt="2025-06-12T15:47:58.859"/>
    <p1510:client id="{95F73569-30DB-DED2-9184-E0D2C673B366}" v="1769" dt="2025-06-12T14:28:16.729"/>
    <p1510:client id="{C0FD9FEE-90B6-BA80-62A0-A4149AB132B3}" v="508" dt="2025-06-12T10:15:24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msoo1/system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/>
          <p:cNvSpPr/>
          <p:nvPr/>
        </p:nvSpPr>
        <p:spPr>
          <a:xfrm>
            <a:off x="539884" y="1066896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D37FEF-DA2F-D7A3-435B-063846FA6F90}"/>
              </a:ext>
            </a:extLst>
          </p:cNvPr>
          <p:cNvSpPr txBox="1"/>
          <p:nvPr/>
        </p:nvSpPr>
        <p:spPr>
          <a:xfrm>
            <a:off x="1185333" y="1411111"/>
            <a:ext cx="985088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dirty="0">
                <a:ea typeface="맑은 고딕"/>
              </a:rPr>
              <a:t>시스템 프로그래밍 </a:t>
            </a:r>
            <a:r>
              <a:rPr lang="ko-KR" altLang="en-US" sz="4000" dirty="0" err="1">
                <a:ea typeface="맑은 고딕"/>
              </a:rPr>
              <a:t>깃허브</a:t>
            </a:r>
            <a:r>
              <a:rPr lang="ko-KR" altLang="en-US" sz="4000" dirty="0">
                <a:ea typeface="맑은 고딕"/>
              </a:rPr>
              <a:t> , 명령어 정리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91C130-7B04-C232-3115-76A5677DFA83}"/>
              </a:ext>
            </a:extLst>
          </p:cNvPr>
          <p:cNvCxnSpPr/>
          <p:nvPr/>
        </p:nvCxnSpPr>
        <p:spPr>
          <a:xfrm>
            <a:off x="1411111" y="2200268"/>
            <a:ext cx="9412909" cy="1304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6A185DE-872C-D4B8-C76F-05DA489C022A}"/>
              </a:ext>
            </a:extLst>
          </p:cNvPr>
          <p:cNvSpPr txBox="1"/>
          <p:nvPr/>
        </p:nvSpPr>
        <p:spPr>
          <a:xfrm>
            <a:off x="6798766" y="2573835"/>
            <a:ext cx="40236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  <a:hlinkClick r:id="rId2"/>
              </a:rPr>
              <a:t>https://github.com/bumsoo1/system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FC287C-0C1B-0164-A364-BD90AB680E75}"/>
              </a:ext>
            </a:extLst>
          </p:cNvPr>
          <p:cNvSpPr txBox="1"/>
          <p:nvPr/>
        </p:nvSpPr>
        <p:spPr>
          <a:xfrm>
            <a:off x="8402991" y="3172508"/>
            <a:ext cx="240677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>
                <a:ea typeface="맑은 고딕"/>
              </a:rPr>
              <a:t>소프트웨어학과</a:t>
            </a:r>
            <a:br>
              <a:rPr lang="ko-KR" altLang="en-US" sz="2400" b="1">
                <a:ea typeface="맑은 고딕"/>
              </a:rPr>
            </a:br>
            <a:r>
              <a:rPr lang="ko-KR" altLang="en-US" sz="2400" b="1">
                <a:ea typeface="맑은 고딕"/>
              </a:rPr>
              <a:t>   2021763063</a:t>
            </a:r>
            <a:br>
              <a:rPr lang="ko-KR" altLang="en-US" sz="2400" b="1">
                <a:ea typeface="맑은 고딕"/>
              </a:rPr>
            </a:br>
            <a:r>
              <a:rPr lang="ko-KR" altLang="en-US" sz="2400" b="1">
                <a:ea typeface="맑은 고딕"/>
              </a:rPr>
              <a:t>           정범수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556513-5F1B-53B6-D1E0-4EAA622DC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E3F21D8-6247-2C28-AD54-0C817339684B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5D64A58-E1CC-5B1D-8142-B0F06A0F2654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F4F5F35-9F73-DC84-0E05-6C8305A6A548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65B11693-5AA4-1F73-E14F-B5B3B04B1048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6E33D-F4B0-6E66-16A7-AA2E20D12A6D}"/>
              </a:ext>
            </a:extLst>
          </p:cNvPr>
          <p:cNvSpPr txBox="1"/>
          <p:nvPr/>
        </p:nvSpPr>
        <p:spPr>
          <a:xfrm>
            <a:off x="776940" y="672353"/>
            <a:ext cx="21515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>
                <a:ea typeface="맑은 고딕"/>
              </a:rPr>
              <a:t>11주차</a:t>
            </a:r>
          </a:p>
        </p:txBody>
      </p:sp>
      <p:pic>
        <p:nvPicPr>
          <p:cNvPr id="8" name="그림 7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7D08AEC-67CE-BB8B-0C76-2B44879A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44" y="1595887"/>
            <a:ext cx="6753225" cy="2286000"/>
          </a:xfrm>
          <a:prstGeom prst="rect">
            <a:avLst/>
          </a:prstGeom>
        </p:spPr>
      </p:pic>
      <p:pic>
        <p:nvPicPr>
          <p:cNvPr id="9" name="그림 8" descr="텍스트, 스크린샷, 폰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F9335FE-6114-E359-5C47-A8DD10EEF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51" y="4042644"/>
            <a:ext cx="6652404" cy="210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6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9EB2DD-8E4C-A2E1-4A5C-9322F90D2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C2EBD9F-58DC-3811-6BE8-60A3298C9731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C7ACC39-21E9-F7F3-1156-DDF8F82FB542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A8117C2-AFB4-28E2-353F-94AE2C507899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F4124852-8CC1-3309-188B-622A22BB8EBC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B0735-C9D1-245B-2A1C-2F080AEF484A}"/>
              </a:ext>
            </a:extLst>
          </p:cNvPr>
          <p:cNvSpPr txBox="1"/>
          <p:nvPr/>
        </p:nvSpPr>
        <p:spPr>
          <a:xfrm>
            <a:off x="776940" y="672353"/>
            <a:ext cx="21515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>
                <a:ea typeface="맑은 고딕"/>
              </a:rPr>
              <a:t>12주차</a:t>
            </a:r>
          </a:p>
        </p:txBody>
      </p:sp>
      <p:pic>
        <p:nvPicPr>
          <p:cNvPr id="5" name="그림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EDE4A66-D3F4-3A78-69E8-AA7225E7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86" y="1429919"/>
            <a:ext cx="5161832" cy="4371975"/>
          </a:xfrm>
          <a:prstGeom prst="rect">
            <a:avLst/>
          </a:prstGeom>
        </p:spPr>
      </p:pic>
      <p:pic>
        <p:nvPicPr>
          <p:cNvPr id="10" name="그림 9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E5EE086-87B8-AD99-8C63-0A16F4967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50" y="1435132"/>
            <a:ext cx="5536004" cy="439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3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B9E88C-8FB7-3A9F-1BEC-82D20F26E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085906A-1E2A-4BBC-298C-A97A82567A74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9C7F7D1-61A6-A534-8C5E-FFAA3354FD0D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43647EB-EFF7-13BE-C2D3-3F6ECC8E39A8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5B292E9A-8E11-5893-1AE8-C26A4BEDECCE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6C6F1-C034-FE85-2BA3-2399AE056761}"/>
              </a:ext>
            </a:extLst>
          </p:cNvPr>
          <p:cNvSpPr txBox="1"/>
          <p:nvPr/>
        </p:nvSpPr>
        <p:spPr>
          <a:xfrm>
            <a:off x="761999" y="659422"/>
            <a:ext cx="1959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 err="1">
                <a:ea typeface="맑은 고딕"/>
              </a:rPr>
              <a:t>pwd</a:t>
            </a:r>
            <a:endParaRPr lang="ko-KR" altLang="en-US" sz="2800" b="1" dirty="0" err="1"/>
          </a:p>
        </p:txBody>
      </p:sp>
      <p:pic>
        <p:nvPicPr>
          <p:cNvPr id="10" name="그림 9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B10BE46-7167-5DE9-CCED-0DC151672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1" y="2365231"/>
            <a:ext cx="4943475" cy="3762375"/>
          </a:xfrm>
          <a:prstGeom prst="rect">
            <a:avLst/>
          </a:prstGeom>
        </p:spPr>
      </p:pic>
      <p:pic>
        <p:nvPicPr>
          <p:cNvPr id="11" name="그림 10" descr="텍스트, 폰트, 스크린샷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C949908-5586-EE56-582A-B3D6C03C0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298" y="2689081"/>
            <a:ext cx="4791075" cy="19924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6D391D-27AC-11A7-BF28-44C736D18B0D}"/>
              </a:ext>
            </a:extLst>
          </p:cNvPr>
          <p:cNvSpPr txBox="1"/>
          <p:nvPr/>
        </p:nvSpPr>
        <p:spPr>
          <a:xfrm>
            <a:off x="759602" y="1620182"/>
            <a:ext cx="50995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현재 작업 디렉토리 출력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6939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3B1F9C-2EA1-AC3B-28D5-974DA0482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52ED454-8359-74C9-AA4B-3426DA3952AE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23D3DAF-A8F0-E77C-F0DF-1B9AB2469C02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D44CF8B-E89D-B5AB-1B09-56CEB30822F2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909128CC-3520-8CD8-ED5E-B7ADF80AE7A9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BDD8F-623A-2A65-3E1C-D235EADA6F5F}"/>
              </a:ext>
            </a:extLst>
          </p:cNvPr>
          <p:cNvSpPr txBox="1"/>
          <p:nvPr/>
        </p:nvSpPr>
        <p:spPr>
          <a:xfrm>
            <a:off x="761999" y="659422"/>
            <a:ext cx="1959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2. </a:t>
            </a:r>
            <a:r>
              <a:rPr lang="ko-KR" altLang="en-US" sz="2800" b="1" dirty="0" err="1">
                <a:ea typeface="맑은 고딕"/>
              </a:rPr>
              <a:t>mkdir</a:t>
            </a:r>
            <a:endParaRPr lang="ko-KR" altLang="en-US" sz="2800" b="1" dirty="0" err="1"/>
          </a:p>
        </p:txBody>
      </p:sp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FD27BF0-A57A-068D-4863-0E271ECDF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87" y="2172264"/>
            <a:ext cx="5267325" cy="4162425"/>
          </a:xfrm>
          <a:prstGeom prst="rect">
            <a:avLst/>
          </a:prstGeom>
        </p:spPr>
      </p:pic>
      <p:pic>
        <p:nvPicPr>
          <p:cNvPr id="8" name="그림 7" descr="텍스트, 폰트, 화이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1352353-BB91-2322-9392-A63A92698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330" y="2167069"/>
            <a:ext cx="5261264" cy="35391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2F8418-3E63-E1A7-D1C2-5ED847F1A11D}"/>
              </a:ext>
            </a:extLst>
          </p:cNvPr>
          <p:cNvSpPr txBox="1"/>
          <p:nvPr/>
        </p:nvSpPr>
        <p:spPr>
          <a:xfrm>
            <a:off x="758681" y="1523447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디렉토리 생성</a:t>
            </a:r>
          </a:p>
        </p:txBody>
      </p:sp>
    </p:spTree>
    <p:extLst>
      <p:ext uri="{BB962C8B-B14F-4D97-AF65-F5344CB8AC3E}">
        <p14:creationId xmlns:p14="http://schemas.microsoft.com/office/powerpoint/2010/main" val="619975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5E7AE9-6404-9A9F-2E44-A035C14B4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5080021-35B9-D9E4-6D87-FDB1241F1D59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9DCE509-6DA3-EA5A-BBF0-1748B4FC96B0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1080A4C-84B5-FE45-0661-39472DBEFC87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AE9E7C33-257D-E25A-79AD-8F2AC2A7A9CA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3C521-38C3-08AB-D367-0C0A66558384}"/>
              </a:ext>
            </a:extLst>
          </p:cNvPr>
          <p:cNvSpPr txBox="1"/>
          <p:nvPr/>
        </p:nvSpPr>
        <p:spPr>
          <a:xfrm>
            <a:off x="761999" y="659422"/>
            <a:ext cx="1959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3. clear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75FD50-D1F5-8ADE-87AA-8CAFA69D0C7A}"/>
              </a:ext>
            </a:extLst>
          </p:cNvPr>
          <p:cNvSpPr txBox="1"/>
          <p:nvPr/>
        </p:nvSpPr>
        <p:spPr>
          <a:xfrm>
            <a:off x="773059" y="1523447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화면 지우기</a:t>
            </a:r>
          </a:p>
        </p:txBody>
      </p:sp>
      <p:pic>
        <p:nvPicPr>
          <p:cNvPr id="10" name="그림 9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86E6746-0ABC-183D-F252-C8C82CBF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94" y="1974281"/>
            <a:ext cx="5057775" cy="4321294"/>
          </a:xfrm>
          <a:prstGeom prst="rect">
            <a:avLst/>
          </a:prstGeom>
        </p:spPr>
      </p:pic>
      <p:pic>
        <p:nvPicPr>
          <p:cNvPr id="11" name="그림 10" descr="텍스트, 폰트, 화이트, 영수증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14B6C25-9600-F00B-4EB9-51A86A2A7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598" y="2197701"/>
            <a:ext cx="4990920" cy="38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6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BD1758-421D-A224-C601-F434F1E30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5D37257-EEB5-F9DE-39FD-5DBEE3B05EF6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42D8D5B-4CC0-58C2-635D-E8E76B6758D0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869AE49-1AF8-6806-1B8A-EE59FD468F8A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4B8DA9EC-F582-698C-0D1C-67E2A2C60036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A73BE-A595-66F9-0D8A-FA32D1D714DF}"/>
              </a:ext>
            </a:extLst>
          </p:cNvPr>
          <p:cNvSpPr txBox="1"/>
          <p:nvPr/>
        </p:nvSpPr>
        <p:spPr>
          <a:xfrm>
            <a:off x="761999" y="659422"/>
            <a:ext cx="1959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4. whoami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0C9B2-61EE-A5E6-CAA6-3F46AFEF62E7}"/>
              </a:ext>
            </a:extLst>
          </p:cNvPr>
          <p:cNvSpPr txBox="1"/>
          <p:nvPr/>
        </p:nvSpPr>
        <p:spPr>
          <a:xfrm>
            <a:off x="758681" y="1710353"/>
            <a:ext cx="29542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현재 사용자 출력</a:t>
            </a:r>
          </a:p>
        </p:txBody>
      </p:sp>
      <p:pic>
        <p:nvPicPr>
          <p:cNvPr id="6" name="그림 5" descr="텍스트, 스크린샷, 폰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F12F51C-32E4-7497-75B0-00F40371E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99" y="2290672"/>
            <a:ext cx="5020393" cy="4001937"/>
          </a:xfrm>
          <a:prstGeom prst="rect">
            <a:avLst/>
          </a:prstGeom>
        </p:spPr>
      </p:pic>
      <p:pic>
        <p:nvPicPr>
          <p:cNvPr id="8" name="그림 7" descr="텍스트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B5E0DD1-5929-426A-FB49-29BB15808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229" y="2409093"/>
            <a:ext cx="5652997" cy="301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46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3D1735-A2DF-93B5-4DD5-4364C9C44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F990D1A-7D94-8413-23DF-3A355E7D6DD8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36129F3-B4A2-3456-EB0C-CF9E19043A0E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02DD6EE-40DD-110D-F685-969B106D7BB3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25845351-FD7E-225C-9F09-95A70C5CCF36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48568-778A-BC45-0D89-EB66CC069C4F}"/>
              </a:ext>
            </a:extLst>
          </p:cNvPr>
          <p:cNvSpPr txBox="1"/>
          <p:nvPr/>
        </p:nvSpPr>
        <p:spPr>
          <a:xfrm>
            <a:off x="761999" y="659422"/>
            <a:ext cx="1959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5. echo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3E814-707E-5932-84BA-C0DCE5E51BC0}"/>
              </a:ext>
            </a:extLst>
          </p:cNvPr>
          <p:cNvSpPr txBox="1"/>
          <p:nvPr/>
        </p:nvSpPr>
        <p:spPr>
          <a:xfrm>
            <a:off x="816191" y="1523447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문자열 출력</a:t>
            </a:r>
          </a:p>
        </p:txBody>
      </p:sp>
      <p:pic>
        <p:nvPicPr>
          <p:cNvPr id="10" name="그림 9" descr="텍스트, 스크린샷, 소프트웨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BFBD2F1-7537-C609-F7AC-76D2E0CFC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10" y="2032163"/>
            <a:ext cx="4741832" cy="4069151"/>
          </a:xfrm>
          <a:prstGeom prst="rect">
            <a:avLst/>
          </a:prstGeom>
        </p:spPr>
      </p:pic>
      <p:pic>
        <p:nvPicPr>
          <p:cNvPr id="11" name="그림 10" descr="텍스트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9A8FE51-9008-E546-5438-CD86ED328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484" y="2033126"/>
            <a:ext cx="5490533" cy="33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9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0DF711-449F-548C-F8F6-12CDE8DF2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C4E3364-2564-16B4-DD36-5CB083634BFE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821926B-FEBE-17B9-37D2-04273793C5CF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B902B4D-D22E-648D-BF88-776B0C40C57C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990862E5-7174-D21D-5BC0-2160D79644AE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9CE0C-B183-E8F1-9BE4-1FCBC964CCE8}"/>
              </a:ext>
            </a:extLst>
          </p:cNvPr>
          <p:cNvSpPr txBox="1"/>
          <p:nvPr/>
        </p:nvSpPr>
        <p:spPr>
          <a:xfrm>
            <a:off x="761999" y="659422"/>
            <a:ext cx="1959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6. date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93867-1E12-545E-65BB-54C0FD6F5FFD}"/>
              </a:ext>
            </a:extLst>
          </p:cNvPr>
          <p:cNvSpPr txBox="1"/>
          <p:nvPr/>
        </p:nvSpPr>
        <p:spPr>
          <a:xfrm>
            <a:off x="6586903" y="1848478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현재 시스템 날짜와 시간을 출력</a:t>
            </a:r>
          </a:p>
        </p:txBody>
      </p:sp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A9EDECA-32E0-C889-5E06-A59B3391A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52" y="1519917"/>
            <a:ext cx="5161190" cy="4389665"/>
          </a:xfrm>
          <a:prstGeom prst="rect">
            <a:avLst/>
          </a:prstGeom>
        </p:spPr>
      </p:pic>
      <p:pic>
        <p:nvPicPr>
          <p:cNvPr id="8" name="그림 7" descr="텍스트, 폰트, 화이트, 영수증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28C7871-F44D-2A0B-A07D-3A2A83B5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817" y="4086225"/>
            <a:ext cx="46577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40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DD6B83-EEA3-8B91-F60A-462C814E7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A1909FA-DA61-866C-6151-B4A68DC9DCF7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E300E3D-928B-21D4-1DF9-0844B4821D2B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D773ACC-C55C-DB08-4D54-B6EA0D3EBC4B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AF02080D-1C87-52AC-ADF7-F625B9CEA2EC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ADFB9-3BF9-6983-C786-F2F81FDA1AF0}"/>
              </a:ext>
            </a:extLst>
          </p:cNvPr>
          <p:cNvSpPr txBox="1"/>
          <p:nvPr/>
        </p:nvSpPr>
        <p:spPr>
          <a:xfrm>
            <a:off x="761999" y="659422"/>
            <a:ext cx="1959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7. uname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B4C5B-0836-36C7-5383-A2282B48FA76}"/>
              </a:ext>
            </a:extLst>
          </p:cNvPr>
          <p:cNvSpPr txBox="1"/>
          <p:nvPr/>
        </p:nvSpPr>
        <p:spPr>
          <a:xfrm>
            <a:off x="6092681" y="1710352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커널 이름 출력</a:t>
            </a:r>
          </a:p>
        </p:txBody>
      </p:sp>
      <p:pic>
        <p:nvPicPr>
          <p:cNvPr id="10" name="그림 9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7C24B6-24F3-316C-649F-82A2795D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597479"/>
            <a:ext cx="4286250" cy="4343400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CE25E98-4BAA-290F-2D5B-047478831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079" y="2987321"/>
            <a:ext cx="53816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36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81B06-482E-1242-0E93-79AB258E3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C95F151-B344-24F3-B4BC-EADAF8BCECD1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EC9C1E5-2724-00F6-847D-AF7F16A60DD3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34D4A12-EC5E-952E-9AA0-2644B6DC1CF2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4C5E59DA-9EA4-4D48-6ED3-C16C41602634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83CC4-8CB0-9C7F-A91A-76FEBA6E6C61}"/>
              </a:ext>
            </a:extLst>
          </p:cNvPr>
          <p:cNvSpPr txBox="1"/>
          <p:nvPr/>
        </p:nvSpPr>
        <p:spPr>
          <a:xfrm>
            <a:off x="761999" y="659422"/>
            <a:ext cx="1959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8. exit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FC433-F842-669A-9989-FC6AE0C2303D}"/>
              </a:ext>
            </a:extLst>
          </p:cNvPr>
          <p:cNvSpPr txBox="1"/>
          <p:nvPr/>
        </p:nvSpPr>
        <p:spPr>
          <a:xfrm>
            <a:off x="6710908" y="1854126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프로그램 종료</a:t>
            </a:r>
          </a:p>
        </p:txBody>
      </p:sp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1E51BBF-BF3A-F013-190E-087A5572D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81" y="1715503"/>
            <a:ext cx="5495925" cy="4135108"/>
          </a:xfrm>
          <a:prstGeom prst="rect">
            <a:avLst/>
          </a:prstGeom>
        </p:spPr>
      </p:pic>
      <p:pic>
        <p:nvPicPr>
          <p:cNvPr id="8" name="그림 7" descr="텍스트, 폰트, 화이트, 대수학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FE591C2-097D-D02F-EC0C-10DCC2E6C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93" y="3425406"/>
            <a:ext cx="3886200" cy="203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4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E2435E-BC16-6DC0-2D8E-63EC6A038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91F8264-EF5A-4433-E267-64E7961D202F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35CFE0B-342D-450E-9A0B-C15EA6581698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47EFC6F-5C62-DDFE-0574-0F9FA8C0077D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ECFCC03A-045C-9350-884A-1CD15826187E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87EA0-9FA2-EC7F-8ED2-3027FC1F9897}"/>
              </a:ext>
            </a:extLst>
          </p:cNvPr>
          <p:cNvSpPr txBox="1"/>
          <p:nvPr/>
        </p:nvSpPr>
        <p:spPr>
          <a:xfrm>
            <a:off x="776940" y="672353"/>
            <a:ext cx="21515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>
                <a:ea typeface="맑은 고딕"/>
              </a:rPr>
              <a:t>2주차</a:t>
            </a:r>
          </a:p>
        </p:txBody>
      </p:sp>
      <p:pic>
        <p:nvPicPr>
          <p:cNvPr id="8" name="그림 7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DF10E70-C385-A387-E852-9873A4C3A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57" y="1711176"/>
            <a:ext cx="6857641" cy="2371725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2F74CD0-ACB1-F449-1856-6D42F9088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714" y="4344837"/>
            <a:ext cx="6235101" cy="186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28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741AD7-BFD8-EBC5-9EEC-422F09C99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7260EED-44A3-BDB8-5A42-1D9ED1D7BE24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0576242-9823-CA13-867E-163D1C49587F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94E5779-9747-C233-D9DE-BF92ABBA756A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703BF2CC-46D1-2A70-345D-3F5AB1F36CC0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246F7-7A98-030B-068C-F0B634541F10}"/>
              </a:ext>
            </a:extLst>
          </p:cNvPr>
          <p:cNvSpPr txBox="1"/>
          <p:nvPr/>
        </p:nvSpPr>
        <p:spPr>
          <a:xfrm>
            <a:off x="761999" y="659422"/>
            <a:ext cx="1959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9. </a:t>
            </a:r>
            <a:r>
              <a:rPr lang="ko-KR" altLang="en-US" sz="2800" b="1" dirty="0" err="1">
                <a:ea typeface="맑은 고딕"/>
              </a:rPr>
              <a:t>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DBF95-663D-7F08-9D65-8BD83329901D}"/>
              </a:ext>
            </a:extLst>
          </p:cNvPr>
          <p:cNvSpPr txBox="1"/>
          <p:nvPr/>
        </p:nvSpPr>
        <p:spPr>
          <a:xfrm>
            <a:off x="6840304" y="1854126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파일 삭제 </a:t>
            </a:r>
          </a:p>
        </p:txBody>
      </p:sp>
      <p:pic>
        <p:nvPicPr>
          <p:cNvPr id="10" name="그림 9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02345BA-1571-EF58-6BFD-1A38EB63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3" y="1601561"/>
            <a:ext cx="5514975" cy="4362450"/>
          </a:xfrm>
          <a:prstGeom prst="rect">
            <a:avLst/>
          </a:prstGeom>
        </p:spPr>
      </p:pic>
      <p:pic>
        <p:nvPicPr>
          <p:cNvPr id="11" name="그림 10" descr="텍스트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D4FF806-5BE2-4795-A5D5-A8D50747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399" y="3424045"/>
            <a:ext cx="4589690" cy="199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23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64A2CB-DCBA-A90A-4DC9-BAB64860C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674F86F-D752-9446-AFBD-4A23E7CFC39F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E8BE3AF-0F74-F2CA-E0E3-77530E5A8328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7625C21-14A5-465C-EB9B-4FE8EB9D8D14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E1F91F07-349F-6DF8-599F-49CDC9DB9C59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323FC-995A-0E0C-0840-F3836234731E}"/>
              </a:ext>
            </a:extLst>
          </p:cNvPr>
          <p:cNvSpPr txBox="1"/>
          <p:nvPr/>
        </p:nvSpPr>
        <p:spPr>
          <a:xfrm>
            <a:off x="761999" y="659422"/>
            <a:ext cx="1959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10. </a:t>
            </a:r>
            <a:r>
              <a:rPr lang="ko-KR" altLang="en-US" sz="2800" b="1" dirty="0" err="1">
                <a:ea typeface="맑은 고딕"/>
              </a:rPr>
              <a:t>rmdir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8B987-4C13-8F02-0B31-F1AD7D7DD979}"/>
              </a:ext>
            </a:extLst>
          </p:cNvPr>
          <p:cNvSpPr txBox="1"/>
          <p:nvPr/>
        </p:nvSpPr>
        <p:spPr>
          <a:xfrm>
            <a:off x="7257247" y="1710352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디렉토리 삭제</a:t>
            </a:r>
          </a:p>
        </p:txBody>
      </p:sp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C654D3B-9C7D-01F2-FE6F-6DC406030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21" y="1592036"/>
            <a:ext cx="5981700" cy="4381500"/>
          </a:xfrm>
          <a:prstGeom prst="rect">
            <a:avLst/>
          </a:prstGeom>
        </p:spPr>
      </p:pic>
      <p:pic>
        <p:nvPicPr>
          <p:cNvPr id="8" name="그림 7" descr="텍스트, 폰트, 화이트, 영수증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1778120-FEF5-7863-095F-3881E528D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409" y="3213827"/>
            <a:ext cx="3886200" cy="26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4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525031-51A2-6D3D-F5D2-BD34102FD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EF985E0-0C6E-269B-C936-A88DB59D531C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38C33D9-0348-00EC-6210-7FC60F268862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5FCC47D-A523-C7A6-13BC-CD865EDA6CAC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4E524A2D-2C02-A7F5-BC81-9FCAF507A9F5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E9D09-2684-2DE2-016F-CB67CDF7C3FF}"/>
              </a:ext>
            </a:extLst>
          </p:cNvPr>
          <p:cNvSpPr txBox="1"/>
          <p:nvPr/>
        </p:nvSpPr>
        <p:spPr>
          <a:xfrm>
            <a:off x="761999" y="659422"/>
            <a:ext cx="1959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11. cat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AD14D-6510-4622-5274-023F2455C992}"/>
              </a:ext>
            </a:extLst>
          </p:cNvPr>
          <p:cNvSpPr txBox="1"/>
          <p:nvPr/>
        </p:nvSpPr>
        <p:spPr>
          <a:xfrm>
            <a:off x="6480870" y="1710352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파일 내용 출력</a:t>
            </a:r>
          </a:p>
        </p:txBody>
      </p:sp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FE61538-447A-69D3-515D-847CF192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02" y="1541690"/>
            <a:ext cx="5095875" cy="4699908"/>
          </a:xfrm>
          <a:prstGeom prst="rect">
            <a:avLst/>
          </a:prstGeom>
        </p:spPr>
      </p:pic>
      <p:pic>
        <p:nvPicPr>
          <p:cNvPr id="8" name="그림 7" descr="텍스트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093EFE1-7165-8D5C-3A1E-5F26846C6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910" y="3265214"/>
            <a:ext cx="4281577" cy="24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9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18C054-5D94-5319-967C-9E2552D06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09706AF-B81D-07F7-FAA0-2AA3CE46647B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5C1173C-BAD4-0210-2859-E5DBE898F7C6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4BF6504-DE11-6A38-E88D-9341A7A17164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8DEA38AA-F178-6ECA-398F-76FB91C29FAB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8908D-CDF8-3219-D33F-A9709D1C4149}"/>
              </a:ext>
            </a:extLst>
          </p:cNvPr>
          <p:cNvSpPr txBox="1"/>
          <p:nvPr/>
        </p:nvSpPr>
        <p:spPr>
          <a:xfrm>
            <a:off x="761999" y="659422"/>
            <a:ext cx="1959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12. head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07374B-B2EA-9F6C-A7A1-28CFD644D7F6}"/>
              </a:ext>
            </a:extLst>
          </p:cNvPr>
          <p:cNvSpPr txBox="1"/>
          <p:nvPr/>
        </p:nvSpPr>
        <p:spPr>
          <a:xfrm>
            <a:off x="5129398" y="1710352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파일의 처음 </a:t>
            </a:r>
            <a:r>
              <a:rPr lang="ko-KR" altLang="en-US" b="1" dirty="0" err="1">
                <a:ea typeface="맑은 고딕"/>
              </a:rPr>
              <a:t>N줄</a:t>
            </a:r>
            <a:r>
              <a:rPr lang="ko-KR" altLang="en-US" b="1" dirty="0">
                <a:ea typeface="맑은 고딕"/>
              </a:rPr>
              <a:t>(기본 10줄)을 출력</a:t>
            </a:r>
          </a:p>
        </p:txBody>
      </p:sp>
      <p:pic>
        <p:nvPicPr>
          <p:cNvPr id="10" name="그림 9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A1E81AC-B728-03B1-7274-42B10D5A3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62" y="1428749"/>
            <a:ext cx="3670006" cy="4898572"/>
          </a:xfrm>
          <a:prstGeom prst="rect">
            <a:avLst/>
          </a:prstGeom>
        </p:spPr>
      </p:pic>
      <p:pic>
        <p:nvPicPr>
          <p:cNvPr id="11" name="그림 10" descr="텍스트, 폰트, 화이트, 대수학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E96E164-EAA5-48FE-4ACC-665DD9184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714" y="3172056"/>
            <a:ext cx="6457950" cy="278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68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309C8E-CC9F-11BF-73B9-DECA1E253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CD9E3A7-9D7C-B10E-654B-A7085AF2ABEF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DC34AF2-8FAD-8822-DA45-4423DAF3E08D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CFE43D7-B1CF-A3EC-9473-6DA53DD8406A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FCA41BCB-0920-502E-19E4-40A81B42E8A8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22DC0-A651-4B9C-FE55-6B03BAF0CACF}"/>
              </a:ext>
            </a:extLst>
          </p:cNvPr>
          <p:cNvSpPr txBox="1"/>
          <p:nvPr/>
        </p:nvSpPr>
        <p:spPr>
          <a:xfrm>
            <a:off x="761999" y="659422"/>
            <a:ext cx="1959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13. tail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4F1F6-0BD8-7B46-88B5-C695017F2094}"/>
              </a:ext>
            </a:extLst>
          </p:cNvPr>
          <p:cNvSpPr txBox="1"/>
          <p:nvPr/>
        </p:nvSpPr>
        <p:spPr>
          <a:xfrm>
            <a:off x="7070342" y="1710352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파일의 마지막 </a:t>
            </a:r>
            <a:r>
              <a:rPr lang="ko-KR" altLang="en-US" b="1" dirty="0" err="1">
                <a:ea typeface="맑은 고딕"/>
              </a:rPr>
              <a:t>N줄</a:t>
            </a:r>
            <a:r>
              <a:rPr lang="ko-KR" altLang="en-US" b="1" dirty="0">
                <a:ea typeface="맑은 고딕"/>
              </a:rPr>
              <a:t>(기본 10줄)을 출력</a:t>
            </a:r>
          </a:p>
        </p:txBody>
      </p:sp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A2FF254-176D-2611-54AD-578DABDD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01" y="1541689"/>
            <a:ext cx="2891520" cy="4589252"/>
          </a:xfrm>
          <a:prstGeom prst="rect">
            <a:avLst/>
          </a:prstGeom>
        </p:spPr>
      </p:pic>
      <p:pic>
        <p:nvPicPr>
          <p:cNvPr id="8" name="그림 7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1D3E713-7B9B-9D45-DF93-C5E750B90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308" y="1541009"/>
            <a:ext cx="2962275" cy="4590613"/>
          </a:xfrm>
          <a:prstGeom prst="rect">
            <a:avLst/>
          </a:prstGeom>
        </p:spPr>
      </p:pic>
      <p:pic>
        <p:nvPicPr>
          <p:cNvPr id="12" name="그림 11" descr="텍스트, 폰트, 화이트, 대수학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1B0BCFB-DA18-3AE9-3DD3-19AF7360E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309" y="2877706"/>
            <a:ext cx="4133850" cy="270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3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9A62A3-238B-36E1-85BC-7936B0706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B3E791F-46BD-F668-FCA9-4239A102B9DC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6C620F2-B275-5ADC-9AAF-57756EAEE782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D08C19F-A88F-2C02-3EB8-0A6A7CE0A99C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1F0C3BE8-7364-E689-FF59-376788200B5B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970EB-D8E7-5AC6-402E-C3372ECADC43}"/>
              </a:ext>
            </a:extLst>
          </p:cNvPr>
          <p:cNvSpPr txBox="1"/>
          <p:nvPr/>
        </p:nvSpPr>
        <p:spPr>
          <a:xfrm>
            <a:off x="761999" y="659422"/>
            <a:ext cx="1959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14. who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E9EC54-8BA0-3E69-98DE-01CA766B7441}"/>
              </a:ext>
            </a:extLst>
          </p:cNvPr>
          <p:cNvSpPr txBox="1"/>
          <p:nvPr/>
        </p:nvSpPr>
        <p:spPr>
          <a:xfrm>
            <a:off x="6969700" y="1710352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현재 로그인한 사용자 정보</a:t>
            </a:r>
          </a:p>
        </p:txBody>
      </p:sp>
      <p:pic>
        <p:nvPicPr>
          <p:cNvPr id="10" name="그림 9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1BD3E0C-BA5D-7F79-E2EB-3A4B2F34C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2" y="1606695"/>
            <a:ext cx="5888183" cy="4448175"/>
          </a:xfrm>
          <a:prstGeom prst="rect">
            <a:avLst/>
          </a:prstGeom>
        </p:spPr>
      </p:pic>
      <p:pic>
        <p:nvPicPr>
          <p:cNvPr id="11" name="그림 10" descr="텍스트, 폰트, 스크린샷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3CFFB71-01A5-400F-7E0D-7320B987D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581" y="2635804"/>
            <a:ext cx="4795062" cy="330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00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57527E-1EBE-334A-7CCB-261685048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21C9C78-D6F3-F7F6-1C20-41DF580E103A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17B4EF5-562B-901A-58C9-07496E1D4083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FF884A6-D0C9-710F-162A-715870C05045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DEAC4009-1D65-35FC-53B8-DD966376C41A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A73EE-987A-6EED-0BED-ADB1B607CA5A}"/>
              </a:ext>
            </a:extLst>
          </p:cNvPr>
          <p:cNvSpPr txBox="1"/>
          <p:nvPr/>
        </p:nvSpPr>
        <p:spPr>
          <a:xfrm>
            <a:off x="761999" y="728694"/>
            <a:ext cx="2527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15. basename</a:t>
            </a:r>
            <a:endParaRPr 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92DC0-6213-24C2-1ACD-86CBA804210F}"/>
              </a:ext>
            </a:extLst>
          </p:cNvPr>
          <p:cNvSpPr txBox="1"/>
          <p:nvPr/>
        </p:nvSpPr>
        <p:spPr>
          <a:xfrm>
            <a:off x="6610789" y="1710352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경로 문자열에서 마지막 파일명만 추출</a:t>
            </a:r>
          </a:p>
        </p:txBody>
      </p:sp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CD6B4FC-2EF7-122C-EFC8-3AAA37565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6" y="1418790"/>
            <a:ext cx="5174673" cy="4990235"/>
          </a:xfrm>
          <a:prstGeom prst="rect">
            <a:avLst/>
          </a:prstGeom>
        </p:spPr>
      </p:pic>
      <p:pic>
        <p:nvPicPr>
          <p:cNvPr id="8" name="그림 7" descr="텍스트, 폰트, 화이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CC8B823-6E62-D65D-8217-5B967361D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017" y="2869231"/>
            <a:ext cx="4238625" cy="296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12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1F2238-7240-44C5-03C8-54BB7C9DC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AF75414-1AB0-04B4-F98C-83E67BDC759D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8F796B9-83A0-39C7-C0EF-C5DBD12E8444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8C4DAE5-EB6F-ECAB-ED7F-A0DECC7FBE0B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275C340C-4098-BBDA-C18C-1F5F1876D17B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51AFD-5FFD-8285-5201-176D749A750A}"/>
              </a:ext>
            </a:extLst>
          </p:cNvPr>
          <p:cNvSpPr txBox="1"/>
          <p:nvPr/>
        </p:nvSpPr>
        <p:spPr>
          <a:xfrm>
            <a:off x="761999" y="728694"/>
            <a:ext cx="2527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16. dirname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6AD99-82A5-5708-6841-4A42C82A77EE}"/>
              </a:ext>
            </a:extLst>
          </p:cNvPr>
          <p:cNvSpPr txBox="1"/>
          <p:nvPr/>
        </p:nvSpPr>
        <p:spPr>
          <a:xfrm>
            <a:off x="6351996" y="1710352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경로에서 디렉토리만 출력</a:t>
            </a:r>
          </a:p>
        </p:txBody>
      </p:sp>
      <p:pic>
        <p:nvPicPr>
          <p:cNvPr id="10" name="그림 9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396FF29-BFC3-0054-46FC-C82FCD8DC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76" y="1426054"/>
            <a:ext cx="4938084" cy="4868534"/>
          </a:xfrm>
          <a:prstGeom prst="rect">
            <a:avLst/>
          </a:prstGeom>
        </p:spPr>
      </p:pic>
      <p:pic>
        <p:nvPicPr>
          <p:cNvPr id="11" name="그림 10" descr="텍스트, 폰트, 화이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6368D7D-68C9-218B-4DA0-B03A9EF51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683" y="2925433"/>
            <a:ext cx="4152900" cy="280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70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829D3E-B817-2A3E-F868-FEACEEE89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3F29D17-51C4-7611-2D3E-49774F21227A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F8253C9-E34C-FD5C-D22F-D52507AEDDBB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9FD14CF-8F02-A7F6-9D41-881163655EAA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DC380360-AF34-D04D-A73F-57BA36CA5684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A8BD5-186B-6262-7789-02EEE88A543A}"/>
              </a:ext>
            </a:extLst>
          </p:cNvPr>
          <p:cNvSpPr txBox="1"/>
          <p:nvPr/>
        </p:nvSpPr>
        <p:spPr>
          <a:xfrm>
            <a:off x="761999" y="728694"/>
            <a:ext cx="2527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17. sleep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1A99F-D88A-71C6-A694-74073450CFFF}"/>
              </a:ext>
            </a:extLst>
          </p:cNvPr>
          <p:cNvSpPr txBox="1"/>
          <p:nvPr/>
        </p:nvSpPr>
        <p:spPr>
          <a:xfrm>
            <a:off x="6711430" y="2069786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지정한 시간동안 프로그램을 일시 중지</a:t>
            </a:r>
          </a:p>
        </p:txBody>
      </p:sp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58030F5-866D-F793-6179-CFE7A43C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39" y="1550059"/>
            <a:ext cx="5318544" cy="4476750"/>
          </a:xfrm>
          <a:prstGeom prst="rect">
            <a:avLst/>
          </a:prstGeom>
        </p:spPr>
      </p:pic>
      <p:pic>
        <p:nvPicPr>
          <p:cNvPr id="8" name="그림 7" descr="텍스트, 폰트, 화이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6A79A91-98C4-918D-3409-4C18551F2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425" y="3422889"/>
            <a:ext cx="3429000" cy="222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44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D9E7EB-E62D-ED5F-6E7D-951FD7C36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25A09A3-3385-86F1-0021-4B10B14D74D3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CCE08F6-8117-BF35-8FF5-568B21484C56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1F3D105-A2B0-B466-2A5B-67D1DD6EFB4F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4807BAA9-17AF-3979-13CF-F5D945AE2460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91F1D-4399-5157-770D-16C3977B2989}"/>
              </a:ext>
            </a:extLst>
          </p:cNvPr>
          <p:cNvSpPr txBox="1"/>
          <p:nvPr/>
        </p:nvSpPr>
        <p:spPr>
          <a:xfrm>
            <a:off x="761999" y="728694"/>
            <a:ext cx="2527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18. df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0DD1A-725A-54DC-BF20-BCC5E223EA69}"/>
              </a:ext>
            </a:extLst>
          </p:cNvPr>
          <p:cNvSpPr txBox="1"/>
          <p:nvPr/>
        </p:nvSpPr>
        <p:spPr>
          <a:xfrm>
            <a:off x="6093204" y="1710352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디스크 사용량</a:t>
            </a:r>
          </a:p>
        </p:txBody>
      </p:sp>
      <p:pic>
        <p:nvPicPr>
          <p:cNvPr id="10" name="그림 9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D1B4831-5C9B-4BA1-216A-3A0437DE0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18" y="1428301"/>
            <a:ext cx="4340525" cy="4835286"/>
          </a:xfrm>
          <a:prstGeom prst="rect">
            <a:avLst/>
          </a:prstGeom>
        </p:spPr>
      </p:pic>
      <p:pic>
        <p:nvPicPr>
          <p:cNvPr id="11" name="그림 10" descr="텍스트, 폰트, 스크린샷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6DF1629-4177-0198-C5E5-9F6FD63C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626" y="2858514"/>
            <a:ext cx="4924425" cy="301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3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854E0E-6CB1-1A27-CCAA-61012AE48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3996893-FA2F-3FDA-4FAD-7E98DE33AC4C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649EB6E-0FBA-11ED-5C5B-2EAA699BA446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F4935B0-0664-D638-7E45-42CBEC03250F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27FC4713-5BF2-B7C7-632C-362FD734B856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DDBC2-0489-73B0-0E04-FC2F3DF8394E}"/>
              </a:ext>
            </a:extLst>
          </p:cNvPr>
          <p:cNvSpPr txBox="1"/>
          <p:nvPr/>
        </p:nvSpPr>
        <p:spPr>
          <a:xfrm>
            <a:off x="776940" y="672353"/>
            <a:ext cx="21515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>
                <a:ea typeface="맑은 고딕"/>
              </a:rPr>
              <a:t>3주차</a:t>
            </a:r>
          </a:p>
        </p:txBody>
      </p:sp>
      <p:pic>
        <p:nvPicPr>
          <p:cNvPr id="5" name="그림 4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853E123-08A8-CBEE-88FA-38BB4D44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34" y="1715758"/>
            <a:ext cx="6781800" cy="2305050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6B5A273-7AAD-C1E2-24DC-22E832C43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935" y="4033208"/>
            <a:ext cx="7112659" cy="229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1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5FDA37-CB5C-CCF4-C116-759A7A8CB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89904FD-EC6B-F400-9308-0C7E5C434C83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9A31429-4EBF-31E6-8E25-16E1CC842F05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4AD6870-8CEA-8FAD-58A4-6868C925DEE3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09E32A98-0DFC-8461-0CAA-FB978EA89E50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7C429-E207-E799-9098-A030291A2E84}"/>
              </a:ext>
            </a:extLst>
          </p:cNvPr>
          <p:cNvSpPr txBox="1"/>
          <p:nvPr/>
        </p:nvSpPr>
        <p:spPr>
          <a:xfrm>
            <a:off x="761999" y="728694"/>
            <a:ext cx="2527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19. uptime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7AE09-ED7E-0DE9-039A-A3689A613940}"/>
              </a:ext>
            </a:extLst>
          </p:cNvPr>
          <p:cNvSpPr txBox="1"/>
          <p:nvPr/>
        </p:nvSpPr>
        <p:spPr>
          <a:xfrm>
            <a:off x="6495770" y="1926013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시스템이 부팅된 후 경과 시간</a:t>
            </a:r>
          </a:p>
        </p:txBody>
      </p:sp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A8CC1B0-1CC0-CF62-D3EB-0D607839D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96" y="1555977"/>
            <a:ext cx="5011023" cy="4684940"/>
          </a:xfrm>
          <a:prstGeom prst="rect">
            <a:avLst/>
          </a:prstGeom>
        </p:spPr>
      </p:pic>
      <p:pic>
        <p:nvPicPr>
          <p:cNvPr id="8" name="그림 7" descr="텍스트, 폰트, 화이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EC7D3EE-089A-133E-9F58-AF446DB5F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38" y="3013905"/>
            <a:ext cx="4162425" cy="271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92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8E12EF-2790-30D7-13CF-6570D42CB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DF508A9-455A-FA7F-5351-2B4F60C5175C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0A2FB7B-A998-5E59-BA12-81F9586222FF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2425E57-D7FA-DB71-04C2-97FDCE03148F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3A0C7EDB-5BA2-B81C-07C4-505183A1DEF8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67BEC-7CD6-5879-C0FD-69F5778E54BE}"/>
              </a:ext>
            </a:extLst>
          </p:cNvPr>
          <p:cNvSpPr txBox="1"/>
          <p:nvPr/>
        </p:nvSpPr>
        <p:spPr>
          <a:xfrm>
            <a:off x="761999" y="728694"/>
            <a:ext cx="2527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20. which</a:t>
            </a:r>
            <a:endParaRPr 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F9288-CD2A-7877-C627-657FC687345D}"/>
              </a:ext>
            </a:extLst>
          </p:cNvPr>
          <p:cNvSpPr txBox="1"/>
          <p:nvPr/>
        </p:nvSpPr>
        <p:spPr>
          <a:xfrm>
            <a:off x="5834411" y="1940390"/>
            <a:ext cx="53601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주어진 명령어가 어디에 있는지 찾아 경로를 출력</a:t>
            </a:r>
          </a:p>
        </p:txBody>
      </p:sp>
      <p:pic>
        <p:nvPicPr>
          <p:cNvPr id="10" name="그림 9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07A236F-9F57-D291-86F6-2299CF3B7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74" y="1356863"/>
            <a:ext cx="4890900" cy="5055182"/>
          </a:xfrm>
          <a:prstGeom prst="rect">
            <a:avLst/>
          </a:prstGeom>
        </p:spPr>
      </p:pic>
      <p:pic>
        <p:nvPicPr>
          <p:cNvPr id="11" name="그림 10" descr="텍스트, 폰트, 화이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922F753-AF06-D244-A51F-0B1F46FAC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006" y="2966730"/>
            <a:ext cx="5353050" cy="282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76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88127C-01DC-0911-EAE3-DFD9098F3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322CF66-DF48-00A1-595F-B92E05B2B69A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2BC66DC-D28F-A0C5-BDE4-5C132B7AB82A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68C6CC5-AE5C-6364-6B5B-5254B29F9DEE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5E93396F-C420-E2CF-2576-9855C6C88C5D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B330A8-685F-A9B5-93E0-0D41F895A8A9}"/>
              </a:ext>
            </a:extLst>
          </p:cNvPr>
          <p:cNvSpPr txBox="1"/>
          <p:nvPr/>
        </p:nvSpPr>
        <p:spPr>
          <a:xfrm>
            <a:off x="761999" y="728694"/>
            <a:ext cx="2527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21. grep</a:t>
            </a:r>
            <a:endParaRPr 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3D8A8E-B7C3-2E5B-F4D7-EF1C082ACE95}"/>
              </a:ext>
            </a:extLst>
          </p:cNvPr>
          <p:cNvSpPr txBox="1"/>
          <p:nvPr/>
        </p:nvSpPr>
        <p:spPr>
          <a:xfrm>
            <a:off x="6280109" y="1897258"/>
            <a:ext cx="53601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파일에서 특정 문자열이 포함된 줄을 출력</a:t>
            </a:r>
          </a:p>
        </p:txBody>
      </p:sp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EE32BB1-7B34-3656-F68E-62251125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99" y="1430880"/>
            <a:ext cx="5018083" cy="4994952"/>
          </a:xfrm>
          <a:prstGeom prst="rect">
            <a:avLst/>
          </a:prstGeom>
        </p:spPr>
      </p:pic>
      <p:pic>
        <p:nvPicPr>
          <p:cNvPr id="8" name="그림 7" descr="텍스트, 폰트, 화이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C01BDF6-0905-3DF2-1918-F5AD09782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860" y="3032455"/>
            <a:ext cx="4088920" cy="28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34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90475B-FDB6-92EE-0051-4BEA35FE3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C13EAA8-C429-B98F-DAEE-A2A6A01647DE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0D4464E-F6FA-7DA0-1FB7-8A1BD3742819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FFB9C18-DC9B-A2CC-5F02-F80CC1848DE2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C9A6C806-F9B9-2698-27DC-C5F00F404F30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DD1A0-25B1-C55F-A34F-D0650A32A5AA}"/>
              </a:ext>
            </a:extLst>
          </p:cNvPr>
          <p:cNvSpPr txBox="1"/>
          <p:nvPr/>
        </p:nvSpPr>
        <p:spPr>
          <a:xfrm>
            <a:off x="761999" y="728694"/>
            <a:ext cx="2527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22. </a:t>
            </a:r>
            <a:r>
              <a:rPr lang="ko-KR" altLang="en-US" sz="2800" b="1" dirty="0" err="1">
                <a:ea typeface="맑은 고딕"/>
              </a:rPr>
              <a:t>ps</a:t>
            </a:r>
            <a:r>
              <a:rPr lang="ko-KR" altLang="en-US" sz="2800" b="1" dirty="0">
                <a:ea typeface="맑은 고딕"/>
              </a:rPr>
              <a:t> </a:t>
            </a:r>
            <a:endParaRPr 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5B069-1B1B-35C7-62C2-979828E16AD1}"/>
              </a:ext>
            </a:extLst>
          </p:cNvPr>
          <p:cNvSpPr txBox="1"/>
          <p:nvPr/>
        </p:nvSpPr>
        <p:spPr>
          <a:xfrm>
            <a:off x="5805656" y="1926013"/>
            <a:ext cx="53601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현재 실행중인 프로세스 목록을 출력</a:t>
            </a:r>
          </a:p>
        </p:txBody>
      </p:sp>
      <p:pic>
        <p:nvPicPr>
          <p:cNvPr id="10" name="그림 9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1E7059A-0C2B-8C5F-1858-F0095A7DD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16" y="1356864"/>
            <a:ext cx="4770812" cy="5055951"/>
          </a:xfrm>
          <a:prstGeom prst="rect">
            <a:avLst/>
          </a:prstGeom>
        </p:spPr>
      </p:pic>
      <p:pic>
        <p:nvPicPr>
          <p:cNvPr id="11" name="그림 10" descr="텍스트, 폰트, 스크린샷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4A7725D-4CC5-5CF3-7EC8-AA24A6344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607" y="3043341"/>
            <a:ext cx="5600700" cy="25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06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E0BB15-96F8-683E-B8A3-9BCBD7B72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E1A05BF-97E7-1A77-2A6F-335F126294F4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319D00C-D079-3814-1FC7-4AABC1A944B1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085366C-2539-5BFB-6369-8B464ECADE97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C2EBA9E4-40AB-E27F-6F4A-1E38E9A703B8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F92C3-E9D4-435B-F9BC-A1DB3328CADF}"/>
              </a:ext>
            </a:extLst>
          </p:cNvPr>
          <p:cNvSpPr txBox="1"/>
          <p:nvPr/>
        </p:nvSpPr>
        <p:spPr>
          <a:xfrm>
            <a:off x="761999" y="728694"/>
            <a:ext cx="2527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23. touch</a:t>
            </a:r>
            <a:endParaRPr 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77572-B401-97EE-77B0-22D14A89D003}"/>
              </a:ext>
            </a:extLst>
          </p:cNvPr>
          <p:cNvSpPr txBox="1"/>
          <p:nvPr/>
        </p:nvSpPr>
        <p:spPr>
          <a:xfrm>
            <a:off x="7185883" y="2055409"/>
            <a:ext cx="42405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파일을 생성하거나, 파일의 존재 경우 </a:t>
            </a:r>
            <a:endParaRPr lang="ko-KR"/>
          </a:p>
          <a:p>
            <a:r>
              <a:rPr lang="ko-KR" altLang="en-US" b="1" dirty="0">
                <a:ea typeface="맑은 고딕"/>
              </a:rPr>
              <a:t>수정 시간을 갱신</a:t>
            </a:r>
            <a:endParaRPr lang="ko-KR"/>
          </a:p>
        </p:txBody>
      </p:sp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6A91EDF-1A5B-1D10-F274-1713B7AD4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39" y="1571625"/>
            <a:ext cx="6071508" cy="4286250"/>
          </a:xfrm>
          <a:prstGeom prst="rect">
            <a:avLst/>
          </a:prstGeom>
        </p:spPr>
      </p:pic>
      <p:pic>
        <p:nvPicPr>
          <p:cNvPr id="8" name="그림 7" descr="텍스트, 폰트, 스크린샷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9B3DDA7-333B-D4E5-5482-A7786E0F6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094" y="3424726"/>
            <a:ext cx="43243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08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BE7035-3AEA-C513-C347-484DE32DE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37E534A-4001-5A0B-88CE-4C3551982984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F7F1717-5CE4-DEC8-0E2B-B821A2F75689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539C6BC-E71C-7896-1BAE-EFCEDCE6522A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2724FE9C-922C-24EF-AC99-0AF089A720F9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B234A-846A-F7E3-40B1-E8AE2760CF75}"/>
              </a:ext>
            </a:extLst>
          </p:cNvPr>
          <p:cNvSpPr txBox="1"/>
          <p:nvPr/>
        </p:nvSpPr>
        <p:spPr>
          <a:xfrm>
            <a:off x="761999" y="728694"/>
            <a:ext cx="2527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24. history</a:t>
            </a:r>
            <a:endParaRPr 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96C38-DD42-3234-15A6-4744A83B0F04}"/>
              </a:ext>
            </a:extLst>
          </p:cNvPr>
          <p:cNvSpPr txBox="1"/>
          <p:nvPr/>
        </p:nvSpPr>
        <p:spPr>
          <a:xfrm>
            <a:off x="5403090" y="1897258"/>
            <a:ext cx="58364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사용자가 입력한 명령어의 기록</a:t>
            </a:r>
          </a:p>
        </p:txBody>
      </p:sp>
      <p:pic>
        <p:nvPicPr>
          <p:cNvPr id="10" name="그림 9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1D36D6D-78E1-9384-C0BC-0E19B008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1519918"/>
            <a:ext cx="4048125" cy="4743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7AEF6E-4198-5FAC-F68B-6CCEBD920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149" y="4141553"/>
            <a:ext cx="6117771" cy="71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46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54861E-067B-1BF4-7E2F-D8320F4DF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65BF50A-8AB4-DAEC-EEDF-C2FBED4662A5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8A44B2D-8F94-F04C-329A-1F81940C7975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0855190-62A7-F349-9FAE-70EEB76E683D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9418C393-9A9F-8F83-890F-5891A44D6D6C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2810F-5E87-2935-1297-2798846D3309}"/>
              </a:ext>
            </a:extLst>
          </p:cNvPr>
          <p:cNvSpPr txBox="1"/>
          <p:nvPr/>
        </p:nvSpPr>
        <p:spPr>
          <a:xfrm>
            <a:off x="761999" y="728694"/>
            <a:ext cx="2527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25. cp </a:t>
            </a:r>
            <a:endParaRPr 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4D702-E825-92B1-9AFD-D3A937EDC4C4}"/>
              </a:ext>
            </a:extLst>
          </p:cNvPr>
          <p:cNvSpPr txBox="1"/>
          <p:nvPr/>
        </p:nvSpPr>
        <p:spPr>
          <a:xfrm>
            <a:off x="6093204" y="1882881"/>
            <a:ext cx="58364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파일을 복사</a:t>
            </a:r>
          </a:p>
        </p:txBody>
      </p:sp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BF4BBDD-D598-6ED6-B16F-FA6DD6BF7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66" y="1360714"/>
            <a:ext cx="4738918" cy="5066479"/>
          </a:xfrm>
          <a:prstGeom prst="rect">
            <a:avLst/>
          </a:prstGeom>
        </p:spPr>
      </p:pic>
      <p:pic>
        <p:nvPicPr>
          <p:cNvPr id="8" name="그림 7" descr="텍스트, 폰트, 스크린샷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7FF56D8-4532-7336-1C67-B325A1DF5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883" y="3428846"/>
            <a:ext cx="5495925" cy="235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22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3F4AE9-E369-AF17-5AFF-D988D5EBA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E476E54-5A0B-EB8D-2576-1D384EC5A0C0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345E0A8-3CFD-66BB-E213-F8A6DF658FA8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6C7B841-D5B6-F64F-1236-B0E0841C40B6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20C21415-8DC4-E53F-F83F-CA9C7AE6A8B5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77AD4-A45D-F907-C696-77467973D34B}"/>
              </a:ext>
            </a:extLst>
          </p:cNvPr>
          <p:cNvSpPr txBox="1"/>
          <p:nvPr/>
        </p:nvSpPr>
        <p:spPr>
          <a:xfrm>
            <a:off x="761999" y="728694"/>
            <a:ext cx="2527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26. mv</a:t>
            </a:r>
            <a:endParaRPr 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A73F9-DB2A-DA82-EF27-F9118B43D65A}"/>
              </a:ext>
            </a:extLst>
          </p:cNvPr>
          <p:cNvSpPr txBox="1"/>
          <p:nvPr/>
        </p:nvSpPr>
        <p:spPr>
          <a:xfrm>
            <a:off x="8183641" y="1718546"/>
            <a:ext cx="3147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파일/디렉토리 이동</a:t>
            </a:r>
          </a:p>
        </p:txBody>
      </p:sp>
      <p:pic>
        <p:nvPicPr>
          <p:cNvPr id="10" name="그림 9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BD9A64F-A85C-BECD-025E-2A7283B4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23307"/>
            <a:ext cx="6286500" cy="3467100"/>
          </a:xfrm>
          <a:prstGeom prst="rect">
            <a:avLst/>
          </a:prstGeom>
        </p:spPr>
      </p:pic>
      <p:pic>
        <p:nvPicPr>
          <p:cNvPr id="11" name="그림 10" descr="텍스트, 폰트, 스크린샷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0817CFB-1AC8-E0A6-B37F-62AA5AE34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04" y="5099546"/>
            <a:ext cx="56959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98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5624AE-8485-65E0-5A0D-D7BB6EE61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86FA58B-56CC-2153-F86B-6A4B66B1D745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53439A6-FF38-A78B-82FD-865E85B52C73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63F98EA-44BD-70CF-ED2B-46B4C8537BCE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277561BC-420E-DBA0-293F-C143B6EA6C41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9C1F-88A3-B18F-6DEA-5B2AFDE5B1F8}"/>
              </a:ext>
            </a:extLst>
          </p:cNvPr>
          <p:cNvSpPr txBox="1"/>
          <p:nvPr/>
        </p:nvSpPr>
        <p:spPr>
          <a:xfrm>
            <a:off x="761999" y="728694"/>
            <a:ext cx="2527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27. stat</a:t>
            </a:r>
            <a:endParaRPr 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E7212D-EBC4-CD2C-E6E0-939E280CABAB}"/>
              </a:ext>
            </a:extLst>
          </p:cNvPr>
          <p:cNvSpPr txBox="1"/>
          <p:nvPr/>
        </p:nvSpPr>
        <p:spPr>
          <a:xfrm>
            <a:off x="6351996" y="1710352"/>
            <a:ext cx="58364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파일/디렉토리 상태 정보 출력</a:t>
            </a:r>
          </a:p>
        </p:txBody>
      </p:sp>
      <p:pic>
        <p:nvPicPr>
          <p:cNvPr id="6" name="그림 5" descr="스크린샷, 텍스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17F2B9D-BB57-2249-0261-EEC5E7FF3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46" y="1356863"/>
            <a:ext cx="5000888" cy="4861602"/>
          </a:xfrm>
          <a:prstGeom prst="rect">
            <a:avLst/>
          </a:prstGeom>
        </p:spPr>
      </p:pic>
      <p:pic>
        <p:nvPicPr>
          <p:cNvPr id="8" name="그림 7" descr="텍스트, 폰트, 스크린샷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3AD02AA-F5E5-C511-6757-25F33DBC7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441" y="3094765"/>
            <a:ext cx="5562779" cy="246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43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2EB529-ADD1-E43B-6740-2D43AB9B7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513A409-0ACF-FD6D-11D2-05219D5E2682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5C11C44-872C-7119-5420-E8EB26C603CB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6C71811-390B-A6C0-F0F5-BF00F9590912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3F40597C-862B-4A3E-3CD2-6CDEC2668258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DB00A-113C-B4A1-9C9D-7D9536850680}"/>
              </a:ext>
            </a:extLst>
          </p:cNvPr>
          <p:cNvSpPr txBox="1"/>
          <p:nvPr/>
        </p:nvSpPr>
        <p:spPr>
          <a:xfrm>
            <a:off x="761999" y="728694"/>
            <a:ext cx="2527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28. </a:t>
            </a:r>
            <a:r>
              <a:rPr lang="ko-KR" altLang="en-US" sz="2800" b="1" dirty="0" err="1">
                <a:ea typeface="맑은 고딕"/>
              </a:rPr>
              <a:t>kill</a:t>
            </a:r>
            <a:endParaRPr lang="ko-K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84CAE-D89C-3DC0-191F-F11AE898D280}"/>
              </a:ext>
            </a:extLst>
          </p:cNvPr>
          <p:cNvSpPr txBox="1"/>
          <p:nvPr/>
        </p:nvSpPr>
        <p:spPr>
          <a:xfrm>
            <a:off x="6208222" y="1926013"/>
            <a:ext cx="58364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프로세스 종료</a:t>
            </a:r>
          </a:p>
        </p:txBody>
      </p:sp>
      <p:pic>
        <p:nvPicPr>
          <p:cNvPr id="10" name="그림 9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B8A922C-5074-A7E5-E0F8-79DFBA9D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29" y="1553936"/>
            <a:ext cx="4876800" cy="4457700"/>
          </a:xfrm>
          <a:prstGeom prst="rect">
            <a:avLst/>
          </a:prstGeom>
        </p:spPr>
      </p:pic>
      <p:pic>
        <p:nvPicPr>
          <p:cNvPr id="11" name="그림 10" descr="텍스트, 폰트, 스크린샷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7436FD9-633C-0E28-E8F8-ED0B39931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443" y="3427447"/>
            <a:ext cx="5418364" cy="249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1E7C0E-0FEC-D319-84A2-A4528156A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4D790B2-907E-7627-AF4A-776F4C2EE12D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91AE9A5-21B1-063F-9C93-6E1F2CCB7C32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6899A47-BBB3-FDD4-802F-393A98AFCBB6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DB9CF7FA-E7C6-4D6D-0BBA-769AC35B6AF3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28DCC-FD9A-315F-2B9B-87020009DF3C}"/>
              </a:ext>
            </a:extLst>
          </p:cNvPr>
          <p:cNvSpPr txBox="1"/>
          <p:nvPr/>
        </p:nvSpPr>
        <p:spPr>
          <a:xfrm>
            <a:off x="776940" y="672353"/>
            <a:ext cx="21515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>
                <a:ea typeface="맑은 고딕"/>
              </a:rPr>
              <a:t>4주차</a:t>
            </a:r>
          </a:p>
        </p:txBody>
      </p:sp>
      <p:pic>
        <p:nvPicPr>
          <p:cNvPr id="8" name="그림 7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8DAA0D4-549A-B4D8-7852-FB9B81E12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24" y="1544308"/>
            <a:ext cx="6810375" cy="2647950"/>
          </a:xfrm>
          <a:prstGeom prst="rect">
            <a:avLst/>
          </a:prstGeom>
        </p:spPr>
      </p:pic>
      <p:pic>
        <p:nvPicPr>
          <p:cNvPr id="9" name="그림 8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3281CA6-0015-8DC2-B56B-CCC67054B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90" y="4210409"/>
            <a:ext cx="6724111" cy="21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769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85BBA2-F577-6BF1-6086-FD2AF13CC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D89CD60-0B6B-5E7F-519B-F05BE7988624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80BF5DF-0B3E-A36C-A794-E25B73D258A7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2AFEBB7-CF9F-9BBE-822D-77A09B1BEC48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3D694188-A6E7-F222-0394-8E47B2389D11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683DFE-CFA3-8C25-A6D4-2F0CF2AEB915}"/>
              </a:ext>
            </a:extLst>
          </p:cNvPr>
          <p:cNvSpPr txBox="1"/>
          <p:nvPr/>
        </p:nvSpPr>
        <p:spPr>
          <a:xfrm>
            <a:off x="761999" y="728694"/>
            <a:ext cx="2527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29. find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D0181-ECEB-8B9F-5C6C-C77A52ADDC4A}"/>
              </a:ext>
            </a:extLst>
          </p:cNvPr>
          <p:cNvSpPr txBox="1"/>
          <p:nvPr/>
        </p:nvSpPr>
        <p:spPr>
          <a:xfrm>
            <a:off x="6093204" y="1839749"/>
            <a:ext cx="58364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파일 검색</a:t>
            </a:r>
          </a:p>
        </p:txBody>
      </p:sp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6420F0A-B97E-7823-75E2-88FBA625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07" y="1428070"/>
            <a:ext cx="4786993" cy="4872718"/>
          </a:xfrm>
          <a:prstGeom prst="rect">
            <a:avLst/>
          </a:prstGeom>
        </p:spPr>
      </p:pic>
      <p:pic>
        <p:nvPicPr>
          <p:cNvPr id="8" name="그림 7" descr="텍스트, 스크린샷, 폰트, 대수학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1837EB0-7340-B113-DCDE-CB6EC763A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910" y="3575983"/>
            <a:ext cx="52578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73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719414-6CAC-DA56-F110-EFCD0943F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F9CF8F2-8347-5EAB-1375-6A012C68BE6C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DAB277B-6AFA-DD2B-3495-811E4752F418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9B16994-2BF4-7DC6-2685-0D3D0921E2C5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A1F16BD7-36D8-1279-1D92-217C482FEFC1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98D5E-DBBF-77CB-9E55-BEB9746A0F7D}"/>
              </a:ext>
            </a:extLst>
          </p:cNvPr>
          <p:cNvSpPr txBox="1"/>
          <p:nvPr/>
        </p:nvSpPr>
        <p:spPr>
          <a:xfrm>
            <a:off x="761999" y="728694"/>
            <a:ext cx="2527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30. </a:t>
            </a:r>
            <a:r>
              <a:rPr lang="ko-KR" altLang="en-US" sz="2800" b="1" dirty="0" err="1">
                <a:ea typeface="맑은 고딕"/>
              </a:rPr>
              <a:t>wc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BBE01-ED88-C4D2-3A67-1B567E7E1420}"/>
              </a:ext>
            </a:extLst>
          </p:cNvPr>
          <p:cNvSpPr txBox="1"/>
          <p:nvPr/>
        </p:nvSpPr>
        <p:spPr>
          <a:xfrm>
            <a:off x="6351996" y="2026654"/>
            <a:ext cx="58364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행/단어/문자 수 세는 명령어</a:t>
            </a:r>
          </a:p>
        </p:txBody>
      </p:sp>
      <p:pic>
        <p:nvPicPr>
          <p:cNvPr id="10" name="그림 9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CA33BF9-9617-5C61-F126-96620DB41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44" y="1356864"/>
            <a:ext cx="4976496" cy="4929636"/>
          </a:xfrm>
          <a:prstGeom prst="rect">
            <a:avLst/>
          </a:prstGeom>
        </p:spPr>
      </p:pic>
      <p:pic>
        <p:nvPicPr>
          <p:cNvPr id="11" name="그림 10" descr="텍스트, 폰트, 스크린샷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2F73BEA-5F56-81F2-8614-9032344B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255" y="3823209"/>
            <a:ext cx="5172075" cy="229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96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7C8BE5-6A3C-6899-47C9-B082CC15E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12EDE8B-93AE-9BDD-E221-C7236351DC0E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D8FA525-2B7E-6542-3ABC-F04D80EF2DF9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19C1AB5-7B3C-5C96-89BB-50AD301C1CC9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B5CAE295-6432-6F7D-98C9-A409ADF7DDDC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E9299-8D8A-8452-E004-C45AB76999C3}"/>
              </a:ext>
            </a:extLst>
          </p:cNvPr>
          <p:cNvSpPr txBox="1"/>
          <p:nvPr/>
        </p:nvSpPr>
        <p:spPr>
          <a:xfrm>
            <a:off x="761999" y="728694"/>
            <a:ext cx="2527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31. </a:t>
            </a:r>
            <a:r>
              <a:rPr lang="ko-KR" altLang="en-US" sz="2800" b="1" dirty="0" err="1">
                <a:ea typeface="맑은 고딕"/>
              </a:rPr>
              <a:t>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F3131-E8CE-CCB9-6574-552EAA608F99}"/>
              </a:ext>
            </a:extLst>
          </p:cNvPr>
          <p:cNvSpPr txBox="1"/>
          <p:nvPr/>
        </p:nvSpPr>
        <p:spPr>
          <a:xfrm>
            <a:off x="8034147" y="1926013"/>
            <a:ext cx="58364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파일 줄을 정렬해서 출력</a:t>
            </a:r>
          </a:p>
        </p:txBody>
      </p:sp>
      <p:pic>
        <p:nvPicPr>
          <p:cNvPr id="6" name="그림 5" descr="텍스트, 스크린샷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BF24213-266A-2740-3C9A-36CE20F0A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429072"/>
            <a:ext cx="3384097" cy="4531820"/>
          </a:xfrm>
          <a:prstGeom prst="rect">
            <a:avLst/>
          </a:prstGeom>
        </p:spPr>
      </p:pic>
      <p:pic>
        <p:nvPicPr>
          <p:cNvPr id="8" name="그림 7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42F8B7F-3038-D5EB-96BE-0A762D2BA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49" y="1431115"/>
            <a:ext cx="3307897" cy="4552640"/>
          </a:xfrm>
          <a:prstGeom prst="rect">
            <a:avLst/>
          </a:prstGeom>
        </p:spPr>
      </p:pic>
      <p:pic>
        <p:nvPicPr>
          <p:cNvPr id="12" name="그림 11" descr="텍스트, 폰트, 스크린샷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EDFCE4F-6DB5-6F22-4702-8BB8714AC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101" y="3423403"/>
            <a:ext cx="3476625" cy="24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88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E00E3C-D1C3-6897-F9EA-FD8E6772E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B1B813F-A45D-6ACC-3320-4648E593FA13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E904164-C1C5-DE4A-DC42-55F7A377D14F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AA80956-0886-290C-77BD-FB46301F2D62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60F4B5C3-28E1-0B32-902D-CD1EBAFB8471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A178B-5893-1C51-C491-5539032B23EC}"/>
              </a:ext>
            </a:extLst>
          </p:cNvPr>
          <p:cNvSpPr txBox="1"/>
          <p:nvPr/>
        </p:nvSpPr>
        <p:spPr>
          <a:xfrm>
            <a:off x="761999" y="659422"/>
            <a:ext cx="1959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32. </a:t>
            </a:r>
            <a:r>
              <a:rPr lang="ko-KR" altLang="en-US" sz="2800" b="1" dirty="0" err="1">
                <a:ea typeface="맑은 고딕"/>
              </a:rPr>
              <a:t>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72265-814F-1904-A654-7539DDA3866F}"/>
              </a:ext>
            </a:extLst>
          </p:cNvPr>
          <p:cNvSpPr txBox="1"/>
          <p:nvPr/>
        </p:nvSpPr>
        <p:spPr>
          <a:xfrm>
            <a:off x="6322719" y="1911635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현재 디렉토리 파일 , 디렉토리 이름 출력</a:t>
            </a:r>
          </a:p>
        </p:txBody>
      </p:sp>
      <p:pic>
        <p:nvPicPr>
          <p:cNvPr id="10" name="그림 9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7167703-6325-6C4F-8CD7-7AC831A6A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93" y="1513114"/>
            <a:ext cx="4887686" cy="4593772"/>
          </a:xfrm>
          <a:prstGeom prst="rect">
            <a:avLst/>
          </a:prstGeom>
        </p:spPr>
      </p:pic>
      <p:pic>
        <p:nvPicPr>
          <p:cNvPr id="11" name="그림 10" descr="텍스트, 폰트, 화이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0B1535C-3E15-CC9A-47B3-32EF98603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91" y="3426664"/>
            <a:ext cx="5022550" cy="263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5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C142AF-FB79-CDA0-8E10-725FBF96D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6A9D9AD-FB19-6AFB-4FF4-52D6C8DCF74C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D09E61C-AAA9-954D-D924-360F335EBA2E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AF5E677-9D50-2BBA-1A39-B8592F947FEF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6BFF9BDD-BF1F-F3C2-8A1E-2DA852D15417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5BD6C-5772-CC8B-9433-BE7610FCFED1}"/>
              </a:ext>
            </a:extLst>
          </p:cNvPr>
          <p:cNvSpPr txBox="1"/>
          <p:nvPr/>
        </p:nvSpPr>
        <p:spPr>
          <a:xfrm>
            <a:off x="761999" y="659422"/>
            <a:ext cx="1959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33. </a:t>
            </a:r>
            <a:r>
              <a:rPr lang="ko-KR" altLang="en-US" sz="2800" b="1" dirty="0" err="1">
                <a:ea typeface="맑은 고딕"/>
              </a:rPr>
              <a:t>ls</a:t>
            </a:r>
            <a:r>
              <a:rPr lang="ko-KR" altLang="en-US" sz="2800" b="1" dirty="0">
                <a:ea typeface="맑은 고딕"/>
              </a:rPr>
              <a:t> -</a:t>
            </a:r>
            <a:r>
              <a:rPr lang="ko-KR" altLang="en-US" sz="2800" b="1" dirty="0" err="1">
                <a:ea typeface="맑은 고딕"/>
              </a:rPr>
              <a:t>l</a:t>
            </a:r>
            <a:endParaRPr lang="ko-KR" altLang="en-US" sz="2800" b="1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67455-FD58-C61F-5586-53D07B98CD99}"/>
              </a:ext>
            </a:extLst>
          </p:cNvPr>
          <p:cNvSpPr txBox="1"/>
          <p:nvPr/>
        </p:nvSpPr>
        <p:spPr>
          <a:xfrm>
            <a:off x="8019247" y="1954768"/>
            <a:ext cx="49383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현재 디렉토리 파일 </a:t>
            </a:r>
            <a:endParaRPr lang="ko-KR" dirty="0"/>
          </a:p>
          <a:p>
            <a:r>
              <a:rPr lang="ko-KR" altLang="en-US" b="1" dirty="0">
                <a:ea typeface="맑은 고딕"/>
              </a:rPr>
              <a:t>디렉토리 이름 상세 출력</a:t>
            </a:r>
            <a:endParaRPr lang="ko-KR" dirty="0"/>
          </a:p>
        </p:txBody>
      </p:sp>
      <p:pic>
        <p:nvPicPr>
          <p:cNvPr id="6" name="그림 5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5390E00-5F58-4D49-06A4-EF4D62C1A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0" y="1510392"/>
            <a:ext cx="2782798" cy="4694465"/>
          </a:xfrm>
          <a:prstGeom prst="rect">
            <a:avLst/>
          </a:prstGeom>
        </p:spPr>
      </p:pic>
      <p:pic>
        <p:nvPicPr>
          <p:cNvPr id="8" name="그림 7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12E2BA6-42BA-1088-7D50-713128D2D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141" y="1510393"/>
            <a:ext cx="4034753" cy="4694465"/>
          </a:xfrm>
          <a:prstGeom prst="rect">
            <a:avLst/>
          </a:prstGeom>
        </p:spPr>
      </p:pic>
      <p:pic>
        <p:nvPicPr>
          <p:cNvPr id="12" name="그림 11" descr="텍스트, 폰트, 스크린샷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A93EFB5-EF71-4838-6E54-F262E61C9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288" y="3440361"/>
            <a:ext cx="3909333" cy="25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35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E0CB24-44BE-9644-F10F-F0A26721F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63386CE-8CC0-EA69-1782-6327F3A41FFF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6A80971-FF91-1767-D62B-35D059E2DA33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8D166BA-7583-C537-D27A-AB49C08E4DC9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DE9ED7CB-7557-907E-DADC-C342FDC0562A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4C09B-46E2-F2C1-FBB5-860FD7CB78B9}"/>
              </a:ext>
            </a:extLst>
          </p:cNvPr>
          <p:cNvSpPr txBox="1"/>
          <p:nvPr/>
        </p:nvSpPr>
        <p:spPr>
          <a:xfrm>
            <a:off x="761999" y="659422"/>
            <a:ext cx="1959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34. </a:t>
            </a:r>
            <a:r>
              <a:rPr lang="ko-KR" altLang="en-US" sz="2800" b="1" dirty="0" err="1">
                <a:ea typeface="맑은 고딕"/>
              </a:rPr>
              <a:t>ls</a:t>
            </a:r>
            <a:r>
              <a:rPr lang="ko-KR" altLang="en-US" sz="2800" b="1" dirty="0">
                <a:ea typeface="맑은 고딕"/>
              </a:rPr>
              <a:t> -</a:t>
            </a:r>
            <a:r>
              <a:rPr lang="ko-KR" altLang="en-US" sz="2800" b="1" dirty="0" err="1">
                <a:ea typeface="맑은 고딕"/>
              </a:rPr>
              <a:t>a</a:t>
            </a:r>
            <a:endParaRPr lang="ko-KR" altLang="en-US" sz="2800" b="1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B6E14-E45C-BB3A-8292-649D35B956FD}"/>
              </a:ext>
            </a:extLst>
          </p:cNvPr>
          <p:cNvSpPr txBox="1"/>
          <p:nvPr/>
        </p:nvSpPr>
        <p:spPr>
          <a:xfrm>
            <a:off x="5877021" y="2145525"/>
            <a:ext cx="55642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현재 디렉토리 파일 , 디렉토리 이름 , </a:t>
            </a:r>
            <a:r>
              <a:rPr lang="ko-KR" altLang="en-US" b="1" dirty="0" err="1">
                <a:ea typeface="맑은 고딕"/>
              </a:rPr>
              <a:t>숨김파일</a:t>
            </a:r>
            <a:r>
              <a:rPr lang="ko-KR" altLang="en-US" b="1" dirty="0">
                <a:ea typeface="맑은 고딕"/>
              </a:rPr>
              <a:t> 출력</a:t>
            </a:r>
          </a:p>
        </p:txBody>
      </p:sp>
      <p:pic>
        <p:nvPicPr>
          <p:cNvPr id="10" name="그림 9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6BE7E5A-4EAC-9C96-A9FD-CF321826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8" y="1355503"/>
            <a:ext cx="4897056" cy="4850713"/>
          </a:xfrm>
          <a:prstGeom prst="rect">
            <a:avLst/>
          </a:prstGeom>
        </p:spPr>
      </p:pic>
      <p:pic>
        <p:nvPicPr>
          <p:cNvPr id="11" name="그림 10" descr="텍스트, 폰트, 영수증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EE6C2EA-FC61-6E16-716D-B465FA2AF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697" y="4405736"/>
            <a:ext cx="5792098" cy="18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428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A1A9F5-BD40-C141-5F5C-AA8D43ED9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BABDBC1-1F69-E3E7-EF8D-34E580B5F450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1C214A5-8B3D-861C-DDEB-930648D46166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EA8E789-0513-291D-D0D7-24DA2F3AEFD5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B316246A-1F95-47E3-4F12-B03470411A3C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E2A88-715D-1E54-8BC8-E5EF20E02F42}"/>
              </a:ext>
            </a:extLst>
          </p:cNvPr>
          <p:cNvSpPr txBox="1"/>
          <p:nvPr/>
        </p:nvSpPr>
        <p:spPr>
          <a:xfrm>
            <a:off x="761999" y="659422"/>
            <a:ext cx="1959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35.chmod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583C1-C073-F31D-1217-D02930959925}"/>
              </a:ext>
            </a:extLst>
          </p:cNvPr>
          <p:cNvSpPr txBox="1"/>
          <p:nvPr/>
        </p:nvSpPr>
        <p:spPr>
          <a:xfrm>
            <a:off x="7257247" y="1825371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파일 , 디렉토리의 권한을 변경</a:t>
            </a:r>
          </a:p>
        </p:txBody>
      </p:sp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37DE950-F692-A202-6CA1-B699066A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9443"/>
            <a:ext cx="6096000" cy="4343400"/>
          </a:xfrm>
          <a:prstGeom prst="rect">
            <a:avLst/>
          </a:prstGeom>
        </p:spPr>
      </p:pic>
      <p:pic>
        <p:nvPicPr>
          <p:cNvPr id="8" name="그림 7" descr="텍스트, 폰트, 영수증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ECA7AB0-C2A9-E571-2496-1014E313E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124" y="2952750"/>
            <a:ext cx="4767711" cy="273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842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7E440E-6FEA-AAB7-B5ED-07C8028BF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D296484-75A5-F135-B05F-4AA552F7F47A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129E840-B768-01C2-5676-47A3DCB77D8F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E934AAB-F350-7020-FF2C-D30BD8D3DF52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B777642D-54EA-EACE-2A0C-27B2AEACE4D1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2FC84-4DC9-403E-5FAB-1F1276BD77E7}"/>
              </a:ext>
            </a:extLst>
          </p:cNvPr>
          <p:cNvSpPr txBox="1"/>
          <p:nvPr/>
        </p:nvSpPr>
        <p:spPr>
          <a:xfrm>
            <a:off x="761999" y="659422"/>
            <a:ext cx="1959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36. </a:t>
            </a:r>
            <a:r>
              <a:rPr lang="ko-KR" altLang="en-US" sz="2800" b="1" dirty="0" err="1">
                <a:ea typeface="맑은 고딕"/>
              </a:rPr>
              <a:t>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645EF-09B2-3B03-1678-8BA49B7F67E7}"/>
              </a:ext>
            </a:extLst>
          </p:cNvPr>
          <p:cNvSpPr txBox="1"/>
          <p:nvPr/>
        </p:nvSpPr>
        <p:spPr>
          <a:xfrm>
            <a:off x="7516041" y="2012277"/>
            <a:ext cx="1890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사용자의 정보</a:t>
            </a:r>
          </a:p>
        </p:txBody>
      </p:sp>
      <p:pic>
        <p:nvPicPr>
          <p:cNvPr id="10" name="그림 9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D67030C-BC47-40CA-062D-045C2C9C2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52" y="1356864"/>
            <a:ext cx="4751849" cy="5052101"/>
          </a:xfrm>
          <a:prstGeom prst="rect">
            <a:avLst/>
          </a:prstGeom>
        </p:spPr>
      </p:pic>
      <p:pic>
        <p:nvPicPr>
          <p:cNvPr id="11" name="그림 10" descr="텍스트, 폰트, 스크린샷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56E492D-3925-F45A-D3EF-76132BAD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877" y="4140320"/>
            <a:ext cx="5909992" cy="185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771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B58060-E7A3-AEEA-B607-4377D0E9B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EF3C41C-495E-35A1-2AA7-20E23CBA535E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23D553C-E261-702E-60E3-02C8646B336E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BD35B45-C2E5-94BE-11F2-00DEF6465DC8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7A827FC8-15B2-1764-539C-6680EEE7D450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EE8C6-EF88-4015-F738-CA8D83C584BD}"/>
              </a:ext>
            </a:extLst>
          </p:cNvPr>
          <p:cNvSpPr txBox="1"/>
          <p:nvPr/>
        </p:nvSpPr>
        <p:spPr>
          <a:xfrm>
            <a:off x="761999" y="659421"/>
            <a:ext cx="30751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37. </a:t>
            </a:r>
            <a:r>
              <a:rPr lang="ko-KR" altLang="en-US" sz="2800" b="1" dirty="0" err="1">
                <a:ea typeface="맑은 고딕"/>
              </a:rPr>
              <a:t>hostname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363D3-C748-97FF-0691-5AD80D321BC4}"/>
              </a:ext>
            </a:extLst>
          </p:cNvPr>
          <p:cNvSpPr txBox="1"/>
          <p:nvPr/>
        </p:nvSpPr>
        <p:spPr>
          <a:xfrm>
            <a:off x="6688315" y="2112148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현재 시스템 호스트의 이름</a:t>
            </a:r>
          </a:p>
        </p:txBody>
      </p:sp>
      <p:pic>
        <p:nvPicPr>
          <p:cNvPr id="10" name="그림 9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8AE71E3-2651-A6A7-2790-41143AA2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52" y="1428750"/>
            <a:ext cx="4018604" cy="4980215"/>
          </a:xfrm>
          <a:prstGeom prst="rect">
            <a:avLst/>
          </a:prstGeom>
        </p:spPr>
      </p:pic>
      <p:pic>
        <p:nvPicPr>
          <p:cNvPr id="11" name="그림 10" descr="텍스트, 폰트, 스크린샷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14F226B-4E60-B3F6-EE2F-2164BA500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688" y="4111565"/>
            <a:ext cx="6312558" cy="19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262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D42A76-D9D6-AEFA-4643-B7FA5AD83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9283B7B-613D-E401-CDB9-B378433C2870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C0A700E-DCA3-5ED7-D348-D8B2DFB0474A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1DC976C-740F-6679-388E-34BDB345F800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95293DBB-9F09-526B-03EE-2EF29DAA123A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8EFB5-9023-1F26-43EF-12F792A63EFA}"/>
              </a:ext>
            </a:extLst>
          </p:cNvPr>
          <p:cNvSpPr txBox="1"/>
          <p:nvPr/>
        </p:nvSpPr>
        <p:spPr>
          <a:xfrm>
            <a:off x="761999" y="659421"/>
            <a:ext cx="30751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38. </a:t>
            </a:r>
            <a:r>
              <a:rPr lang="ko-KR" altLang="en-US" sz="2800" b="1" dirty="0" err="1">
                <a:ea typeface="맑은 고딕"/>
              </a:rPr>
              <a:t>diff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87652-B0C2-1311-4796-DD01A0A08EF0}"/>
              </a:ext>
            </a:extLst>
          </p:cNvPr>
          <p:cNvSpPr txBox="1"/>
          <p:nvPr/>
        </p:nvSpPr>
        <p:spPr>
          <a:xfrm>
            <a:off x="8557371" y="3003544"/>
            <a:ext cx="28680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두 파일을 줄 단위로 비교</a:t>
            </a:r>
          </a:p>
        </p:txBody>
      </p:sp>
      <p:pic>
        <p:nvPicPr>
          <p:cNvPr id="6" name="그림 5" descr="텍스트, 스크린샷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630FE54-FF98-1123-40FE-6843C0457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57" y="1560059"/>
            <a:ext cx="4052208" cy="4540705"/>
          </a:xfrm>
          <a:prstGeom prst="rect">
            <a:avLst/>
          </a:prstGeom>
        </p:spPr>
      </p:pic>
      <p:pic>
        <p:nvPicPr>
          <p:cNvPr id="8" name="그림 7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6F8F845-01C5-9C22-7F13-29C6FB5B0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642" y="1558699"/>
            <a:ext cx="3294290" cy="2883354"/>
          </a:xfrm>
          <a:prstGeom prst="rect">
            <a:avLst/>
          </a:prstGeom>
        </p:spPr>
      </p:pic>
      <p:pic>
        <p:nvPicPr>
          <p:cNvPr id="12" name="그림 11" descr="텍스트, 폰트, 스크린샷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B9D4EC2-403B-3FC0-3A4C-A005A51F1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859" y="4433207"/>
            <a:ext cx="3332390" cy="169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2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B3D614-75C1-406F-04D8-F3C153E33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6BE0C83-F23C-0DFA-F0D1-E644FF442661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8BAE357-4686-68C5-F2A2-2F0C4DC8AB60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6F0B3C2-57F4-F9D8-7131-D8E2A13148AD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4DB216A5-01C3-82FC-EB40-22AB7972B47A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9CEB5-D215-669A-2713-DA3FD891CAC0}"/>
              </a:ext>
            </a:extLst>
          </p:cNvPr>
          <p:cNvSpPr txBox="1"/>
          <p:nvPr/>
        </p:nvSpPr>
        <p:spPr>
          <a:xfrm>
            <a:off x="776940" y="672353"/>
            <a:ext cx="21515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>
                <a:ea typeface="맑은 고딕"/>
              </a:rPr>
              <a:t>5주차</a:t>
            </a:r>
          </a:p>
        </p:txBody>
      </p:sp>
      <p:pic>
        <p:nvPicPr>
          <p:cNvPr id="5" name="그림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18304E2-B817-8F55-CB0F-F7F53CFE3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34" y="1712253"/>
            <a:ext cx="6781800" cy="2714625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20340BD-FE88-1A62-1B74-B69D84B89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043" y="4430742"/>
            <a:ext cx="5818517" cy="18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20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2B4ECD-BF67-44B0-BD8E-5D12B706E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B96BE74-97E3-C6D0-3267-7B26098C6DA3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DD694B5-FA36-71A4-A32B-3B648C4FDCA7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08F355B-0FA0-1E41-3347-558875A09CF6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94E807C0-6CDE-2861-AC7A-E7E419958D74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CBDD5-CEF3-614F-25CA-940EF6AD9027}"/>
              </a:ext>
            </a:extLst>
          </p:cNvPr>
          <p:cNvSpPr txBox="1"/>
          <p:nvPr/>
        </p:nvSpPr>
        <p:spPr>
          <a:xfrm>
            <a:off x="761999" y="659421"/>
            <a:ext cx="30751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39. </a:t>
            </a:r>
            <a:r>
              <a:rPr lang="ko-KR" altLang="en-US" sz="2800" b="1" dirty="0" err="1">
                <a:ea typeface="맑은 고딕"/>
              </a:rPr>
              <a:t>du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92062-D86E-E95B-5C35-E21F30F66F59}"/>
              </a:ext>
            </a:extLst>
          </p:cNvPr>
          <p:cNvSpPr txBox="1"/>
          <p:nvPr/>
        </p:nvSpPr>
        <p:spPr>
          <a:xfrm>
            <a:off x="6832088" y="2126525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디렉토리/파일의 디스크의 사용량</a:t>
            </a:r>
          </a:p>
        </p:txBody>
      </p:sp>
      <p:pic>
        <p:nvPicPr>
          <p:cNvPr id="10" name="그림 9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EA9A8B7-21F0-0FA1-8087-2B636CA18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04" y="1524000"/>
            <a:ext cx="5238750" cy="4762500"/>
          </a:xfrm>
          <a:prstGeom prst="rect">
            <a:avLst/>
          </a:prstGeom>
        </p:spPr>
      </p:pic>
      <p:pic>
        <p:nvPicPr>
          <p:cNvPr id="11" name="그림 10" descr="텍스트, 폰트, 화이트, 대수학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43C81C1-E9D0-9533-8DEB-3D92D3C94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85" y="3543146"/>
            <a:ext cx="5053693" cy="218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710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EB6353-ADAC-57D1-F2F7-4A74D5B6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4E583BD-E71E-7F2A-11BC-C9EC437DC604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C8D942B-4A89-81BF-E35F-84ED08062FA3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FD61039-768E-93A5-1AB8-34CCCB3C9BAA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58F7BE68-B78E-367F-0841-1CA6DDD1A123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8A8E7-EDE7-DBDD-6861-8E4288F6DB16}"/>
              </a:ext>
            </a:extLst>
          </p:cNvPr>
          <p:cNvSpPr txBox="1"/>
          <p:nvPr/>
        </p:nvSpPr>
        <p:spPr>
          <a:xfrm>
            <a:off x="761999" y="659421"/>
            <a:ext cx="30751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40. </a:t>
            </a:r>
            <a:r>
              <a:rPr lang="ko-KR" altLang="en-US" sz="2800" b="1" dirty="0" err="1">
                <a:ea typeface="맑은 고딕"/>
              </a:rPr>
              <a:t>sum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72624-DF4B-C3D0-E1E7-99A92D2A342F}"/>
              </a:ext>
            </a:extLst>
          </p:cNvPr>
          <p:cNvSpPr txBox="1"/>
          <p:nvPr/>
        </p:nvSpPr>
        <p:spPr>
          <a:xfrm>
            <a:off x="6688315" y="2126525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 err="1">
                <a:ea typeface="맑은 고딕"/>
              </a:rPr>
              <a:t>체크섬과</a:t>
            </a:r>
            <a:r>
              <a:rPr lang="ko-KR" altLang="en-US" b="1" dirty="0">
                <a:ea typeface="맑은 고딕"/>
              </a:rPr>
              <a:t> 블록 수 계산하는 명령어</a:t>
            </a:r>
          </a:p>
        </p:txBody>
      </p:sp>
      <p:pic>
        <p:nvPicPr>
          <p:cNvPr id="6" name="그림 5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BCD093B-8A67-FE35-6275-A8AFC47E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98" y="1419906"/>
            <a:ext cx="4946198" cy="4848225"/>
          </a:xfrm>
          <a:prstGeom prst="rect">
            <a:avLst/>
          </a:prstGeom>
        </p:spPr>
      </p:pic>
      <p:pic>
        <p:nvPicPr>
          <p:cNvPr id="8" name="그림 7" descr="텍스트, 폰트, 스크린샷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A91689A-C949-4D1E-A584-61C5B559C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665" y="3197037"/>
            <a:ext cx="4691152" cy="26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097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F97B44-6D9D-821E-2D1B-6E3ACEAC2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C3B9CBF-8414-A097-43B9-A9FE81431A12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5B898C4-6A2B-0D7F-59A2-A77D3E73389D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34C0D59-99BF-4138-8854-12EEABB48C52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681A5E1D-8334-5299-B190-CEE017BF33AE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E41FD-637A-34B0-2D89-0B65744D2DD1}"/>
              </a:ext>
            </a:extLst>
          </p:cNvPr>
          <p:cNvSpPr txBox="1"/>
          <p:nvPr/>
        </p:nvSpPr>
        <p:spPr>
          <a:xfrm>
            <a:off x="761999" y="659421"/>
            <a:ext cx="30751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41. </a:t>
            </a:r>
            <a:r>
              <a:rPr lang="ko-KR" altLang="en-US" sz="2800" b="1" dirty="0" err="1">
                <a:ea typeface="맑은 고딕"/>
              </a:rPr>
              <a:t>ln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1D90A-0E06-5901-1465-F905BF70CCE0}"/>
              </a:ext>
            </a:extLst>
          </p:cNvPr>
          <p:cNvSpPr txBox="1"/>
          <p:nvPr/>
        </p:nvSpPr>
        <p:spPr>
          <a:xfrm>
            <a:off x="7134013" y="2126525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하드링크 / </a:t>
            </a:r>
            <a:r>
              <a:rPr lang="ko-KR" altLang="en-US" b="1" dirty="0" err="1">
                <a:ea typeface="맑은 고딕"/>
              </a:rPr>
              <a:t>심볼릭링크</a:t>
            </a:r>
            <a:r>
              <a:rPr lang="ko-KR" altLang="en-US" b="1" dirty="0">
                <a:ea typeface="맑은 고딕"/>
              </a:rPr>
              <a:t> 만드는 명령어</a:t>
            </a:r>
          </a:p>
        </p:txBody>
      </p:sp>
      <p:pic>
        <p:nvPicPr>
          <p:cNvPr id="10" name="그림 9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221958A-05CA-4EF7-D20F-9DE19670D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32" y="1533525"/>
            <a:ext cx="5676900" cy="4594513"/>
          </a:xfrm>
          <a:prstGeom prst="rect">
            <a:avLst/>
          </a:prstGeom>
        </p:spPr>
      </p:pic>
      <p:pic>
        <p:nvPicPr>
          <p:cNvPr id="11" name="그림 10" descr="텍스트, 폰트, 화이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6D4AD88-973C-E504-3E0E-D7E4410F1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704" y="3261839"/>
            <a:ext cx="4613563" cy="286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859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AA6EC0-04BB-F3E4-64DC-ED653790B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F671EB7-3940-9BB5-7ECB-86B9F5809FC5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8D81EB6-BEFA-23E0-E838-9C045AE2CF54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4A4D57F-597B-CDAF-52AB-0DC734E955A0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0CE61224-CFCD-E42C-A63F-C712E9E2AF69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4E40E-EF3C-4160-F9A9-220EB36B5197}"/>
              </a:ext>
            </a:extLst>
          </p:cNvPr>
          <p:cNvSpPr txBox="1"/>
          <p:nvPr/>
        </p:nvSpPr>
        <p:spPr>
          <a:xfrm>
            <a:off x="761999" y="659421"/>
            <a:ext cx="30751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42. </a:t>
            </a:r>
            <a:r>
              <a:rPr lang="ko-KR" altLang="en-US" sz="2800" b="1" dirty="0" err="1">
                <a:ea typeface="맑은 고딕"/>
              </a:rPr>
              <a:t>rm</a:t>
            </a:r>
            <a:r>
              <a:rPr lang="ko-KR" altLang="en-US" sz="2800" b="1" dirty="0">
                <a:ea typeface="맑은 고딕"/>
              </a:rPr>
              <a:t> -</a:t>
            </a:r>
            <a:r>
              <a:rPr lang="ko-KR" altLang="en-US" sz="2800" b="1" dirty="0" err="1">
                <a:ea typeface="맑은 고딕"/>
              </a:rPr>
              <a:t>r</a:t>
            </a:r>
            <a:endParaRPr lang="ko-KR" altLang="en-US" sz="2800" b="1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A8CEC-509C-C0F9-A2E2-48EB4B527CC1}"/>
              </a:ext>
            </a:extLst>
          </p:cNvPr>
          <p:cNvSpPr txBox="1"/>
          <p:nvPr/>
        </p:nvSpPr>
        <p:spPr>
          <a:xfrm>
            <a:off x="4287296" y="746299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디렉토리와 그 안의 파일을 재귀적으로 삭제</a:t>
            </a:r>
          </a:p>
        </p:txBody>
      </p:sp>
      <p:pic>
        <p:nvPicPr>
          <p:cNvPr id="6" name="그림 5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850B3BB-0678-90FC-5AD1-494CE6D9C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3" y="1420524"/>
            <a:ext cx="4973782" cy="4834371"/>
          </a:xfrm>
          <a:prstGeom prst="rect">
            <a:avLst/>
          </a:prstGeom>
        </p:spPr>
      </p:pic>
      <p:pic>
        <p:nvPicPr>
          <p:cNvPr id="8" name="그림 7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12F96A7-076F-388F-0275-8739929F3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417" y="1423988"/>
            <a:ext cx="4624085" cy="3332459"/>
          </a:xfrm>
          <a:prstGeom prst="rect">
            <a:avLst/>
          </a:prstGeom>
        </p:spPr>
      </p:pic>
      <p:pic>
        <p:nvPicPr>
          <p:cNvPr id="12" name="그림 11" descr="텍스트, 스크린샷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2456293-AD60-6238-297A-38EF4C7BE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180" y="4754249"/>
            <a:ext cx="3911181" cy="156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554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A71304-BCBD-106B-1E8F-B82E58570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D739FDB-5876-A206-B20E-0B59AA984E81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5587673-ED37-7D85-739C-990140E70802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88D0FE7-FE51-BB6E-2376-11BC5697D711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225702FC-4D3B-F186-3BBA-5F2A6DECF126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8B87E-3588-E3A5-E57A-31FDF9A44EF1}"/>
              </a:ext>
            </a:extLst>
          </p:cNvPr>
          <p:cNvSpPr txBox="1"/>
          <p:nvPr/>
        </p:nvSpPr>
        <p:spPr>
          <a:xfrm>
            <a:off x="761999" y="659421"/>
            <a:ext cx="30751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43. </a:t>
            </a:r>
            <a:r>
              <a:rPr lang="ko-KR" altLang="en-US" sz="2800" b="1" dirty="0" err="1">
                <a:ea typeface="맑은 고딕"/>
              </a:rPr>
              <a:t>rm</a:t>
            </a:r>
            <a:r>
              <a:rPr lang="ko-KR" altLang="en-US" sz="2800" b="1" dirty="0">
                <a:ea typeface="맑은 고딕"/>
              </a:rPr>
              <a:t> -</a:t>
            </a:r>
            <a:r>
              <a:rPr lang="ko-KR" altLang="en-US" sz="2800" b="1" dirty="0" err="1">
                <a:ea typeface="맑은 고딕"/>
              </a:rPr>
              <a:t>f</a:t>
            </a:r>
            <a:endParaRPr lang="ko-KR" altLang="en-US" sz="2800" b="1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FF93C-0144-C49B-0554-59CA224CC875}"/>
              </a:ext>
            </a:extLst>
          </p:cNvPr>
          <p:cNvSpPr txBox="1"/>
          <p:nvPr/>
        </p:nvSpPr>
        <p:spPr>
          <a:xfrm>
            <a:off x="6688315" y="2169658"/>
            <a:ext cx="4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파일이 없어도 에러 출력 없는 삭제 명령어</a:t>
            </a:r>
          </a:p>
        </p:txBody>
      </p:sp>
      <p:pic>
        <p:nvPicPr>
          <p:cNvPr id="10" name="그림 9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B7E4333-31E6-F19B-74DF-5AF8A8BD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20" y="1517073"/>
            <a:ext cx="5657850" cy="4682836"/>
          </a:xfrm>
          <a:prstGeom prst="rect">
            <a:avLst/>
          </a:prstGeom>
        </p:spPr>
      </p:pic>
      <p:pic>
        <p:nvPicPr>
          <p:cNvPr id="11" name="그림 10" descr="텍스트, 폰트, 화이트, 영수증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FC47551-FB0C-C141-5986-032A7B3B5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006" y="3423632"/>
            <a:ext cx="4114800" cy="276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870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DBF6D3-9146-5C1C-AB79-E93FA6139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0FCE5ED-AD21-2650-4776-BD22F52D9ABB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226DCB1-76DA-C08E-0E6D-E4D516A47943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355AE45-995B-3D2C-7EDF-DEB2E1853637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07DBFAC0-51E7-E4CD-FF57-527B12B2F98A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49EFA-8AB4-8750-C84A-6DF3387080E4}"/>
              </a:ext>
            </a:extLst>
          </p:cNvPr>
          <p:cNvSpPr txBox="1"/>
          <p:nvPr/>
        </p:nvSpPr>
        <p:spPr>
          <a:xfrm>
            <a:off x="761999" y="659421"/>
            <a:ext cx="30751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44. </a:t>
            </a:r>
            <a:r>
              <a:rPr lang="ko-KR" altLang="en-US" sz="2800" b="1" dirty="0" err="1">
                <a:ea typeface="맑은 고딕"/>
              </a:rPr>
              <a:t>rm</a:t>
            </a:r>
            <a:r>
              <a:rPr lang="ko-KR" altLang="en-US" sz="2800" b="1" dirty="0">
                <a:ea typeface="맑은 고딕"/>
              </a:rPr>
              <a:t> -</a:t>
            </a:r>
            <a:r>
              <a:rPr lang="ko-KR" altLang="en-US" sz="2800" b="1" dirty="0" err="1">
                <a:ea typeface="맑은 고딕"/>
              </a:rPr>
              <a:t>rf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8CA6C-40B2-B246-B120-E88DE86C5D35}"/>
              </a:ext>
            </a:extLst>
          </p:cNvPr>
          <p:cNvSpPr txBox="1"/>
          <p:nvPr/>
        </p:nvSpPr>
        <p:spPr>
          <a:xfrm>
            <a:off x="5739409" y="1568946"/>
            <a:ext cx="53955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파일이 없어도 에러 출력 없이 강제로 재귀 삭제 하는 명령어</a:t>
            </a:r>
          </a:p>
        </p:txBody>
      </p:sp>
      <p:pic>
        <p:nvPicPr>
          <p:cNvPr id="6" name="그림 5" descr="텍스트, 스크린샷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730F0EB-6BAA-3E0F-1972-E85AAB0E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26" y="1427017"/>
            <a:ext cx="4583946" cy="4849092"/>
          </a:xfrm>
          <a:prstGeom prst="rect">
            <a:avLst/>
          </a:prstGeom>
        </p:spPr>
      </p:pic>
      <p:pic>
        <p:nvPicPr>
          <p:cNvPr id="8" name="그림 7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33B408C-C93C-E7FD-4061-3914329B5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506" y="2470504"/>
            <a:ext cx="6219825" cy="2381250"/>
          </a:xfrm>
          <a:prstGeom prst="rect">
            <a:avLst/>
          </a:prstGeom>
        </p:spPr>
      </p:pic>
      <p:pic>
        <p:nvPicPr>
          <p:cNvPr id="12" name="그림 11" descr="텍스트, 폰트, 화이트, 영수증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500955-241E-4F4E-D33A-19196EA18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176" y="4958554"/>
            <a:ext cx="5017077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970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FF70D6-F30F-D11A-577C-FC7FE7CCF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5F071CF-F467-A642-13A0-9A42D9A9A5BF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B1E4DC0-54BA-F9F1-7D69-560B075F7B89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BEE90C4-E087-25F9-777A-A8259A539E6E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282EAFFB-65A4-807D-3C28-73A32E560473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35402-F09E-8306-C9DC-C80AA5390FC8}"/>
              </a:ext>
            </a:extLst>
          </p:cNvPr>
          <p:cNvSpPr txBox="1"/>
          <p:nvPr/>
        </p:nvSpPr>
        <p:spPr>
          <a:xfrm>
            <a:off x="761999" y="659421"/>
            <a:ext cx="30751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45. </a:t>
            </a:r>
            <a:r>
              <a:rPr lang="ko-KR" altLang="en-US" sz="2800" b="1" dirty="0" err="1">
                <a:ea typeface="맑은 고딕"/>
              </a:rPr>
              <a:t>env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4CAE0-80E2-5097-30E3-AA7C0140343B}"/>
              </a:ext>
            </a:extLst>
          </p:cNvPr>
          <p:cNvSpPr txBox="1"/>
          <p:nvPr/>
        </p:nvSpPr>
        <p:spPr>
          <a:xfrm>
            <a:off x="6990240" y="2129662"/>
            <a:ext cx="53955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현재 환경변수 목록을 출력</a:t>
            </a:r>
          </a:p>
        </p:txBody>
      </p:sp>
      <p:pic>
        <p:nvPicPr>
          <p:cNvPr id="10" name="그림 9" descr="텍스트, 스크린샷, 소프트웨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A3C5032-A559-7E04-ADE1-2839DE3CD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30" y="1573357"/>
            <a:ext cx="4978977" cy="4454987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3AB5A10-D2D5-6F9D-63B3-CDAA85307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696" y="3422554"/>
            <a:ext cx="5650923" cy="243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560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2F5CDD-3F9A-892D-ABB7-573B684DF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F850E39-F9C2-077B-D45F-B91AC9567458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0D76A8F-18B5-CBB6-6789-9C46F7DBCC30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39D29EC-67B2-9667-B750-D39D74B95A7A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BD156908-7521-F908-7E12-8C96BDB58B59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95ECA-D916-FDC4-C868-3EFFBE800E73}"/>
              </a:ext>
            </a:extLst>
          </p:cNvPr>
          <p:cNvSpPr txBox="1"/>
          <p:nvPr/>
        </p:nvSpPr>
        <p:spPr>
          <a:xfrm>
            <a:off x="761999" y="659421"/>
            <a:ext cx="30751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46. </a:t>
            </a:r>
            <a:r>
              <a:rPr lang="ko-KR" altLang="en-US" sz="2800" b="1" dirty="0" err="1">
                <a:ea typeface="맑은 고딕"/>
              </a:rPr>
              <a:t>split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DAB1F-C824-D6F7-4FB7-3D3928A16E64}"/>
              </a:ext>
            </a:extLst>
          </p:cNvPr>
          <p:cNvSpPr txBox="1"/>
          <p:nvPr/>
        </p:nvSpPr>
        <p:spPr>
          <a:xfrm>
            <a:off x="6400768" y="2402832"/>
            <a:ext cx="53955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큰 파일을 일정 크기로 나누는 명령어</a:t>
            </a:r>
          </a:p>
        </p:txBody>
      </p:sp>
      <p:pic>
        <p:nvPicPr>
          <p:cNvPr id="6" name="그림 5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3A5AB51-DD62-8315-E149-1E96A6F3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22" y="1355131"/>
            <a:ext cx="4704342" cy="5059523"/>
          </a:xfrm>
          <a:prstGeom prst="rect">
            <a:avLst/>
          </a:prstGeom>
        </p:spPr>
      </p:pic>
      <p:pic>
        <p:nvPicPr>
          <p:cNvPr id="8" name="그림 7" descr="텍스트, 폰트, 화이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66E5CA-AFE9-1031-F846-FFF7BF0F6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531" y="4417877"/>
            <a:ext cx="6180319" cy="20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223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A36844-DE96-ECD2-B7CD-96945ECAE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54E3818-532B-7DE8-D794-223C48812C42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976C80B-2A9D-3B8B-1194-DFA845D78F3B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68C2ED1-6DC6-5AAA-F2E9-6302D21BB559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B84611DF-6A57-70B8-6825-5D7D06F858F8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739E5-FADC-781F-EED8-03BC143AE884}"/>
              </a:ext>
            </a:extLst>
          </p:cNvPr>
          <p:cNvSpPr txBox="1"/>
          <p:nvPr/>
        </p:nvSpPr>
        <p:spPr>
          <a:xfrm>
            <a:off x="761999" y="659421"/>
            <a:ext cx="30751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47. </a:t>
            </a:r>
            <a:r>
              <a:rPr lang="ko-KR" altLang="en-US" sz="2800" b="1" dirty="0" err="1">
                <a:ea typeface="맑은 고딕"/>
              </a:rPr>
              <a:t>free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60209-15A9-D9ED-AEC9-BFA7975E97B3}"/>
              </a:ext>
            </a:extLst>
          </p:cNvPr>
          <p:cNvSpPr txBox="1"/>
          <p:nvPr/>
        </p:nvSpPr>
        <p:spPr>
          <a:xfrm>
            <a:off x="7665975" y="2259059"/>
            <a:ext cx="24769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메모리의 사용 현황</a:t>
            </a:r>
          </a:p>
        </p:txBody>
      </p:sp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2A6D350-BC10-E066-CFB8-F63FCE64D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65" y="1422256"/>
            <a:ext cx="5443105" cy="48309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D6AAB1-5D42-CE97-9E43-F8AB79CC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113" y="3427261"/>
            <a:ext cx="4994874" cy="186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372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CC5834-82C9-1739-997D-F3C15511E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3315CFF-9ADF-CFEA-C10A-16C748EDF00B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7C25311-BC6F-3FD2-2868-B7FBBEC77514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FFEE32C-794F-2ABB-3180-7DAA01EE974B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F3305849-6AF8-6876-FBD7-74521AB2AA32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25FB0-32B8-D598-9C0F-764A43B8CB02}"/>
              </a:ext>
            </a:extLst>
          </p:cNvPr>
          <p:cNvSpPr txBox="1"/>
          <p:nvPr/>
        </p:nvSpPr>
        <p:spPr>
          <a:xfrm>
            <a:off x="761999" y="659421"/>
            <a:ext cx="30751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48. </a:t>
            </a:r>
            <a:r>
              <a:rPr lang="ko-KR" altLang="en-US" sz="2800" b="1" dirty="0" err="1">
                <a:ea typeface="맑은 고딕"/>
              </a:rPr>
              <a:t>tee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0F52F-1289-425C-7D19-31A7A51975B9}"/>
              </a:ext>
            </a:extLst>
          </p:cNvPr>
          <p:cNvSpPr txBox="1"/>
          <p:nvPr/>
        </p:nvSpPr>
        <p:spPr>
          <a:xfrm>
            <a:off x="6170730" y="2215927"/>
            <a:ext cx="53955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출력 결과를 파일에 저장하면서 터미널에도 출력</a:t>
            </a:r>
          </a:p>
        </p:txBody>
      </p:sp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23A385A-C6D0-EFB0-CAC2-5AF3A576D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01" y="1428750"/>
            <a:ext cx="4962525" cy="4914900"/>
          </a:xfrm>
          <a:prstGeom prst="rect">
            <a:avLst/>
          </a:prstGeom>
        </p:spPr>
      </p:pic>
      <p:pic>
        <p:nvPicPr>
          <p:cNvPr id="8" name="그림 7" descr="텍스트, 폰트, 영수증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C88A61D-9D0D-54D9-BAA2-2321A0C70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537" y="3430667"/>
            <a:ext cx="5227493" cy="230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EA684E-0B43-CD82-10C0-B52F26825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AF44A67-E9BD-FC71-F88A-F624020F4518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369519B-762C-2423-8523-24E2D122175A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53CE803-B584-61D2-D275-84819BC38F8A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E5398E37-2B64-8C19-FB80-63B527EDBE00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AEC52-8F6B-8E34-0427-00F5320B50CC}"/>
              </a:ext>
            </a:extLst>
          </p:cNvPr>
          <p:cNvSpPr txBox="1"/>
          <p:nvPr/>
        </p:nvSpPr>
        <p:spPr>
          <a:xfrm>
            <a:off x="776940" y="672353"/>
            <a:ext cx="21515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>
                <a:ea typeface="맑은 고딕"/>
              </a:rPr>
              <a:t>6주차</a:t>
            </a:r>
          </a:p>
        </p:txBody>
      </p:sp>
      <p:pic>
        <p:nvPicPr>
          <p:cNvPr id="8" name="그림 7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3E7B297-F274-5417-272E-1E6B117C3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82" y="1595977"/>
            <a:ext cx="5440034" cy="1840123"/>
          </a:xfrm>
          <a:prstGeom prst="rect">
            <a:avLst/>
          </a:prstGeom>
        </p:spPr>
      </p:pic>
      <p:pic>
        <p:nvPicPr>
          <p:cNvPr id="9" name="그림 8" descr="텍스트, 스크린샷, 번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4C66914-4E7B-918C-CB6E-C4A899BC5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62" y="3634415"/>
            <a:ext cx="5554692" cy="26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05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B599D5-54ED-7246-5EF5-6B422BCBF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5509DD0-BFF4-FB58-D5A9-EB451510B1AB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042E30F-B113-6BEE-7B56-B3EE2FD0558A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F078BBC-6220-B06C-91CC-5AAB1C71DFD8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B0F5DD53-2D2E-5C35-AA52-C3A54F2823DE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F5C55-9C63-FF6D-1D01-156FAD784A98}"/>
              </a:ext>
            </a:extLst>
          </p:cNvPr>
          <p:cNvSpPr txBox="1"/>
          <p:nvPr/>
        </p:nvSpPr>
        <p:spPr>
          <a:xfrm>
            <a:off x="761999" y="659421"/>
            <a:ext cx="30751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49. </a:t>
            </a:r>
            <a:r>
              <a:rPr lang="ko-KR" altLang="en-US" sz="2800" b="1" dirty="0" err="1">
                <a:ea typeface="맑은 고딕"/>
              </a:rPr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8A44C-6CB2-A8D4-1477-9B7C14B54F9A}"/>
              </a:ext>
            </a:extLst>
          </p:cNvPr>
          <p:cNvSpPr txBox="1"/>
          <p:nvPr/>
        </p:nvSpPr>
        <p:spPr>
          <a:xfrm>
            <a:off x="7134012" y="2259059"/>
            <a:ext cx="29801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명령어 실행 시간 측정</a:t>
            </a:r>
          </a:p>
        </p:txBody>
      </p:sp>
      <p:pic>
        <p:nvPicPr>
          <p:cNvPr id="6" name="그림 5" descr="텍스트, 스크린샷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B29DF03-A9DB-86EA-4274-5FDE739B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22" y="1427017"/>
            <a:ext cx="4710443" cy="4807528"/>
          </a:xfrm>
          <a:prstGeom prst="rect">
            <a:avLst/>
          </a:prstGeom>
        </p:spPr>
      </p:pic>
      <p:pic>
        <p:nvPicPr>
          <p:cNvPr id="8" name="그림 7" descr="텍스트, 폰트, 스크린샷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11BDEFB-E400-6E80-7461-731D92195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218" y="3618479"/>
            <a:ext cx="5566929" cy="196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198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8F57AB-C66F-009E-7BEF-EBC4E4A19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5FFE0B8-323E-5EDB-9F57-21C4E20C940D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2DF5485-EE0C-5130-2A68-3520E008BFD7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01AC095-AA1A-19FC-324B-80EF0A70A089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FF1A414A-31FC-5907-C7C5-845BC520A008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B201D-9415-F7CA-06A4-1775B998EC14}"/>
              </a:ext>
            </a:extLst>
          </p:cNvPr>
          <p:cNvSpPr txBox="1"/>
          <p:nvPr/>
        </p:nvSpPr>
        <p:spPr>
          <a:xfrm>
            <a:off x="761999" y="659421"/>
            <a:ext cx="30751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50. </a:t>
            </a:r>
            <a:r>
              <a:rPr lang="ko-KR" altLang="en-US" sz="2800" b="1" dirty="0" err="1">
                <a:ea typeface="맑은 고딕"/>
              </a:rPr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65DBC1-5C00-53A5-16E2-0FE0AADE4E19}"/>
              </a:ext>
            </a:extLst>
          </p:cNvPr>
          <p:cNvSpPr txBox="1"/>
          <p:nvPr/>
        </p:nvSpPr>
        <p:spPr>
          <a:xfrm>
            <a:off x="7479070" y="2259058"/>
            <a:ext cx="21606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문자열 반복 출력</a:t>
            </a:r>
          </a:p>
        </p:txBody>
      </p:sp>
      <p:pic>
        <p:nvPicPr>
          <p:cNvPr id="6" name="그림 5" descr="텍스트, 스크린샷, 소프트웨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1DC13EB-4B03-7D99-D210-0DE99DE03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93" y="1434419"/>
            <a:ext cx="4857423" cy="4480606"/>
          </a:xfrm>
          <a:prstGeom prst="rect">
            <a:avLst/>
          </a:prstGeom>
        </p:spPr>
      </p:pic>
      <p:pic>
        <p:nvPicPr>
          <p:cNvPr id="8" name="그림 7" descr="텍스트, 폰트, 화이트, 영수증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620F31E-E1AB-E9A7-ACA4-F29E3FBE3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569" y="4105472"/>
            <a:ext cx="5888720" cy="20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290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1F3C1-1A7B-4C60-536E-9B5E4811D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AA79ECB-393F-6D59-8B67-235D3FB1E076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07FEA44-5E47-6087-170A-56B457F8441A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E1EA50B-B7B1-B1A6-8635-6B5D7BF371CF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4BBB0EA3-868D-34DB-42A7-4C97D3B89687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F2E90-8C71-7047-0A3C-F4777AC51E33}"/>
              </a:ext>
            </a:extLst>
          </p:cNvPr>
          <p:cNvSpPr txBox="1"/>
          <p:nvPr/>
        </p:nvSpPr>
        <p:spPr>
          <a:xfrm>
            <a:off x="761999" y="659421"/>
            <a:ext cx="30751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점수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04E3F-583B-998F-CF95-2F75B81E59F4}"/>
              </a:ext>
            </a:extLst>
          </p:cNvPr>
          <p:cNvSpPr txBox="1"/>
          <p:nvPr/>
        </p:nvSpPr>
        <p:spPr>
          <a:xfrm>
            <a:off x="967153" y="1743807"/>
            <a:ext cx="67407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 err="1">
                <a:ea typeface="맑은 고딕"/>
              </a:rPr>
              <a:t>깃허브</a:t>
            </a:r>
            <a:r>
              <a:rPr lang="ko-KR" altLang="en-US" sz="2400" b="1" dirty="0">
                <a:ea typeface="맑은 고딕"/>
              </a:rPr>
              <a:t> 12점 + 명령어 15점 = 27점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CFB0B-6059-AEF3-15D6-61E6C1982304}"/>
              </a:ext>
            </a:extLst>
          </p:cNvPr>
          <p:cNvSpPr txBox="1"/>
          <p:nvPr/>
        </p:nvSpPr>
        <p:spPr>
          <a:xfrm>
            <a:off x="971301" y="2852799"/>
            <a:ext cx="995908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 err="1">
                <a:ea typeface="맑은 고딕"/>
              </a:rPr>
              <a:t>레포트</a:t>
            </a:r>
            <a:r>
              <a:rPr lang="ko-KR" altLang="en-US" sz="2400" b="1" dirty="0">
                <a:ea typeface="맑은 고딕"/>
              </a:rPr>
              <a:t> 1주차 미제출과 늦게 제출한 레포트들 때문에 12점을 생각했고</a:t>
            </a:r>
          </a:p>
          <a:p>
            <a:r>
              <a:rPr lang="ko-KR" altLang="en-US" sz="2400" b="1" dirty="0">
                <a:ea typeface="맑은 고딕"/>
              </a:rPr>
              <a:t>명령어는 50개의 명령어를 다 구현해서 15점이라 생각했습니다</a:t>
            </a:r>
          </a:p>
        </p:txBody>
      </p:sp>
    </p:spTree>
    <p:extLst>
      <p:ext uri="{BB962C8B-B14F-4D97-AF65-F5344CB8AC3E}">
        <p14:creationId xmlns:p14="http://schemas.microsoft.com/office/powerpoint/2010/main" val="127133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8FE041-06F7-AB7D-A70C-72AE6B583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FC192AA-0C10-B7F7-8B9A-3A50D9074A46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3AFCADC-124C-AEB9-7276-ADEE036C4735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8764D9E-3796-9B94-B27C-77D1D312E69D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47B54B05-4ABB-A04B-0FBD-A479D6675A8C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55405-AD6E-BB8F-8ADD-B5A0E90C896F}"/>
              </a:ext>
            </a:extLst>
          </p:cNvPr>
          <p:cNvSpPr txBox="1"/>
          <p:nvPr/>
        </p:nvSpPr>
        <p:spPr>
          <a:xfrm>
            <a:off x="776940" y="672353"/>
            <a:ext cx="21515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>
                <a:ea typeface="맑은 고딕"/>
              </a:rPr>
              <a:t>7주차</a:t>
            </a:r>
          </a:p>
        </p:txBody>
      </p:sp>
      <p:pic>
        <p:nvPicPr>
          <p:cNvPr id="5" name="그림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4E7F95E-ACCB-8C61-95B0-D131FFF31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24" y="1424706"/>
            <a:ext cx="6810375" cy="2714625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88031ED-91C5-BFBB-CDAC-43DCA0FFB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568" y="4277534"/>
            <a:ext cx="5540675" cy="176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1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F09E2B-C0D9-1D14-6C48-AB7C043B0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15B45B2-1CDE-DADB-BEB2-1487AF7A5EA0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36F73C1-290C-C31B-8FFF-367B1D75E120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50952FF-A257-5330-13B5-CFB78D04EA4F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022DC8FA-A21B-0A6B-F373-B2423143105E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6765D-CF7E-D86A-9B35-F0D4DDE87CEF}"/>
              </a:ext>
            </a:extLst>
          </p:cNvPr>
          <p:cNvSpPr txBox="1"/>
          <p:nvPr/>
        </p:nvSpPr>
        <p:spPr>
          <a:xfrm>
            <a:off x="776940" y="672353"/>
            <a:ext cx="21515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>
                <a:ea typeface="맑은 고딕"/>
              </a:rPr>
              <a:t>9주차</a:t>
            </a:r>
          </a:p>
        </p:txBody>
      </p:sp>
      <p:pic>
        <p:nvPicPr>
          <p:cNvPr id="8" name="그림 7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85A448C-3B19-1749-DE1C-8FC82B9B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77" y="1422460"/>
            <a:ext cx="4572180" cy="3898061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766F164-30B3-B891-DDB8-3DE548521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435" y="1708928"/>
            <a:ext cx="6043883" cy="361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0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5DB8EA-34DB-B8D1-BC32-4B3829634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BBA0355-65CA-F0F2-83FD-05EF4F48F5BD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CB161FE-CAF3-2E47-5520-FF2C32BB113D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CBA0F02-5FEE-C207-4E9C-F8E40208CD91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8668D3D2-2EC2-105B-73BA-3941BDD1CC14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9EFC3-3DE7-3846-1AC4-DD58BC0D2BFA}"/>
              </a:ext>
            </a:extLst>
          </p:cNvPr>
          <p:cNvSpPr txBox="1"/>
          <p:nvPr/>
        </p:nvSpPr>
        <p:spPr>
          <a:xfrm>
            <a:off x="776940" y="672353"/>
            <a:ext cx="21515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>
                <a:ea typeface="맑은 고딕"/>
              </a:rPr>
              <a:t>10주차</a:t>
            </a:r>
          </a:p>
        </p:txBody>
      </p:sp>
      <p:pic>
        <p:nvPicPr>
          <p:cNvPr id="5" name="그림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804E50C-8A9F-1782-AAE1-72B283AE7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34" y="1419764"/>
            <a:ext cx="5085272" cy="2667000"/>
          </a:xfrm>
          <a:prstGeom prst="rect">
            <a:avLst/>
          </a:prstGeom>
        </p:spPr>
      </p:pic>
      <p:pic>
        <p:nvPicPr>
          <p:cNvPr id="10" name="그림 9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DB4E815-8100-D28B-5E2A-D417D456D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017" y="1200061"/>
            <a:ext cx="4936646" cy="444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7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648</cp:revision>
  <dcterms:created xsi:type="dcterms:W3CDTF">2025-06-12T08:59:03Z</dcterms:created>
  <dcterms:modified xsi:type="dcterms:W3CDTF">2025-06-12T15:49:02Z</dcterms:modified>
</cp:coreProperties>
</file>