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7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92C8ED-A0AF-F131-0C39-141D491CD106}" v="591" dt="2025-06-16T11:24:19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umsoo1/web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/>
          <p:cNvSpPr/>
          <p:nvPr/>
        </p:nvSpPr>
        <p:spPr>
          <a:xfrm>
            <a:off x="539884" y="1066896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D37FEF-DA2F-D7A3-435B-063846FA6F90}"/>
              </a:ext>
            </a:extLst>
          </p:cNvPr>
          <p:cNvSpPr txBox="1"/>
          <p:nvPr/>
        </p:nvSpPr>
        <p:spPr>
          <a:xfrm>
            <a:off x="2778606" y="1411111"/>
            <a:ext cx="6678196" cy="7217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 b="1" dirty="0">
                <a:ea typeface="맑은 고딕"/>
              </a:rPr>
              <a:t>웹 프로그래밍 </a:t>
            </a:r>
            <a:r>
              <a:rPr lang="ko-KR" altLang="en-US" sz="4000" b="1" err="1">
                <a:ea typeface="맑은 고딕"/>
              </a:rPr>
              <a:t>깃허브</a:t>
            </a:r>
            <a:r>
              <a:rPr lang="ko-KR" altLang="en-US" sz="4000" b="1" dirty="0">
                <a:ea typeface="맑은 고딕"/>
              </a:rPr>
              <a:t> 정리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091C130-7B04-C232-3115-76A5677DFA83}"/>
              </a:ext>
            </a:extLst>
          </p:cNvPr>
          <p:cNvCxnSpPr/>
          <p:nvPr/>
        </p:nvCxnSpPr>
        <p:spPr>
          <a:xfrm>
            <a:off x="1411111" y="2200268"/>
            <a:ext cx="9412909" cy="1304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8FC287C-0C1B-0164-A364-BD90AB680E75}"/>
              </a:ext>
            </a:extLst>
          </p:cNvPr>
          <p:cNvSpPr txBox="1"/>
          <p:nvPr/>
        </p:nvSpPr>
        <p:spPr>
          <a:xfrm>
            <a:off x="8402991" y="3172508"/>
            <a:ext cx="240677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>
                <a:ea typeface="맑은 고딕"/>
              </a:rPr>
              <a:t>소프트웨어학과</a:t>
            </a:r>
            <a:br>
              <a:rPr lang="ko-KR" altLang="en-US" sz="2400" b="1">
                <a:ea typeface="맑은 고딕"/>
              </a:rPr>
            </a:br>
            <a:r>
              <a:rPr lang="ko-KR" altLang="en-US" sz="2400" b="1">
                <a:ea typeface="맑은 고딕"/>
              </a:rPr>
              <a:t>   2021763063</a:t>
            </a:r>
            <a:br>
              <a:rPr lang="ko-KR" altLang="en-US" sz="2400" b="1">
                <a:ea typeface="맑은 고딕"/>
              </a:rPr>
            </a:br>
            <a:r>
              <a:rPr lang="ko-KR" altLang="en-US" sz="2400" b="1">
                <a:ea typeface="맑은 고딕"/>
              </a:rPr>
              <a:t>           정범수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010AC9-723C-03F1-693B-484539EB4CEA}"/>
              </a:ext>
            </a:extLst>
          </p:cNvPr>
          <p:cNvSpPr txBox="1"/>
          <p:nvPr/>
        </p:nvSpPr>
        <p:spPr>
          <a:xfrm>
            <a:off x="6816436" y="2493818"/>
            <a:ext cx="3810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  <a:hlinkClick r:id="rId2"/>
              </a:rPr>
              <a:t>https://github.com/bumsoo1/web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42879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84615D-8ED4-7AC9-F506-45D2BE3E2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6024B4A-C8EC-3294-8BF7-F583B09BCA32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F1EE134-86FD-B246-F34A-82EE5FB273D9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1662164-7772-95AC-BD78-1B6B7EE63B20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3A31ECF7-FE1C-21B9-4C66-368797C6196D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5BCC0E-C067-857B-2C22-97EFB755614A}"/>
              </a:ext>
            </a:extLst>
          </p:cNvPr>
          <p:cNvSpPr txBox="1"/>
          <p:nvPr/>
        </p:nvSpPr>
        <p:spPr>
          <a:xfrm>
            <a:off x="776940" y="672353"/>
            <a:ext cx="21515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dirty="0">
                <a:ea typeface="맑은 고딕"/>
              </a:rPr>
              <a:t>0520</a:t>
            </a:r>
          </a:p>
        </p:txBody>
      </p:sp>
      <p:pic>
        <p:nvPicPr>
          <p:cNvPr id="5" name="그림 4" descr="텍스트, 스크린샷, 폰트, 문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B2DF681-6ED0-CD84-8F98-1201073D7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66" y="1506991"/>
            <a:ext cx="3199040" cy="2823483"/>
          </a:xfrm>
          <a:prstGeom prst="rect">
            <a:avLst/>
          </a:prstGeom>
        </p:spPr>
      </p:pic>
      <p:pic>
        <p:nvPicPr>
          <p:cNvPr id="8" name="그림 7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F1841CD-757B-06E0-720C-EDACC9A45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46" y="4423682"/>
            <a:ext cx="3878036" cy="1820636"/>
          </a:xfrm>
          <a:prstGeom prst="rect">
            <a:avLst/>
          </a:prstGeom>
        </p:spPr>
      </p:pic>
      <p:pic>
        <p:nvPicPr>
          <p:cNvPr id="9" name="그림 8" descr="텍스트, 스크린샷, 메뉴, 문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73583A7-69CA-451A-2733-F1E04112B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116" y="1510392"/>
            <a:ext cx="2047875" cy="2816679"/>
          </a:xfrm>
          <a:prstGeom prst="rect">
            <a:avLst/>
          </a:prstGeom>
        </p:spPr>
      </p:pic>
      <p:pic>
        <p:nvPicPr>
          <p:cNvPr id="10" name="그림 9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ECAAABF-2A85-5C6B-7AFF-009B5E81D9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642" y="4430486"/>
            <a:ext cx="2326822" cy="1725386"/>
          </a:xfrm>
          <a:prstGeom prst="rect">
            <a:avLst/>
          </a:prstGeom>
        </p:spPr>
      </p:pic>
      <p:pic>
        <p:nvPicPr>
          <p:cNvPr id="11" name="그림 10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0DC29DA-0282-60F2-F618-197EA7421C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8477" y="1506991"/>
            <a:ext cx="2222048" cy="2823483"/>
          </a:xfrm>
          <a:prstGeom prst="rect">
            <a:avLst/>
          </a:prstGeom>
        </p:spPr>
      </p:pic>
      <p:pic>
        <p:nvPicPr>
          <p:cNvPr id="12" name="그림 11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DE02AD8-4922-C705-AFDE-01B17915E0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5105" y="1423306"/>
            <a:ext cx="2627540" cy="3058885"/>
          </a:xfrm>
          <a:prstGeom prst="rect">
            <a:avLst/>
          </a:prstGeom>
        </p:spPr>
      </p:pic>
      <p:pic>
        <p:nvPicPr>
          <p:cNvPr id="13" name="그림 12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80ED2DF-5B14-97A2-D99F-FE357995A9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1066" y="4575402"/>
            <a:ext cx="3528332" cy="183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36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523B7F-7B1F-9519-0CA6-BC7DE101C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D88EB63-41EF-1939-9A2D-E7C9281A485F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5642A07-41AA-9AAA-AE8F-E95EB7BD28D6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11ACBC34-7426-5D4B-B8AE-FE3E8DAC97AB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4E79EF39-E9BD-70FA-73FC-1F6EB0FDF1C4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637129-0041-06FA-04F5-1E35F8ED4B35}"/>
              </a:ext>
            </a:extLst>
          </p:cNvPr>
          <p:cNvSpPr txBox="1"/>
          <p:nvPr/>
        </p:nvSpPr>
        <p:spPr>
          <a:xfrm>
            <a:off x="776940" y="672353"/>
            <a:ext cx="21515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dirty="0">
                <a:ea typeface="맑은 고딕"/>
              </a:rPr>
              <a:t>0527</a:t>
            </a:r>
          </a:p>
        </p:txBody>
      </p:sp>
      <p:pic>
        <p:nvPicPr>
          <p:cNvPr id="5" name="그림 4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CD45E47-ED28-D44D-2791-DF53D366D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3" y="1500868"/>
            <a:ext cx="2847975" cy="2386693"/>
          </a:xfrm>
          <a:prstGeom prst="rect">
            <a:avLst/>
          </a:prstGeom>
        </p:spPr>
      </p:pic>
      <p:pic>
        <p:nvPicPr>
          <p:cNvPr id="8" name="그림 7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3C6A355-1D87-196A-60A9-5BFD479D4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32" y="3894364"/>
            <a:ext cx="2686051" cy="2362200"/>
          </a:xfrm>
          <a:prstGeom prst="rect">
            <a:avLst/>
          </a:prstGeom>
        </p:spPr>
      </p:pic>
      <p:pic>
        <p:nvPicPr>
          <p:cNvPr id="9" name="그림 8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B85D4F4-8459-C39A-0C1C-CA6A29EF9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034" y="1377724"/>
            <a:ext cx="2273754" cy="2510518"/>
          </a:xfrm>
          <a:prstGeom prst="rect">
            <a:avLst/>
          </a:prstGeom>
        </p:spPr>
      </p:pic>
      <p:pic>
        <p:nvPicPr>
          <p:cNvPr id="10" name="그림 9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6F25B1A-D8D7-C257-7645-67E1C0A7B2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849" y="3901167"/>
            <a:ext cx="2917372" cy="2471058"/>
          </a:xfrm>
          <a:prstGeom prst="rect">
            <a:avLst/>
          </a:prstGeom>
        </p:spPr>
      </p:pic>
      <p:pic>
        <p:nvPicPr>
          <p:cNvPr id="11" name="그림 10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6B842FA-2584-C7FC-720E-05B6965474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2509" y="1506310"/>
            <a:ext cx="3013983" cy="2307772"/>
          </a:xfrm>
          <a:prstGeom prst="rect">
            <a:avLst/>
          </a:prstGeom>
        </p:spPr>
      </p:pic>
      <p:pic>
        <p:nvPicPr>
          <p:cNvPr id="12" name="그림 11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2A2FDB9-0E03-4A14-5234-1AB38DB5E9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6024" y="3956956"/>
            <a:ext cx="2280558" cy="2250622"/>
          </a:xfrm>
          <a:prstGeom prst="rect">
            <a:avLst/>
          </a:prstGeom>
        </p:spPr>
      </p:pic>
      <p:pic>
        <p:nvPicPr>
          <p:cNvPr id="13" name="그림 12" descr="텍스트, 스크린샷, 폰트, 웹 페이지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CED0A49-F458-1318-F7D8-935564ED7C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8737" y="1721303"/>
            <a:ext cx="2581276" cy="1564823"/>
          </a:xfrm>
          <a:prstGeom prst="rect">
            <a:avLst/>
          </a:prstGeom>
        </p:spPr>
      </p:pic>
      <p:pic>
        <p:nvPicPr>
          <p:cNvPr id="14" name="그림 13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F7F77FB-C347-FC54-65CB-2139E1B921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67737" y="3895045"/>
            <a:ext cx="2962276" cy="230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35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4DA474-36E3-E624-6B74-0BD752ED8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5FF510C-3238-EBEB-A486-6B2F3DDACDBD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ECE998D-6126-B1E6-F8F9-CD13FFD88BCA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EC7E5FA4-18DD-9F92-9AC1-E0541072655A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6EAB8F09-501D-8090-C518-BCB36179D6B8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60A85-B5B7-F98A-2135-46BC8357696D}"/>
              </a:ext>
            </a:extLst>
          </p:cNvPr>
          <p:cNvSpPr txBox="1"/>
          <p:nvPr/>
        </p:nvSpPr>
        <p:spPr>
          <a:xfrm>
            <a:off x="776940" y="672353"/>
            <a:ext cx="21515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dirty="0">
                <a:ea typeface="맑은 고딕"/>
              </a:rPr>
              <a:t>점수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F1D3B9-3E90-B8A9-71EA-B2458E264F7C}"/>
              </a:ext>
            </a:extLst>
          </p:cNvPr>
          <p:cNvSpPr txBox="1"/>
          <p:nvPr/>
        </p:nvSpPr>
        <p:spPr>
          <a:xfrm>
            <a:off x="966106" y="1660071"/>
            <a:ext cx="794657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12점</a:t>
            </a:r>
          </a:p>
          <a:p>
            <a:endParaRPr lang="ko-KR" altLang="en-US" sz="2800" b="1" dirty="0">
              <a:ea typeface="맑은 고딕"/>
            </a:endParaRPr>
          </a:p>
          <a:p>
            <a:r>
              <a:rPr lang="ko-KR" altLang="en-US" sz="2800" b="1" dirty="0">
                <a:ea typeface="맑은 고딕"/>
              </a:rPr>
              <a:t>0415 미제출과 늦게 제출한 레포트들이 있어서</a:t>
            </a:r>
          </a:p>
          <a:p>
            <a:r>
              <a:rPr lang="ko-KR" altLang="en-US" sz="2800" b="1" dirty="0">
                <a:ea typeface="맑은 고딕"/>
              </a:rPr>
              <a:t>12점이라고 생각하였습니다.</a:t>
            </a:r>
          </a:p>
        </p:txBody>
      </p:sp>
    </p:spTree>
    <p:extLst>
      <p:ext uri="{BB962C8B-B14F-4D97-AF65-F5344CB8AC3E}">
        <p14:creationId xmlns:p14="http://schemas.microsoft.com/office/powerpoint/2010/main" val="398961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E2435E-BC16-6DC0-2D8E-63EC6A038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91F8264-EF5A-4433-E267-64E7961D202F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35CFE0B-342D-450E-9A0B-C15EA6581698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E47EFC6F-5C62-DDFE-0574-0F9FA8C0077D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ECFCC03A-045C-9350-884A-1CD15826187E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87EA0-9FA2-EC7F-8ED2-3027FC1F9897}"/>
              </a:ext>
            </a:extLst>
          </p:cNvPr>
          <p:cNvSpPr txBox="1"/>
          <p:nvPr/>
        </p:nvSpPr>
        <p:spPr>
          <a:xfrm>
            <a:off x="776940" y="672353"/>
            <a:ext cx="21515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dirty="0">
                <a:ea typeface="맑은 고딕"/>
              </a:rPr>
              <a:t>0311~0527</a:t>
            </a:r>
          </a:p>
        </p:txBody>
      </p:sp>
      <p:pic>
        <p:nvPicPr>
          <p:cNvPr id="5" name="그림 4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2314EB2-2D9C-5B58-7795-AE2302CE2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134" y="1580718"/>
            <a:ext cx="5723660" cy="4638675"/>
          </a:xfrm>
          <a:prstGeom prst="rect">
            <a:avLst/>
          </a:prstGeom>
        </p:spPr>
      </p:pic>
      <p:pic>
        <p:nvPicPr>
          <p:cNvPr id="8" name="그림 7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30F7581-9DE2-4B47-14A4-CAD405C4F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079" y="1578986"/>
            <a:ext cx="3239367" cy="435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2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047648-6E1A-CBA7-8A29-928E41B36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4CADC6D-09BF-A0A0-B11B-4D3398DBE8D3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F0E61F4-BB8B-058A-FD64-D0A7B2A4E355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BE19D8B-A82F-05F4-2E77-8C2237A2E781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3D2A1EFA-48E8-1C41-CB54-3F2651288197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30898-CABF-466A-D8E0-D28EEC271298}"/>
              </a:ext>
            </a:extLst>
          </p:cNvPr>
          <p:cNvSpPr txBox="1"/>
          <p:nvPr/>
        </p:nvSpPr>
        <p:spPr>
          <a:xfrm>
            <a:off x="776940" y="672353"/>
            <a:ext cx="21515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0311  </a:t>
            </a:r>
          </a:p>
        </p:txBody>
      </p:sp>
      <p:pic>
        <p:nvPicPr>
          <p:cNvPr id="5" name="그림 4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19CC0E5-E242-36AF-9EE7-A66AAA51B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09" y="1529195"/>
            <a:ext cx="6019800" cy="4686300"/>
          </a:xfrm>
          <a:prstGeom prst="rect">
            <a:avLst/>
          </a:prstGeom>
        </p:spPr>
      </p:pic>
      <p:pic>
        <p:nvPicPr>
          <p:cNvPr id="8" name="그림 7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CB19944-53CB-7754-8305-85DB7AA0F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886" y="1885516"/>
            <a:ext cx="3009900" cy="2505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E5E65E-3CBE-D925-70FB-C75A97D1BBFD}"/>
              </a:ext>
            </a:extLst>
          </p:cNvPr>
          <p:cNvSpPr txBox="1"/>
          <p:nvPr/>
        </p:nvSpPr>
        <p:spPr>
          <a:xfrm>
            <a:off x="2571749" y="680357"/>
            <a:ext cx="28030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 err="1">
                <a:ea typeface="맑은 고딕"/>
              </a:rPr>
              <a:t>Readme</a:t>
            </a:r>
            <a:r>
              <a:rPr lang="ko-KR" altLang="en-US" sz="2800" b="1" dirty="0">
                <a:ea typeface="맑은 고딕"/>
              </a:rPr>
              <a:t> 수정</a:t>
            </a:r>
          </a:p>
        </p:txBody>
      </p:sp>
    </p:spTree>
    <p:extLst>
      <p:ext uri="{BB962C8B-B14F-4D97-AF65-F5344CB8AC3E}">
        <p14:creationId xmlns:p14="http://schemas.microsoft.com/office/powerpoint/2010/main" val="354485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E7EF6C-FA11-3180-2C9F-5051E17D3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34239E0-53A1-9F54-7FD8-75F413958FB3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7F5F43F-FE80-77A6-CD42-EA2DA14A32AF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C6FF0D4-84BE-9ECB-2B34-11EDC2532124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9AD67E14-CAF1-550A-B2F2-3079658B417F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CB375-C3EF-D1EF-463B-FD4E65D08B11}"/>
              </a:ext>
            </a:extLst>
          </p:cNvPr>
          <p:cNvSpPr txBox="1"/>
          <p:nvPr/>
        </p:nvSpPr>
        <p:spPr>
          <a:xfrm>
            <a:off x="776940" y="672353"/>
            <a:ext cx="21515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dirty="0">
                <a:ea typeface="맑은 고딕"/>
              </a:rPr>
              <a:t>0318</a:t>
            </a:r>
          </a:p>
        </p:txBody>
      </p:sp>
      <p:pic>
        <p:nvPicPr>
          <p:cNvPr id="5" name="그림 4" descr="텍스트, 문서, 폰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6EBDB08-E3E0-14DE-AD9C-D05D8950B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426584"/>
            <a:ext cx="2432339" cy="2854903"/>
          </a:xfrm>
          <a:prstGeom prst="rect">
            <a:avLst/>
          </a:prstGeom>
        </p:spPr>
      </p:pic>
      <p:pic>
        <p:nvPicPr>
          <p:cNvPr id="8" name="그림 7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3E3316F-5BD3-E616-4466-1CA2A7A6D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16" y="4493202"/>
            <a:ext cx="3190876" cy="1418360"/>
          </a:xfrm>
          <a:prstGeom prst="rect">
            <a:avLst/>
          </a:prstGeom>
        </p:spPr>
      </p:pic>
      <p:pic>
        <p:nvPicPr>
          <p:cNvPr id="9" name="그림 8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FC79AD3-31F7-F3C0-346B-2D61177B8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371" y="1419225"/>
            <a:ext cx="3156238" cy="2841914"/>
          </a:xfrm>
          <a:prstGeom prst="rect">
            <a:avLst/>
          </a:prstGeom>
        </p:spPr>
      </p:pic>
      <p:pic>
        <p:nvPicPr>
          <p:cNvPr id="10" name="그림 9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2107866-1704-3002-96DA-CD0D415D8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4954" y="4473720"/>
            <a:ext cx="3369253" cy="1443470"/>
          </a:xfrm>
          <a:prstGeom prst="rect">
            <a:avLst/>
          </a:prstGeom>
        </p:spPr>
      </p:pic>
      <p:pic>
        <p:nvPicPr>
          <p:cNvPr id="11" name="그림 10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5A8065B-3720-4E7D-41AE-3249572C37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3657" y="1423305"/>
            <a:ext cx="2619871" cy="1650178"/>
          </a:xfrm>
          <a:prstGeom prst="rect">
            <a:avLst/>
          </a:prstGeom>
        </p:spPr>
      </p:pic>
      <p:pic>
        <p:nvPicPr>
          <p:cNvPr id="12" name="그림 11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9A7A193-5BE3-4192-9DBD-7FC793C633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0352" y="1575831"/>
            <a:ext cx="2444834" cy="1145475"/>
          </a:xfrm>
          <a:prstGeom prst="rect">
            <a:avLst/>
          </a:prstGeom>
        </p:spPr>
      </p:pic>
      <p:pic>
        <p:nvPicPr>
          <p:cNvPr id="13" name="그림 12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CF0FD4D-4B22-1272-7A7B-E6A7CAAC1A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7312" y="3531053"/>
            <a:ext cx="2279197" cy="26806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7388541-4C6E-3F7C-BB66-569388B87F3D}"/>
              </a:ext>
            </a:extLst>
          </p:cNvPr>
          <p:cNvSpPr txBox="1"/>
          <p:nvPr/>
        </p:nvSpPr>
        <p:spPr>
          <a:xfrm>
            <a:off x="2571749" y="680357"/>
            <a:ext cx="28030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 err="1">
                <a:ea typeface="맑은 고딕"/>
              </a:rPr>
              <a:t>Readme</a:t>
            </a:r>
            <a:r>
              <a:rPr lang="ko-KR" altLang="en-US" sz="2800" b="1" dirty="0">
                <a:ea typeface="맑은 고딕"/>
              </a:rPr>
              <a:t> 수정</a:t>
            </a:r>
          </a:p>
        </p:txBody>
      </p:sp>
    </p:spTree>
    <p:extLst>
      <p:ext uri="{BB962C8B-B14F-4D97-AF65-F5344CB8AC3E}">
        <p14:creationId xmlns:p14="http://schemas.microsoft.com/office/powerpoint/2010/main" val="168800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472702-1579-1CF9-131E-AB69BF56D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9FAF1D2-BEDF-CBB6-7CE3-1A7AE5BA2D04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3869B1B-4AF4-6EE8-FD6E-939ACA184ECB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7676387-7F29-C4B5-C25E-FD8A2D44BDA4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761DA400-09E9-564F-1D55-CCC4F2959344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18F0E-64D8-4E78-4245-1C368FFDA20B}"/>
              </a:ext>
            </a:extLst>
          </p:cNvPr>
          <p:cNvSpPr txBox="1"/>
          <p:nvPr/>
        </p:nvSpPr>
        <p:spPr>
          <a:xfrm>
            <a:off x="776940" y="672353"/>
            <a:ext cx="21515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dirty="0">
                <a:ea typeface="맑은 고딕"/>
              </a:rPr>
              <a:t>0324</a:t>
            </a:r>
          </a:p>
        </p:txBody>
      </p:sp>
      <p:pic>
        <p:nvPicPr>
          <p:cNvPr id="5" name="그림 4" descr="텍스트, 스크린샷, 폰트, 문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7AE4FE1-4267-3130-EA8F-040164884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64" y="1423307"/>
            <a:ext cx="1834243" cy="2242458"/>
          </a:xfrm>
          <a:prstGeom prst="rect">
            <a:avLst/>
          </a:prstGeom>
        </p:spPr>
      </p:pic>
      <p:pic>
        <p:nvPicPr>
          <p:cNvPr id="8" name="그림 7" descr="텍스트, 스크린샷, 폰트, 문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5D80F62-3728-DCE3-FB1E-C1DEC4B3E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243" y="1423989"/>
            <a:ext cx="2128157" cy="2241095"/>
          </a:xfrm>
          <a:prstGeom prst="rect">
            <a:avLst/>
          </a:prstGeom>
        </p:spPr>
      </p:pic>
      <p:pic>
        <p:nvPicPr>
          <p:cNvPr id="9" name="그림 8" descr="텍스트, 스크린샷, 폰트, 문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8AB4AAA-7EF6-315C-A023-210CD7913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916" y="1428070"/>
            <a:ext cx="2281919" cy="2232934"/>
          </a:xfrm>
          <a:prstGeom prst="rect">
            <a:avLst/>
          </a:prstGeom>
        </p:spPr>
      </p:pic>
      <p:pic>
        <p:nvPicPr>
          <p:cNvPr id="10" name="그림 9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EBB1DBF-D503-C316-4726-D679590ED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2032" y="1420587"/>
            <a:ext cx="1936296" cy="2315936"/>
          </a:xfrm>
          <a:prstGeom prst="rect">
            <a:avLst/>
          </a:prstGeom>
        </p:spPr>
      </p:pic>
      <p:pic>
        <p:nvPicPr>
          <p:cNvPr id="11" name="그림 10" descr="텍스트, 스크린샷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993E193-08AD-C996-6C2D-9BBEDC028C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699" y="1521958"/>
            <a:ext cx="2296887" cy="2140405"/>
          </a:xfrm>
          <a:prstGeom prst="rect">
            <a:avLst/>
          </a:prstGeom>
        </p:spPr>
      </p:pic>
      <p:pic>
        <p:nvPicPr>
          <p:cNvPr id="12" name="그림 11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3C9F974-FBE7-3721-A73E-5346C2DE69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490" y="3922259"/>
            <a:ext cx="3000376" cy="2265590"/>
          </a:xfrm>
          <a:prstGeom prst="rect">
            <a:avLst/>
          </a:prstGeom>
        </p:spPr>
      </p:pic>
      <p:pic>
        <p:nvPicPr>
          <p:cNvPr id="13" name="그림 12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0E41AD1-34F9-29DF-030C-0BE5BDF486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4619" y="4009345"/>
            <a:ext cx="3814083" cy="2200275"/>
          </a:xfrm>
          <a:prstGeom prst="rect">
            <a:avLst/>
          </a:prstGeom>
        </p:spPr>
      </p:pic>
      <p:pic>
        <p:nvPicPr>
          <p:cNvPr id="14" name="그림 13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EBE7BE9-D395-6AAF-DF7F-B27595A559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4798" y="3920217"/>
            <a:ext cx="2575833" cy="23513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287BB5-0FE7-7246-02DE-A4386C421CE4}"/>
              </a:ext>
            </a:extLst>
          </p:cNvPr>
          <p:cNvSpPr txBox="1"/>
          <p:nvPr/>
        </p:nvSpPr>
        <p:spPr>
          <a:xfrm>
            <a:off x="2571749" y="680357"/>
            <a:ext cx="28030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 err="1">
                <a:ea typeface="맑은 고딕"/>
              </a:rPr>
              <a:t>Readme</a:t>
            </a:r>
            <a:r>
              <a:rPr lang="ko-KR" altLang="en-US" sz="2800" b="1" dirty="0">
                <a:ea typeface="맑은 고딕"/>
              </a:rPr>
              <a:t> 수정</a:t>
            </a:r>
          </a:p>
        </p:txBody>
      </p:sp>
    </p:spTree>
    <p:extLst>
      <p:ext uri="{BB962C8B-B14F-4D97-AF65-F5344CB8AC3E}">
        <p14:creationId xmlns:p14="http://schemas.microsoft.com/office/powerpoint/2010/main" val="110317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8A9648-AC4B-987B-D8F6-5D02BDF47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CF7CA8B-55DC-3EAF-39FF-FCEB652E681C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13ABE3A-A79E-CFD7-1CD5-E3231BD7E9F5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8CDCECA8-ACE5-117E-B1A1-DAE3CD3C3277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211F8A29-9FA7-1F82-3E90-DDCE3E7944E0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746DE4-82DB-1917-FB67-1738C3CF1F56}"/>
              </a:ext>
            </a:extLst>
          </p:cNvPr>
          <p:cNvSpPr txBox="1"/>
          <p:nvPr/>
        </p:nvSpPr>
        <p:spPr>
          <a:xfrm>
            <a:off x="776940" y="672353"/>
            <a:ext cx="21515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dirty="0">
                <a:ea typeface="맑은 고딕"/>
              </a:rPr>
              <a:t>0401</a:t>
            </a:r>
          </a:p>
        </p:txBody>
      </p:sp>
      <p:pic>
        <p:nvPicPr>
          <p:cNvPr id="5" name="그림 4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DFDB16E-DF48-C213-92C9-FE5554424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1" y="1549173"/>
            <a:ext cx="3294290" cy="2045155"/>
          </a:xfrm>
          <a:prstGeom prst="rect">
            <a:avLst/>
          </a:prstGeom>
        </p:spPr>
      </p:pic>
      <p:pic>
        <p:nvPicPr>
          <p:cNvPr id="8" name="그림 7" descr="텍스트, 스크린샷, 폰트, 문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1546BAB-0B2F-F368-EABB-71E68F3B8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30" y="3773260"/>
            <a:ext cx="3729718" cy="2318658"/>
          </a:xfrm>
          <a:prstGeom prst="rect">
            <a:avLst/>
          </a:prstGeom>
        </p:spPr>
      </p:pic>
      <p:pic>
        <p:nvPicPr>
          <p:cNvPr id="9" name="그림 8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6952E04-61EC-2B94-C963-B89AF858A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291" y="1553255"/>
            <a:ext cx="3111954" cy="2322740"/>
          </a:xfrm>
          <a:prstGeom prst="rect">
            <a:avLst/>
          </a:prstGeom>
        </p:spPr>
      </p:pic>
      <p:pic>
        <p:nvPicPr>
          <p:cNvPr id="10" name="그림 9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902479D-3A80-952A-7028-7FECC4E959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1192" y="1417863"/>
            <a:ext cx="1771651" cy="2620737"/>
          </a:xfrm>
          <a:prstGeom prst="rect">
            <a:avLst/>
          </a:prstGeom>
        </p:spPr>
      </p:pic>
      <p:pic>
        <p:nvPicPr>
          <p:cNvPr id="11" name="그림 10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797BBE8-EC8B-7752-61EA-5C1C041544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5513" y="1549172"/>
            <a:ext cx="1677761" cy="2494191"/>
          </a:xfrm>
          <a:prstGeom prst="rect">
            <a:avLst/>
          </a:prstGeom>
        </p:spPr>
      </p:pic>
      <p:pic>
        <p:nvPicPr>
          <p:cNvPr id="12" name="그림 11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ADB57B6-88D3-4939-2D6D-BD4CA7269F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7593" y="4049485"/>
            <a:ext cx="3480708" cy="22152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FE054F-2FB0-C3DA-8F1B-CCCD0FEE78CE}"/>
              </a:ext>
            </a:extLst>
          </p:cNvPr>
          <p:cNvSpPr txBox="1"/>
          <p:nvPr/>
        </p:nvSpPr>
        <p:spPr>
          <a:xfrm>
            <a:off x="2571749" y="680357"/>
            <a:ext cx="28030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 err="1">
                <a:ea typeface="맑은 고딕"/>
              </a:rPr>
              <a:t>Readme</a:t>
            </a:r>
            <a:r>
              <a:rPr lang="ko-KR" altLang="en-US" sz="2800" b="1" dirty="0">
                <a:ea typeface="맑은 고딕"/>
              </a:rPr>
              <a:t> 수정</a:t>
            </a:r>
          </a:p>
        </p:txBody>
      </p:sp>
    </p:spTree>
    <p:extLst>
      <p:ext uri="{BB962C8B-B14F-4D97-AF65-F5344CB8AC3E}">
        <p14:creationId xmlns:p14="http://schemas.microsoft.com/office/powerpoint/2010/main" val="1297833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0C3418-5EE8-7AA1-1899-85295E202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99FA5FC-A99B-2067-A639-683D34EEC9EA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5F72320-29E2-B9ED-59DD-207BBC0F1B56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21E5B63E-05B4-74D9-FB42-84FDA71A2081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61395AE9-F810-8626-FD09-4F53001B6052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20298-32A0-0333-16FC-79CD316204F6}"/>
              </a:ext>
            </a:extLst>
          </p:cNvPr>
          <p:cNvSpPr txBox="1"/>
          <p:nvPr/>
        </p:nvSpPr>
        <p:spPr>
          <a:xfrm>
            <a:off x="776940" y="672353"/>
            <a:ext cx="21515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dirty="0">
                <a:ea typeface="맑은 고딕"/>
              </a:rPr>
              <a:t>0408</a:t>
            </a:r>
          </a:p>
        </p:txBody>
      </p:sp>
      <p:pic>
        <p:nvPicPr>
          <p:cNvPr id="5" name="그림 4" descr="텍스트, 스크린샷, 폰트, 문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3D86BAA-F55B-CD07-3764-0C7F546D7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27" y="1423988"/>
            <a:ext cx="2692854" cy="2662918"/>
          </a:xfrm>
          <a:prstGeom prst="rect">
            <a:avLst/>
          </a:prstGeom>
        </p:spPr>
      </p:pic>
      <p:pic>
        <p:nvPicPr>
          <p:cNvPr id="8" name="그림 7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863F3BE-F2EB-17B2-C7B2-DEC47C9FD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063" y="1383166"/>
            <a:ext cx="2699658" cy="2744561"/>
          </a:xfrm>
          <a:prstGeom prst="rect">
            <a:avLst/>
          </a:prstGeom>
        </p:spPr>
      </p:pic>
      <p:pic>
        <p:nvPicPr>
          <p:cNvPr id="9" name="그림 8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C2F9389-1456-840B-46C9-AFCED188D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591" y="1425349"/>
            <a:ext cx="2449286" cy="2701018"/>
          </a:xfrm>
          <a:prstGeom prst="rect">
            <a:avLst/>
          </a:prstGeom>
        </p:spPr>
      </p:pic>
      <p:pic>
        <p:nvPicPr>
          <p:cNvPr id="10" name="그림 9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CE8DE0B-3C6B-35E5-CF33-384F6DD62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88" y="4283528"/>
            <a:ext cx="3302454" cy="1924051"/>
          </a:xfrm>
          <a:prstGeom prst="rect">
            <a:avLst/>
          </a:prstGeom>
        </p:spPr>
      </p:pic>
      <p:pic>
        <p:nvPicPr>
          <p:cNvPr id="11" name="그림 10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286A612-D148-478B-CAEA-2621377D88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5134" y="4285570"/>
            <a:ext cx="3163660" cy="2015218"/>
          </a:xfrm>
          <a:prstGeom prst="rect">
            <a:avLst/>
          </a:prstGeom>
        </p:spPr>
      </p:pic>
      <p:pic>
        <p:nvPicPr>
          <p:cNvPr id="12" name="그림 11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D38F92B-70B1-490E-E0F2-6B9DB861E1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6085" y="4288291"/>
            <a:ext cx="3173186" cy="1914525"/>
          </a:xfrm>
          <a:prstGeom prst="rect">
            <a:avLst/>
          </a:prstGeom>
        </p:spPr>
      </p:pic>
      <p:pic>
        <p:nvPicPr>
          <p:cNvPr id="13" name="그림 12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611FFB7-556A-E5DA-F8EB-6493E71D88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87542" y="1385207"/>
            <a:ext cx="2103665" cy="28221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1404B8-480F-AD6A-9DD1-3CB4BEAB3179}"/>
              </a:ext>
            </a:extLst>
          </p:cNvPr>
          <p:cNvSpPr txBox="1"/>
          <p:nvPr/>
        </p:nvSpPr>
        <p:spPr>
          <a:xfrm>
            <a:off x="2571749" y="680357"/>
            <a:ext cx="28030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 err="1">
                <a:ea typeface="맑은 고딕"/>
              </a:rPr>
              <a:t>Readme</a:t>
            </a:r>
            <a:r>
              <a:rPr lang="ko-KR" altLang="en-US" sz="2800" b="1" dirty="0">
                <a:ea typeface="맑은 고딕"/>
              </a:rPr>
              <a:t> 수정</a:t>
            </a:r>
          </a:p>
        </p:txBody>
      </p:sp>
    </p:spTree>
    <p:extLst>
      <p:ext uri="{BB962C8B-B14F-4D97-AF65-F5344CB8AC3E}">
        <p14:creationId xmlns:p14="http://schemas.microsoft.com/office/powerpoint/2010/main" val="2971188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65299C-D2E2-364B-DDF3-FAD93FBD8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2F0AAAC-8E1F-42D9-EDD7-9EE802238BD4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27518AB-646B-823D-8750-194866179453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9680AB3-D2DB-6BA5-BD46-BF31BD3D82BB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775DD61D-B260-D045-B5BD-DBCA6A858EF4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D95E8D-4BA3-10FB-2F1C-62F766D5EE50}"/>
              </a:ext>
            </a:extLst>
          </p:cNvPr>
          <p:cNvSpPr txBox="1"/>
          <p:nvPr/>
        </p:nvSpPr>
        <p:spPr>
          <a:xfrm>
            <a:off x="776940" y="672353"/>
            <a:ext cx="21515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dirty="0">
                <a:ea typeface="맑은 고딕"/>
              </a:rPr>
              <a:t>0429</a:t>
            </a:r>
          </a:p>
        </p:txBody>
      </p:sp>
      <p:pic>
        <p:nvPicPr>
          <p:cNvPr id="5" name="그림 4" descr="텍스트, 스크린샷, 폰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01026C5-E180-A2F8-3C07-567856A4A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46" y="1355953"/>
            <a:ext cx="3731080" cy="2567667"/>
          </a:xfrm>
          <a:prstGeom prst="rect">
            <a:avLst/>
          </a:prstGeom>
        </p:spPr>
      </p:pic>
      <p:pic>
        <p:nvPicPr>
          <p:cNvPr id="8" name="그림 7" descr="텍스트, 스크린샷, 폰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1EDF249-ABD0-953B-219D-28CCD8098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904" y="1423989"/>
            <a:ext cx="3897086" cy="2077809"/>
          </a:xfrm>
          <a:prstGeom prst="rect">
            <a:avLst/>
          </a:prstGeom>
        </p:spPr>
      </p:pic>
      <p:pic>
        <p:nvPicPr>
          <p:cNvPr id="9" name="그림 8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456159A-DC09-A1CB-9916-62854BE39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1" y="3914095"/>
            <a:ext cx="4591050" cy="2295525"/>
          </a:xfrm>
          <a:prstGeom prst="rect">
            <a:avLst/>
          </a:prstGeom>
        </p:spPr>
      </p:pic>
      <p:pic>
        <p:nvPicPr>
          <p:cNvPr id="10" name="그림 9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37BEA14-D11F-D204-790B-F7D233EFF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3781" y="3591605"/>
            <a:ext cx="3404508" cy="1579790"/>
          </a:xfrm>
          <a:prstGeom prst="rect">
            <a:avLst/>
          </a:prstGeom>
        </p:spPr>
      </p:pic>
      <p:pic>
        <p:nvPicPr>
          <p:cNvPr id="11" name="그림 10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209B29B-D09A-51F2-06D4-4F25BC661F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6929" y="2334986"/>
            <a:ext cx="2857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70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776296-923C-FC14-836B-A8763EC0C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2E414B3-D857-4579-14CF-483277A7F044}"/>
              </a:ext>
            </a:extLst>
          </p:cNvPr>
          <p:cNvGrpSpPr/>
          <p:nvPr/>
        </p:nvGrpSpPr>
        <p:grpSpPr>
          <a:xfrm>
            <a:off x="539884" y="449890"/>
            <a:ext cx="11112233" cy="5958222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412F631-97AF-E9B6-C12D-37487A86B539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290E0F91-40A7-9EF1-B51A-02491D331945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800"/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7A16B74B-322F-CF9E-A2E7-20934114B5A2}"/>
              </a:ext>
            </a:extLst>
          </p:cNvPr>
          <p:cNvSpPr/>
          <p:nvPr/>
        </p:nvSpPr>
        <p:spPr>
          <a:xfrm>
            <a:off x="539884" y="1354443"/>
            <a:ext cx="11112233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2D2E0F-FB8A-D23D-5EE3-B2E74098765B}"/>
              </a:ext>
            </a:extLst>
          </p:cNvPr>
          <p:cNvSpPr txBox="1"/>
          <p:nvPr/>
        </p:nvSpPr>
        <p:spPr>
          <a:xfrm>
            <a:off x="776940" y="672353"/>
            <a:ext cx="21515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dirty="0">
                <a:ea typeface="맑은 고딕"/>
              </a:rPr>
              <a:t>0513</a:t>
            </a:r>
          </a:p>
        </p:txBody>
      </p:sp>
      <p:pic>
        <p:nvPicPr>
          <p:cNvPr id="5" name="그림 4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25A40FE-60D8-F68F-E69B-ADA1334E1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91" y="1423988"/>
            <a:ext cx="2300968" cy="2989489"/>
          </a:xfrm>
          <a:prstGeom prst="rect">
            <a:avLst/>
          </a:prstGeom>
        </p:spPr>
      </p:pic>
      <p:pic>
        <p:nvPicPr>
          <p:cNvPr id="8" name="그림 7" descr="텍스트, 스크린샷, 폰트, 문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B3F4EDA-2265-9BFF-E217-16DDBF244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020" y="1419225"/>
            <a:ext cx="2134961" cy="2971800"/>
          </a:xfrm>
          <a:prstGeom prst="rect">
            <a:avLst/>
          </a:prstGeom>
        </p:spPr>
      </p:pic>
      <p:pic>
        <p:nvPicPr>
          <p:cNvPr id="9" name="그림 8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57326B3-13B1-425D-5C8B-A5E562364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664" y="1564141"/>
            <a:ext cx="2691493" cy="2681968"/>
          </a:xfrm>
          <a:prstGeom prst="rect">
            <a:avLst/>
          </a:prstGeom>
        </p:spPr>
      </p:pic>
      <p:pic>
        <p:nvPicPr>
          <p:cNvPr id="10" name="그림 9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ACDB4B1-FF84-ED74-1EAE-96B1110CB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892" y="4516891"/>
            <a:ext cx="4001860" cy="1783897"/>
          </a:xfrm>
          <a:prstGeom prst="rect">
            <a:avLst/>
          </a:prstGeom>
        </p:spPr>
      </p:pic>
      <p:pic>
        <p:nvPicPr>
          <p:cNvPr id="11" name="그림 10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BC5529B-719B-F123-BA08-53064CF4DC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7674" y="4620306"/>
            <a:ext cx="3419475" cy="1577068"/>
          </a:xfrm>
          <a:prstGeom prst="rect">
            <a:avLst/>
          </a:prstGeom>
        </p:spPr>
      </p:pic>
      <p:pic>
        <p:nvPicPr>
          <p:cNvPr id="12" name="그림 11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88FECA4-E9C7-3FFB-592E-63C41845E9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3053" y="1708377"/>
            <a:ext cx="3156858" cy="2107747"/>
          </a:xfrm>
          <a:prstGeom prst="rect">
            <a:avLst/>
          </a:prstGeom>
        </p:spPr>
      </p:pic>
      <p:pic>
        <p:nvPicPr>
          <p:cNvPr id="13" name="그림 12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756C3EB-D4F4-AF64-72F5-BB383CA163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2270" y="4018870"/>
            <a:ext cx="29241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163</cp:revision>
  <dcterms:created xsi:type="dcterms:W3CDTF">2025-06-16T09:42:30Z</dcterms:created>
  <dcterms:modified xsi:type="dcterms:W3CDTF">2025-06-16T11:25:22Z</dcterms:modified>
</cp:coreProperties>
</file>